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12" r:id="rId2"/>
    <p:sldId id="345" r:id="rId3"/>
    <p:sldId id="330" r:id="rId4"/>
    <p:sldId id="351" r:id="rId5"/>
    <p:sldId id="350" r:id="rId6"/>
    <p:sldId id="352" r:id="rId7"/>
    <p:sldId id="341" r:id="rId8"/>
    <p:sldId id="342" r:id="rId9"/>
    <p:sldId id="353" r:id="rId10"/>
    <p:sldId id="354" r:id="rId11"/>
    <p:sldId id="355" r:id="rId12"/>
    <p:sldId id="343" r:id="rId13"/>
    <p:sldId id="348" r:id="rId14"/>
    <p:sldId id="344" r:id="rId15"/>
    <p:sldId id="349" r:id="rId16"/>
    <p:sldId id="347" r:id="rId17"/>
    <p:sldId id="316" r:id="rId18"/>
    <p:sldId id="356" r:id="rId19"/>
    <p:sldId id="346" r:id="rId20"/>
  </p:sldIdLst>
  <p:sldSz cx="14401800" cy="6858000"/>
  <p:notesSz cx="6888163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4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FF"/>
    <a:srgbClr val="009999"/>
    <a:srgbClr val="0033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23897" autoAdjust="0"/>
    <p:restoredTop sz="90435" autoAdjust="0"/>
  </p:normalViewPr>
  <p:slideViewPr>
    <p:cSldViewPr>
      <p:cViewPr>
        <p:scale>
          <a:sx n="70" d="100"/>
          <a:sy n="70" d="100"/>
        </p:scale>
        <p:origin x="-91" y="-470"/>
      </p:cViewPr>
      <p:guideLst>
        <p:guide orient="horz" pos="2160"/>
        <p:guide pos="4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D5A7203E-2B89-4901-90D4-B6DD328BF76E}" type="datetimeFigureOut">
              <a:rPr lang="es-CO" smtClean="0"/>
              <a:pPr/>
              <a:t>9/12/2018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-500063" y="750888"/>
            <a:ext cx="7888288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vert="horz" lIns="96616" tIns="48308" rIns="96616" bIns="48308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3949DFE3-C19F-484C-8246-55F7B36BAB8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29992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s-CO" smtClean="0"/>
              <a:t>En el despliegue de la iniciativa policial para enfrentar las nuevas amenazas cibernéticas: La Policia Nacional de Colombia ha identificado tres escenarios en los cuales enfocar los esfuerzos en la la lucha contra la cibercriminalidad.</a:t>
            </a:r>
          </a:p>
          <a:p>
            <a:pPr eaLnBrk="1" hangingPunct="1">
              <a:spcBef>
                <a:spcPct val="0"/>
              </a:spcBef>
            </a:pPr>
            <a:endParaRPr lang="en-US" altLang="es-CO" smtClean="0"/>
          </a:p>
          <a:p>
            <a:pPr eaLnBrk="1" hangingPunct="1">
              <a:spcBef>
                <a:spcPct val="0"/>
              </a:spcBef>
            </a:pPr>
            <a:r>
              <a:rPr lang="en-US" altLang="es-CO" smtClean="0"/>
              <a:t>El primero de ellos tiene que ver con el Fortalecimiento de la Capacidad Institucional, con la creación del CENTRO CIBERNÉTICO POLICIAL que agrupa las fortalezas en análisis forense digital, atención a incidentes informáticos y centro de atención virtual al Delito, asi mismo se ha generado una cobertura  a nivel nacional para la investigación de estos nuevos tipos penales.</a:t>
            </a:r>
          </a:p>
          <a:p>
            <a:pPr eaLnBrk="1" hangingPunct="1">
              <a:spcBef>
                <a:spcPct val="0"/>
              </a:spcBef>
            </a:pPr>
            <a:endParaRPr lang="en-US" altLang="es-CO" smtClean="0"/>
          </a:p>
          <a:p>
            <a:pPr eaLnBrk="1" hangingPunct="1">
              <a:spcBef>
                <a:spcPct val="0"/>
              </a:spcBef>
            </a:pPr>
            <a:r>
              <a:rPr lang="en-US" altLang="es-CO" smtClean="0"/>
              <a:t> En este enfoque transversal se suma la corresponsabilidad del sector público y privado para  generar  las alianzas estrategicas, las mismas que vinculan las ISP ( proveedores de servicio de internet), gremios del sector, universidades, agencias de ley Internacional.</a:t>
            </a:r>
          </a:p>
          <a:p>
            <a:pPr eaLnBrk="1" hangingPunct="1">
              <a:spcBef>
                <a:spcPct val="0"/>
              </a:spcBef>
            </a:pPr>
            <a:endParaRPr lang="en-US" altLang="es-CO" smtClean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FB2C3CC-2C0E-4ECC-8507-4CC7D1461850}" type="slidenum">
              <a:rPr lang="en-US" altLang="es-CO">
                <a:solidFill>
                  <a:srgbClr val="000000"/>
                </a:solidFill>
              </a:rPr>
              <a:pPr/>
              <a:t>9</a:t>
            </a:fld>
            <a:endParaRPr lang="en-US" altLang="es-CO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080135" y="2130426"/>
            <a:ext cx="1224153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160270" y="3886200"/>
            <a:ext cx="1008126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9/12/2018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9/12/2018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10441305" y="274639"/>
            <a:ext cx="3240405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720090" y="274639"/>
            <a:ext cx="9481185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9/12/2018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9/12/2018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37643" y="4406901"/>
            <a:ext cx="1224153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137643" y="2906713"/>
            <a:ext cx="1224153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9/12/2018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720090" y="1600201"/>
            <a:ext cx="63607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7320915" y="1600201"/>
            <a:ext cx="63607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9/12/2018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0090" y="1535113"/>
            <a:ext cx="636329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720090" y="2174875"/>
            <a:ext cx="636329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7315915" y="1535113"/>
            <a:ext cx="636579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7315915" y="2174875"/>
            <a:ext cx="636579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9/12/2018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9/12/2018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9/12/2018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0091" y="273050"/>
            <a:ext cx="473809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630704" y="273051"/>
            <a:ext cx="805100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720091" y="1435101"/>
            <a:ext cx="473809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9/12/2018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22854" y="4800600"/>
            <a:ext cx="864108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822854" y="612775"/>
            <a:ext cx="864108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822854" y="5367338"/>
            <a:ext cx="864108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9/12/2018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720090" y="274638"/>
            <a:ext cx="129616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0090" y="1600201"/>
            <a:ext cx="1296162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720090" y="6356351"/>
            <a:ext cx="33604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840C9-7C4E-4940-B120-9C25201C82E7}" type="datetimeFigureOut">
              <a:rPr lang="es-CO" smtClean="0"/>
              <a:pPr/>
              <a:t>9/12/2018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920615" y="6356351"/>
            <a:ext cx="4560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0321290" y="6356351"/>
            <a:ext cx="33604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.jpe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2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7.png"/><Relationship Id="rId5" Type="http://schemas.openxmlformats.org/officeDocument/2006/relationships/image" Target="../media/image1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1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jpe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jpeg"/><Relationship Id="rId7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jpeg"/><Relationship Id="rId3" Type="http://schemas.openxmlformats.org/officeDocument/2006/relationships/image" Target="../media/image3.jpe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2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62.png"/><Relationship Id="rId5" Type="http://schemas.openxmlformats.org/officeDocument/2006/relationships/image" Target="../media/image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.jpeg"/><Relationship Id="rId9" Type="http://schemas.openxmlformats.org/officeDocument/2006/relationships/image" Target="../media/image60.png"/><Relationship Id="rId14" Type="http://schemas.openxmlformats.org/officeDocument/2006/relationships/image" Target="../media/image6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.jpeg"/><Relationship Id="rId7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Peter\Documents\Portatil%20Oficina\Proyecto%20EIFSL\Canciller&#237;a\Video.mp4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jpe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3.jpe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2.jpeg"/><Relationship Id="rId5" Type="http://schemas.openxmlformats.org/officeDocument/2006/relationships/image" Target="../media/image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jpeg"/><Relationship Id="rId4" Type="http://schemas.openxmlformats.org/officeDocument/2006/relationships/image" Target="../media/image5.jpe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.jpe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8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7.png"/><Relationship Id="rId4" Type="http://schemas.openxmlformats.org/officeDocument/2006/relationships/image" Target="../media/image39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8 Rectángulo">
            <a:extLst/>
          </p:cNvPr>
          <p:cNvSpPr/>
          <p:nvPr/>
        </p:nvSpPr>
        <p:spPr>
          <a:xfrm>
            <a:off x="5638303" y="2022475"/>
            <a:ext cx="1223963" cy="11874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7" name="Rectángulo 21">
            <a:extLst/>
          </p:cNvPr>
          <p:cNvSpPr/>
          <p:nvPr/>
        </p:nvSpPr>
        <p:spPr>
          <a:xfrm>
            <a:off x="10297616" y="0"/>
            <a:ext cx="4104184" cy="6858000"/>
          </a:xfrm>
          <a:prstGeom prst="rect">
            <a:avLst/>
          </a:prstGeom>
          <a:solidFill>
            <a:schemeClr val="accent3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8" name="Paralelogramo 22">
            <a:extLst/>
          </p:cNvPr>
          <p:cNvSpPr/>
          <p:nvPr/>
        </p:nvSpPr>
        <p:spPr>
          <a:xfrm>
            <a:off x="8630741" y="-2308225"/>
            <a:ext cx="3429000" cy="6829425"/>
          </a:xfrm>
          <a:prstGeom prst="parallelogram">
            <a:avLst>
              <a:gd name="adj" fmla="val 43955"/>
            </a:avLst>
          </a:prstGeom>
          <a:solidFill>
            <a:schemeClr val="accent3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11" name="Paralelogramo 23">
            <a:extLst/>
          </p:cNvPr>
          <p:cNvSpPr/>
          <p:nvPr/>
        </p:nvSpPr>
        <p:spPr>
          <a:xfrm rot="7620993">
            <a:off x="7662366" y="2997200"/>
            <a:ext cx="5487987" cy="5122863"/>
          </a:xfrm>
          <a:prstGeom prst="parallelogram">
            <a:avLst>
              <a:gd name="adj" fmla="val 43955"/>
            </a:avLst>
          </a:prstGeom>
          <a:solidFill>
            <a:schemeClr val="accent3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12" name="11 Rectángulo">
            <a:extLst/>
          </p:cNvPr>
          <p:cNvSpPr/>
          <p:nvPr/>
        </p:nvSpPr>
        <p:spPr>
          <a:xfrm>
            <a:off x="9840416" y="0"/>
            <a:ext cx="1979612" cy="1916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13" name="12 Rectángulo">
            <a:extLst/>
          </p:cNvPr>
          <p:cNvSpPr/>
          <p:nvPr/>
        </p:nvSpPr>
        <p:spPr>
          <a:xfrm>
            <a:off x="4976316" y="142875"/>
            <a:ext cx="1223962" cy="1404938"/>
          </a:xfrm>
          <a:prstGeom prst="rect">
            <a:avLst/>
          </a:prstGeom>
          <a:solidFill>
            <a:srgbClr val="283F1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4" name="13 Rectángulo">
            <a:extLst/>
          </p:cNvPr>
          <p:cNvSpPr/>
          <p:nvPr/>
        </p:nvSpPr>
        <p:spPr>
          <a:xfrm>
            <a:off x="5876428" y="4030663"/>
            <a:ext cx="1223963" cy="1187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5" name="14 Rectángulo">
            <a:extLst/>
          </p:cNvPr>
          <p:cNvSpPr/>
          <p:nvPr/>
        </p:nvSpPr>
        <p:spPr>
          <a:xfrm>
            <a:off x="9084766" y="3914775"/>
            <a:ext cx="2519362" cy="202247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6" name="15 Rectángulo">
            <a:extLst/>
          </p:cNvPr>
          <p:cNvSpPr/>
          <p:nvPr/>
        </p:nvSpPr>
        <p:spPr>
          <a:xfrm>
            <a:off x="6960691" y="4833938"/>
            <a:ext cx="1223962" cy="11874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7" name="16 Rectángulo">
            <a:extLst/>
          </p:cNvPr>
          <p:cNvSpPr/>
          <p:nvPr/>
        </p:nvSpPr>
        <p:spPr>
          <a:xfrm>
            <a:off x="7176591" y="1441450"/>
            <a:ext cx="933450" cy="23479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8" name="17 Rectángulo">
            <a:extLst/>
          </p:cNvPr>
          <p:cNvSpPr/>
          <p:nvPr/>
        </p:nvSpPr>
        <p:spPr>
          <a:xfrm>
            <a:off x="4400053" y="1871663"/>
            <a:ext cx="1584325" cy="157003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9" name="18 Rectángulo">
            <a:extLst/>
          </p:cNvPr>
          <p:cNvSpPr/>
          <p:nvPr/>
        </p:nvSpPr>
        <p:spPr>
          <a:xfrm>
            <a:off x="5265241" y="3151188"/>
            <a:ext cx="1439862" cy="1398587"/>
          </a:xfrm>
          <a:prstGeom prst="rect">
            <a:avLst/>
          </a:prstGeom>
          <a:solidFill>
            <a:srgbClr val="283F1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0" name="19 Rectángulo">
            <a:extLst/>
          </p:cNvPr>
          <p:cNvSpPr/>
          <p:nvPr/>
        </p:nvSpPr>
        <p:spPr>
          <a:xfrm>
            <a:off x="-360040" y="332656"/>
            <a:ext cx="6768852" cy="1438275"/>
          </a:xfrm>
          <a:prstGeom prst="rect">
            <a:avLst/>
          </a:prstGeom>
          <a:solidFill>
            <a:srgbClr val="2A504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marL="346335" algn="ctr" defTabSz="896641" eaLnBrk="1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O" sz="3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METROPOLITANA DE PEREIRA</a:t>
            </a:r>
          </a:p>
          <a:p>
            <a:pPr marL="346335" algn="ctr" defTabSz="896641" eaLnBrk="1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O" sz="3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SECCIONAL DE INVESTIGACIÓN CRIMINAL</a:t>
            </a:r>
            <a:endParaRPr lang="es-CO" sz="4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1" name="20 Rectángulo">
            <a:extLst/>
          </p:cNvPr>
          <p:cNvSpPr/>
          <p:nvPr/>
        </p:nvSpPr>
        <p:spPr>
          <a:xfrm>
            <a:off x="7925891" y="2838450"/>
            <a:ext cx="1584325" cy="15113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2" name="21 Elipse">
            <a:extLst/>
          </p:cNvPr>
          <p:cNvSpPr/>
          <p:nvPr/>
        </p:nvSpPr>
        <p:spPr>
          <a:xfrm>
            <a:off x="6536828" y="630238"/>
            <a:ext cx="5292725" cy="52911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3" name="22 Elipse">
            <a:extLst/>
          </p:cNvPr>
          <p:cNvSpPr/>
          <p:nvPr/>
        </p:nvSpPr>
        <p:spPr>
          <a:xfrm>
            <a:off x="7390903" y="1463675"/>
            <a:ext cx="3582988" cy="36242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MX" dirty="0">
              <a:solidFill>
                <a:srgbClr val="FFFFFF"/>
              </a:solidFill>
            </a:endParaRPr>
          </a:p>
        </p:txBody>
      </p:sp>
      <p:sp>
        <p:nvSpPr>
          <p:cNvPr id="24" name="23 Rectángulo">
            <a:extLst/>
          </p:cNvPr>
          <p:cNvSpPr/>
          <p:nvPr/>
        </p:nvSpPr>
        <p:spPr>
          <a:xfrm>
            <a:off x="8760916" y="1844675"/>
            <a:ext cx="1584325" cy="1512888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5" name="24 Anillo">
            <a:extLst/>
          </p:cNvPr>
          <p:cNvSpPr/>
          <p:nvPr/>
        </p:nvSpPr>
        <p:spPr>
          <a:xfrm>
            <a:off x="7598866" y="1692275"/>
            <a:ext cx="3168650" cy="3167063"/>
          </a:xfrm>
          <a:prstGeom prst="donut">
            <a:avLst>
              <a:gd name="adj" fmla="val 9977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6" name="25 Anillo">
            <a:extLst/>
          </p:cNvPr>
          <p:cNvSpPr/>
          <p:nvPr/>
        </p:nvSpPr>
        <p:spPr>
          <a:xfrm>
            <a:off x="6771778" y="863600"/>
            <a:ext cx="4822825" cy="4824413"/>
          </a:xfrm>
          <a:prstGeom prst="donut">
            <a:avLst>
              <a:gd name="adj" fmla="val 362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7" name="26 Anillo">
            <a:extLst/>
          </p:cNvPr>
          <p:cNvSpPr/>
          <p:nvPr/>
        </p:nvSpPr>
        <p:spPr>
          <a:xfrm>
            <a:off x="7013078" y="1106488"/>
            <a:ext cx="4338638" cy="4338637"/>
          </a:xfrm>
          <a:prstGeom prst="donut">
            <a:avLst>
              <a:gd name="adj" fmla="val 4858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  <a:alpha val="22000"/>
                </a:schemeClr>
              </a:gs>
              <a:gs pos="100000">
                <a:schemeClr val="bg1">
                  <a:lumMod val="85000"/>
                  <a:alpha val="34000"/>
                </a:schemeClr>
              </a:gs>
            </a:gsLst>
            <a:lin ang="27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8" name="27 Anillo">
            <a:extLst/>
          </p:cNvPr>
          <p:cNvSpPr/>
          <p:nvPr/>
        </p:nvSpPr>
        <p:spPr>
          <a:xfrm>
            <a:off x="7013078" y="1106488"/>
            <a:ext cx="4338638" cy="4338637"/>
          </a:xfrm>
          <a:prstGeom prst="donut">
            <a:avLst>
              <a:gd name="adj" fmla="val 4893"/>
            </a:avLst>
          </a:prstGeom>
          <a:gradFill>
            <a:gsLst>
              <a:gs pos="0">
                <a:schemeClr val="bg1">
                  <a:lumMod val="85000"/>
                  <a:alpha val="52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0"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9" name="28 Anillo">
            <a:extLst/>
          </p:cNvPr>
          <p:cNvSpPr/>
          <p:nvPr/>
        </p:nvSpPr>
        <p:spPr>
          <a:xfrm>
            <a:off x="7014666" y="1106488"/>
            <a:ext cx="4337050" cy="4338637"/>
          </a:xfrm>
          <a:prstGeom prst="donut">
            <a:avLst>
              <a:gd name="adj" fmla="val 4913"/>
            </a:avLst>
          </a:prstGeom>
          <a:gradFill flip="none" rotWithShape="1">
            <a:gsLst>
              <a:gs pos="0">
                <a:schemeClr val="bg2">
                  <a:lumMod val="14000"/>
                </a:schemeClr>
              </a:gs>
              <a:gs pos="50000">
                <a:schemeClr val="bg2">
                  <a:lumMod val="50000"/>
                  <a:alpha val="29000"/>
                </a:schemeClr>
              </a:gs>
              <a:gs pos="100000">
                <a:schemeClr val="bg1">
                  <a:lumMod val="85000"/>
                  <a:alpha val="23000"/>
                </a:schemeClr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30" name="29 Elipse">
            <a:extLst/>
          </p:cNvPr>
          <p:cNvSpPr/>
          <p:nvPr/>
        </p:nvSpPr>
        <p:spPr>
          <a:xfrm>
            <a:off x="7248030" y="1330325"/>
            <a:ext cx="3887788" cy="38877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pic>
        <p:nvPicPr>
          <p:cNvPr id="31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35366" y="1593850"/>
            <a:ext cx="3313112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Conector recto 25">
            <a:extLst/>
          </p:cNvPr>
          <p:cNvCxnSpPr/>
          <p:nvPr/>
        </p:nvCxnSpPr>
        <p:spPr>
          <a:xfrm>
            <a:off x="293688" y="6694488"/>
            <a:ext cx="3657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Elipse 26">
            <a:extLst/>
          </p:cNvPr>
          <p:cNvSpPr/>
          <p:nvPr/>
        </p:nvSpPr>
        <p:spPr>
          <a:xfrm>
            <a:off x="77788" y="6580188"/>
            <a:ext cx="246062" cy="2286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34" name="Rectángulo 1"/>
          <p:cNvSpPr>
            <a:spLocks noChangeArrowheads="1"/>
          </p:cNvSpPr>
          <p:nvPr/>
        </p:nvSpPr>
        <p:spPr bwMode="auto">
          <a:xfrm>
            <a:off x="-16557" y="2529478"/>
            <a:ext cx="445112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6075" defTabSz="895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CO" altLang="es-CO" sz="4400" b="1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CONTEXTO DEL CIBERCRIMEN EN PEREIRA</a:t>
            </a:r>
          </a:p>
        </p:txBody>
      </p:sp>
      <p:sp>
        <p:nvSpPr>
          <p:cNvPr id="35" name="Rectángulo 28"/>
          <p:cNvSpPr>
            <a:spLocks noChangeArrowheads="1"/>
          </p:cNvSpPr>
          <p:nvPr/>
        </p:nvSpPr>
        <p:spPr bwMode="auto">
          <a:xfrm>
            <a:off x="288132" y="5273913"/>
            <a:ext cx="396815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6075" defTabSz="895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Subintendente</a:t>
            </a:r>
            <a:r>
              <a:rPr lang="es-ES" altLang="es-CO" sz="2000" b="1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 PETER VARGAS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Investigador </a:t>
            </a:r>
            <a:r>
              <a:rPr lang="es-ES" altLang="es-CO" sz="2000" dirty="0" err="1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Cibercrimen</a:t>
            </a:r>
            <a:endParaRPr lang="es-ES" altLang="es-CO" sz="2000" dirty="0" smtClean="0">
              <a:solidFill>
                <a:srgbClr val="4A452A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Ingeniero de Sistemas, CHFI, Desarrollador </a:t>
            </a:r>
            <a:r>
              <a:rPr lang="es-ES" altLang="es-CO" sz="2000" dirty="0" err="1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Backend</a:t>
            </a: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 </a:t>
            </a:r>
            <a:r>
              <a:rPr lang="es-ES" altLang="es-CO" sz="2000" dirty="0" err="1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Python</a:t>
            </a:r>
            <a:endParaRPr lang="es-ES" altLang="es-CO" sz="2000" dirty="0" smtClean="0">
              <a:solidFill>
                <a:srgbClr val="4A452A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522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2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2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2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2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4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59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53" dur="4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20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4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59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4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59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4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0" dur="59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4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59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21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83" dur="3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8" dur="2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2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9" grpId="0" animBg="1"/>
      <p:bldP spid="20" grpId="0" animBg="1"/>
      <p:bldP spid="21" grpId="0" animBg="1"/>
      <p:bldP spid="22" grpId="0" animBg="1"/>
      <p:bldP spid="22" grpId="1" animBg="1"/>
      <p:bldP spid="24" grpId="0" animBg="1"/>
      <p:bldP spid="34" grpId="0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RANSOMWARE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15371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2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3" name="Picture 8" descr="U:\BackUp 05-03-12\diseño\franja institucional-CMYK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742114"/>
            <a:ext cx="14401800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4" name="Picture 16" descr="http://www.ransomwardian.com/images/RansomwarePadcrypt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30192" y="1009650"/>
            <a:ext cx="6861483" cy="407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5" name="Picture 16" descr="http://www.ransomwardian.com/images/RansomwarePadcrypt.jpg"/>
          <p:cNvPicPr>
            <a:picLocks noChangeAspect="1" noChangeArrowheads="1"/>
          </p:cNvPicPr>
          <p:nvPr/>
        </p:nvPicPr>
        <p:blipFill>
          <a:blip r:embed="rId7" cstate="print"/>
          <a:srcRect l="2673" t="17130" r="71939" b="20203"/>
          <a:stretch>
            <a:fillRect/>
          </a:stretch>
        </p:blipFill>
        <p:spPr bwMode="auto">
          <a:xfrm>
            <a:off x="9588074" y="998539"/>
            <a:ext cx="2775347" cy="406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6" name="Picture 16" descr="http://www.ransomwardian.com/images/RansomwarePadcrypt.jpg"/>
          <p:cNvPicPr>
            <a:picLocks noChangeAspect="1" noChangeArrowheads="1"/>
          </p:cNvPicPr>
          <p:nvPr/>
        </p:nvPicPr>
        <p:blipFill>
          <a:blip r:embed="rId7" cstate="print"/>
          <a:srcRect l="30489" t="61847" r="4385" b="26186"/>
          <a:stretch>
            <a:fillRect/>
          </a:stretch>
        </p:blipFill>
        <p:spPr bwMode="auto">
          <a:xfrm>
            <a:off x="1528317" y="5275263"/>
            <a:ext cx="10818227" cy="1179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" name="15 Flecha derecha"/>
          <p:cNvSpPr/>
          <p:nvPr/>
        </p:nvSpPr>
        <p:spPr>
          <a:xfrm>
            <a:off x="8674834" y="2532063"/>
            <a:ext cx="646956" cy="647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SKIMMING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16395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6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7" name="Picture 8" descr="U:\BackUp 05-03-12\diseño\franja institucional-CMYK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742114"/>
            <a:ext cx="14401800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Cheurón"/>
          <p:cNvSpPr/>
          <p:nvPr/>
        </p:nvSpPr>
        <p:spPr>
          <a:xfrm rot="5400000">
            <a:off x="5153507" y="-1902335"/>
            <a:ext cx="4194175" cy="10776971"/>
          </a:xfrm>
          <a:prstGeom prst="chevron">
            <a:avLst/>
          </a:prstGeom>
          <a:solidFill>
            <a:schemeClr val="bg1">
              <a:lumMod val="8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 cstate="email">
            <a:extLst/>
          </a:blip>
          <a:srcRect/>
          <a:stretch>
            <a:fillRect/>
          </a:stretch>
        </p:blipFill>
        <p:spPr bwMode="auto">
          <a:xfrm>
            <a:off x="2401867" y="1493605"/>
            <a:ext cx="2156520" cy="1219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8" cstate="email">
            <a:extLst/>
          </a:blip>
          <a:srcRect/>
          <a:stretch>
            <a:fillRect/>
          </a:stretch>
        </p:blipFill>
        <p:spPr bwMode="auto">
          <a:xfrm>
            <a:off x="4832170" y="1493605"/>
            <a:ext cx="2117140" cy="1219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9" cstate="email">
            <a:extLst/>
          </a:blip>
          <a:srcRect/>
          <a:stretch>
            <a:fillRect/>
          </a:stretch>
        </p:blipFill>
        <p:spPr bwMode="auto">
          <a:xfrm>
            <a:off x="7172463" y="1493605"/>
            <a:ext cx="2250281" cy="11795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10" cstate="print">
            <a:extLst/>
          </a:blip>
          <a:srcRect/>
          <a:stretch>
            <a:fillRect/>
          </a:stretch>
        </p:blipFill>
        <p:spPr bwMode="auto">
          <a:xfrm>
            <a:off x="9602767" y="1493605"/>
            <a:ext cx="2413427" cy="1143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11" cstate="email">
            <a:extLst/>
          </a:blip>
          <a:srcRect/>
          <a:stretch>
            <a:fillRect/>
          </a:stretch>
        </p:blipFill>
        <p:spPr bwMode="auto">
          <a:xfrm>
            <a:off x="2401866" y="2865205"/>
            <a:ext cx="2160270" cy="133985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2" cstate="email">
            <a:extLst/>
          </a:blip>
          <a:srcRect/>
          <a:stretch>
            <a:fillRect/>
          </a:stretch>
        </p:blipFill>
        <p:spPr bwMode="auto">
          <a:xfrm>
            <a:off x="4832170" y="2941405"/>
            <a:ext cx="2070259" cy="12954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13" cstate="email">
            <a:extLst/>
          </a:blip>
          <a:srcRect/>
          <a:stretch>
            <a:fillRect/>
          </a:stretch>
        </p:blipFill>
        <p:spPr bwMode="auto">
          <a:xfrm>
            <a:off x="7082451" y="2865205"/>
            <a:ext cx="2160270" cy="13541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14" cstate="email">
            <a:extLst/>
          </a:blip>
          <a:srcRect/>
          <a:stretch>
            <a:fillRect/>
          </a:stretch>
        </p:blipFill>
        <p:spPr bwMode="auto">
          <a:xfrm>
            <a:off x="9422744" y="2865205"/>
            <a:ext cx="2797850" cy="13716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22" name="Picture 10"/>
          <p:cNvPicPr>
            <a:picLocks noChangeAspect="1" noChangeArrowheads="1"/>
          </p:cNvPicPr>
          <p:nvPr/>
        </p:nvPicPr>
        <p:blipFill>
          <a:blip r:embed="rId15" cstate="email">
            <a:extLst/>
          </a:blip>
          <a:srcRect/>
          <a:stretch>
            <a:fillRect/>
          </a:stretch>
        </p:blipFill>
        <p:spPr bwMode="auto">
          <a:xfrm>
            <a:off x="4742159" y="4389206"/>
            <a:ext cx="2160270" cy="13192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16" cstate="email">
            <a:extLst/>
          </a:blip>
          <a:srcRect/>
          <a:stretch>
            <a:fillRect/>
          </a:stretch>
        </p:blipFill>
        <p:spPr bwMode="auto">
          <a:xfrm>
            <a:off x="7082451" y="4389206"/>
            <a:ext cx="1980248" cy="136366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sp>
        <p:nvSpPr>
          <p:cNvPr id="24" name="23 Elipse"/>
          <p:cNvSpPr/>
          <p:nvPr/>
        </p:nvSpPr>
        <p:spPr>
          <a:xfrm>
            <a:off x="2312165" y="1417638"/>
            <a:ext cx="360045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/>
              <a:t>1</a:t>
            </a:r>
          </a:p>
        </p:txBody>
      </p:sp>
      <p:sp>
        <p:nvSpPr>
          <p:cNvPr id="25" name="24 Elipse"/>
          <p:cNvSpPr/>
          <p:nvPr/>
        </p:nvSpPr>
        <p:spPr>
          <a:xfrm>
            <a:off x="4742468" y="1417638"/>
            <a:ext cx="360045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/>
              <a:t>2</a:t>
            </a:r>
          </a:p>
        </p:txBody>
      </p:sp>
      <p:sp>
        <p:nvSpPr>
          <p:cNvPr id="26" name="25 Elipse"/>
          <p:cNvSpPr/>
          <p:nvPr/>
        </p:nvSpPr>
        <p:spPr>
          <a:xfrm>
            <a:off x="7082761" y="1417638"/>
            <a:ext cx="360045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/>
              <a:t>3</a:t>
            </a:r>
          </a:p>
        </p:txBody>
      </p:sp>
      <p:sp>
        <p:nvSpPr>
          <p:cNvPr id="27" name="26 Elipse"/>
          <p:cNvSpPr/>
          <p:nvPr/>
        </p:nvSpPr>
        <p:spPr>
          <a:xfrm>
            <a:off x="9513065" y="1417638"/>
            <a:ext cx="360045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/>
              <a:t>4</a:t>
            </a:r>
          </a:p>
        </p:txBody>
      </p:sp>
      <p:sp>
        <p:nvSpPr>
          <p:cNvPr id="28" name="27 Elipse"/>
          <p:cNvSpPr/>
          <p:nvPr/>
        </p:nvSpPr>
        <p:spPr>
          <a:xfrm>
            <a:off x="2312165" y="2789238"/>
            <a:ext cx="360045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/>
              <a:t>5</a:t>
            </a:r>
          </a:p>
        </p:txBody>
      </p:sp>
      <p:sp>
        <p:nvSpPr>
          <p:cNvPr id="29" name="28 Elipse"/>
          <p:cNvSpPr/>
          <p:nvPr/>
        </p:nvSpPr>
        <p:spPr>
          <a:xfrm>
            <a:off x="4742468" y="2865438"/>
            <a:ext cx="360045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/>
              <a:t>6</a:t>
            </a:r>
          </a:p>
        </p:txBody>
      </p:sp>
      <p:sp>
        <p:nvSpPr>
          <p:cNvPr id="30" name="29 Elipse"/>
          <p:cNvSpPr/>
          <p:nvPr/>
        </p:nvSpPr>
        <p:spPr>
          <a:xfrm>
            <a:off x="6992750" y="2789238"/>
            <a:ext cx="360045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/>
              <a:t>7</a:t>
            </a:r>
          </a:p>
        </p:txBody>
      </p:sp>
      <p:sp>
        <p:nvSpPr>
          <p:cNvPr id="31" name="30 Elipse"/>
          <p:cNvSpPr/>
          <p:nvPr/>
        </p:nvSpPr>
        <p:spPr>
          <a:xfrm>
            <a:off x="9333042" y="2789238"/>
            <a:ext cx="360045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/>
              <a:t>8</a:t>
            </a:r>
          </a:p>
        </p:txBody>
      </p:sp>
      <p:sp>
        <p:nvSpPr>
          <p:cNvPr id="32" name="31 Elipse"/>
          <p:cNvSpPr/>
          <p:nvPr/>
        </p:nvSpPr>
        <p:spPr>
          <a:xfrm>
            <a:off x="4652457" y="4313238"/>
            <a:ext cx="360045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/>
              <a:t>9</a:t>
            </a:r>
          </a:p>
        </p:txBody>
      </p:sp>
      <p:sp>
        <p:nvSpPr>
          <p:cNvPr id="33" name="32 Elipse"/>
          <p:cNvSpPr/>
          <p:nvPr/>
        </p:nvSpPr>
        <p:spPr>
          <a:xfrm>
            <a:off x="6992749" y="4313238"/>
            <a:ext cx="540068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1000" dirty="0"/>
              <a:t>10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 smtClean="0">
                <a:solidFill>
                  <a:prstClr val="white"/>
                </a:solidFill>
              </a:rPr>
              <a:t>                METADATOS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32779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0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 cstate="print"/>
          <a:srcRect l="40550" t="19550" r="30510" b="51699"/>
          <a:stretch>
            <a:fillRect/>
          </a:stretch>
        </p:blipFill>
        <p:spPr bwMode="auto">
          <a:xfrm>
            <a:off x="1944316" y="980728"/>
            <a:ext cx="9793088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OBTENIENDO EL RASTRO INFORMÁTICO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32779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0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3 CuadroTexto"/>
          <p:cNvSpPr txBox="1"/>
          <p:nvPr/>
        </p:nvSpPr>
        <p:spPr>
          <a:xfrm>
            <a:off x="3240460" y="5733256"/>
            <a:ext cx="79720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6000" b="1" dirty="0" smtClean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</a:rPr>
              <a:t>http://exif.regex.info/exif.cgi</a:t>
            </a:r>
            <a:endParaRPr lang="es-CO" sz="6000" b="1" dirty="0">
              <a:solidFill>
                <a:schemeClr val="accent1">
                  <a:lumMod val="50000"/>
                </a:schemeClr>
              </a:solidFill>
              <a:latin typeface="Agency FB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print"/>
          <a:srcRect l="44685" t="29000" r="21650" b="30050"/>
          <a:stretch>
            <a:fillRect/>
          </a:stretch>
        </p:blipFill>
        <p:spPr bwMode="auto">
          <a:xfrm>
            <a:off x="7272908" y="980728"/>
            <a:ext cx="6840760" cy="4680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 cstate="print"/>
          <a:srcRect t="9051" r="60631" b="33469"/>
          <a:stretch>
            <a:fillRect/>
          </a:stretch>
        </p:blipFill>
        <p:spPr bwMode="auto">
          <a:xfrm>
            <a:off x="216124" y="908720"/>
            <a:ext cx="5786805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GRABIFY - https://grabify.link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32779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0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 cstate="print"/>
          <a:srcRect l="9450" t="28350" r="32670" b="19151"/>
          <a:stretch>
            <a:fillRect/>
          </a:stretch>
        </p:blipFill>
        <p:spPr bwMode="auto">
          <a:xfrm>
            <a:off x="216124" y="1340768"/>
            <a:ext cx="7056784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8" cstate="print"/>
          <a:srcRect l="10429" t="38450" r="53544" b="26900"/>
          <a:stretch>
            <a:fillRect/>
          </a:stretch>
        </p:blipFill>
        <p:spPr bwMode="auto">
          <a:xfrm>
            <a:off x="7416924" y="1268760"/>
            <a:ext cx="6696744" cy="3622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3 CuadroTexto"/>
          <p:cNvSpPr txBox="1"/>
          <p:nvPr/>
        </p:nvSpPr>
        <p:spPr>
          <a:xfrm>
            <a:off x="2016324" y="5373216"/>
            <a:ext cx="95562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9600" b="1" dirty="0" smtClean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</a:rPr>
              <a:t>https://grabify.link</a:t>
            </a:r>
            <a:endParaRPr lang="es-CO" sz="9600" b="1" dirty="0">
              <a:solidFill>
                <a:schemeClr val="accent1">
                  <a:lumMod val="50000"/>
                </a:schemeClr>
              </a:solidFill>
              <a:latin typeface="Agency FB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GRABIFY - https://grabify.link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32779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0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3 CuadroTexto"/>
          <p:cNvSpPr txBox="1"/>
          <p:nvPr/>
        </p:nvSpPr>
        <p:spPr>
          <a:xfrm>
            <a:off x="2016324" y="5013176"/>
            <a:ext cx="95562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9600" b="1" dirty="0" smtClean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</a:rPr>
              <a:t>https://grabify.link</a:t>
            </a:r>
            <a:endParaRPr lang="es-CO" sz="9600" b="1" dirty="0">
              <a:solidFill>
                <a:schemeClr val="accent1">
                  <a:lumMod val="50000"/>
                </a:schemeClr>
              </a:solidFill>
              <a:latin typeface="Agency FB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 cstate="print"/>
          <a:srcRect l="10429" t="26900" r="11610" b="41600"/>
          <a:stretch>
            <a:fillRect/>
          </a:stretch>
        </p:blipFill>
        <p:spPr bwMode="auto">
          <a:xfrm>
            <a:off x="216124" y="1340768"/>
            <a:ext cx="13940749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CASO DE ÉXITO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32779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0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72108" y="1254196"/>
            <a:ext cx="5653378" cy="23908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24836" y="1124744"/>
            <a:ext cx="6480720" cy="1257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3" descr="C:\Users\INFORMATICO UNO\Desktop\PNG\PNG\Others\Use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505156" y="4797152"/>
            <a:ext cx="1593973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Connector 52"/>
          <p:cNvCxnSpPr>
            <a:cxnSpLocks noChangeShapeType="1"/>
          </p:cNvCxnSpPr>
          <p:nvPr/>
        </p:nvCxnSpPr>
        <p:spPr bwMode="auto">
          <a:xfrm>
            <a:off x="692993" y="4498255"/>
            <a:ext cx="13276659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/>
          </a:extLst>
        </p:spPr>
      </p:cxnSp>
      <p:pic>
        <p:nvPicPr>
          <p:cNvPr id="16" name="Picture 54" descr="fiscalia.gif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960540" y="5227712"/>
            <a:ext cx="850467" cy="1225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Straight Connector 56"/>
          <p:cNvCxnSpPr>
            <a:cxnSpLocks noChangeShapeType="1"/>
          </p:cNvCxnSpPr>
          <p:nvPr/>
        </p:nvCxnSpPr>
        <p:spPr bwMode="auto">
          <a:xfrm rot="5400000">
            <a:off x="3467981" y="4641130"/>
            <a:ext cx="28575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/>
          </a:extLst>
        </p:spPr>
      </p:cxnSp>
      <p:pic>
        <p:nvPicPr>
          <p:cNvPr id="18" name="Picture 18" descr="http://www.iconarchive.com/icons/artua/dragon-soft/User-256x256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96244" y="4797152"/>
            <a:ext cx="1247540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46"/>
          <p:cNvSpPr txBox="1">
            <a:spLocks noChangeArrowheads="1"/>
          </p:cNvSpPr>
          <p:nvPr/>
        </p:nvSpPr>
        <p:spPr bwMode="auto">
          <a:xfrm>
            <a:off x="1570602" y="4483967"/>
            <a:ext cx="11251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400">
                <a:latin typeface="Calibri" pitchFamily="34" charset="0"/>
              </a:rPr>
              <a:t>Agosto 12</a:t>
            </a:r>
          </a:p>
        </p:txBody>
      </p:sp>
      <p:cxnSp>
        <p:nvCxnSpPr>
          <p:cNvPr id="20" name="Straight Connector 68"/>
          <p:cNvCxnSpPr>
            <a:cxnSpLocks noChangeShapeType="1"/>
          </p:cNvCxnSpPr>
          <p:nvPr/>
        </p:nvCxnSpPr>
        <p:spPr bwMode="auto">
          <a:xfrm rot="5400000">
            <a:off x="7308461" y="4641130"/>
            <a:ext cx="28575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/>
          </a:extLst>
        </p:spPr>
      </p:cxnSp>
      <p:sp>
        <p:nvSpPr>
          <p:cNvPr id="21" name="TextBox 146"/>
          <p:cNvSpPr txBox="1">
            <a:spLocks noChangeArrowheads="1"/>
          </p:cNvSpPr>
          <p:nvPr/>
        </p:nvSpPr>
        <p:spPr bwMode="auto">
          <a:xfrm>
            <a:off x="648172" y="5903893"/>
            <a:ext cx="26642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latin typeface="Calibri" pitchFamily="34" charset="0"/>
              </a:rPr>
              <a:t>Víctima</a:t>
            </a:r>
          </a:p>
        </p:txBody>
      </p:sp>
      <p:cxnSp>
        <p:nvCxnSpPr>
          <p:cNvPr id="24" name="Straight Connector 89"/>
          <p:cNvCxnSpPr>
            <a:cxnSpLocks noChangeShapeType="1"/>
          </p:cNvCxnSpPr>
          <p:nvPr/>
        </p:nvCxnSpPr>
        <p:spPr bwMode="auto">
          <a:xfrm rot="5400000">
            <a:off x="11028926" y="4641130"/>
            <a:ext cx="28575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/>
          </a:extLst>
        </p:spPr>
      </p:cxnSp>
      <p:sp>
        <p:nvSpPr>
          <p:cNvPr id="25" name="TextBox 146"/>
          <p:cNvSpPr txBox="1">
            <a:spLocks noChangeArrowheads="1"/>
          </p:cNvSpPr>
          <p:nvPr/>
        </p:nvSpPr>
        <p:spPr bwMode="auto">
          <a:xfrm>
            <a:off x="9217124" y="6165304"/>
            <a:ext cx="22502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400" b="1" dirty="0" smtClean="0"/>
              <a:t>Indiciado</a:t>
            </a:r>
            <a:endParaRPr lang="es-ES" sz="1400" b="1" dirty="0">
              <a:latin typeface="Calibri" pitchFamily="34" charset="0"/>
            </a:endParaRPr>
          </a:p>
        </p:txBody>
      </p:sp>
      <p:sp>
        <p:nvSpPr>
          <p:cNvPr id="27" name="TextBox 146"/>
          <p:cNvSpPr txBox="1">
            <a:spLocks noChangeArrowheads="1"/>
          </p:cNvSpPr>
          <p:nvPr/>
        </p:nvSpPr>
        <p:spPr bwMode="auto">
          <a:xfrm>
            <a:off x="8891517" y="4483967"/>
            <a:ext cx="11251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400">
                <a:latin typeface="Calibri" pitchFamily="34" charset="0"/>
              </a:rPr>
              <a:t>Agosto 14</a:t>
            </a:r>
          </a:p>
        </p:txBody>
      </p:sp>
      <p:sp>
        <p:nvSpPr>
          <p:cNvPr id="28" name="TextBox 146"/>
          <p:cNvSpPr txBox="1">
            <a:spLocks noChangeArrowheads="1"/>
          </p:cNvSpPr>
          <p:nvPr/>
        </p:nvSpPr>
        <p:spPr bwMode="auto">
          <a:xfrm>
            <a:off x="12131922" y="4483967"/>
            <a:ext cx="11251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400">
                <a:latin typeface="Calibri" pitchFamily="34" charset="0"/>
              </a:rPr>
              <a:t>Agosto 15</a:t>
            </a:r>
          </a:p>
        </p:txBody>
      </p:sp>
      <p:sp>
        <p:nvSpPr>
          <p:cNvPr id="29" name="TextBox 146"/>
          <p:cNvSpPr txBox="1">
            <a:spLocks noChangeArrowheads="1"/>
          </p:cNvSpPr>
          <p:nvPr/>
        </p:nvSpPr>
        <p:spPr bwMode="auto">
          <a:xfrm>
            <a:off x="4931022" y="4483967"/>
            <a:ext cx="11251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400">
                <a:latin typeface="Calibri" pitchFamily="34" charset="0"/>
              </a:rPr>
              <a:t>Agosto 13</a:t>
            </a:r>
          </a:p>
        </p:txBody>
      </p:sp>
      <p:pic>
        <p:nvPicPr>
          <p:cNvPr id="30" name="Picture 2" descr="C:\Documents and Settings\user\My Documents\1461662404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91366" y="5056262"/>
            <a:ext cx="1230154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" descr="C:\Documents and Settings\user\My Documents\images.jpg"/>
          <p:cNvPicPr>
            <a:picLocks noChangeAspect="1" noChangeArrowheads="1"/>
          </p:cNvPicPr>
          <p:nvPr/>
        </p:nvPicPr>
        <p:blipFill>
          <a:blip r:embed="rId13" cstate="print"/>
          <a:srcRect r="18993"/>
          <a:stretch>
            <a:fillRect/>
          </a:stretch>
        </p:blipFill>
        <p:spPr bwMode="auto">
          <a:xfrm>
            <a:off x="5904756" y="5157192"/>
            <a:ext cx="1381767" cy="1371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2" name="Straight Arrow Connector 78"/>
          <p:cNvCxnSpPr/>
          <p:nvPr/>
        </p:nvCxnSpPr>
        <p:spPr>
          <a:xfrm>
            <a:off x="4968652" y="5589240"/>
            <a:ext cx="840105" cy="158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78"/>
          <p:cNvCxnSpPr/>
          <p:nvPr/>
        </p:nvCxnSpPr>
        <p:spPr>
          <a:xfrm rot="10800000">
            <a:off x="4968652" y="6093296"/>
            <a:ext cx="720090" cy="158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C:\Documents and Settings\user\My Documents\Martillo_juez_01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1881420" y="5085184"/>
            <a:ext cx="2029754" cy="111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5" name="44 Grupo"/>
          <p:cNvGrpSpPr>
            <a:grpSpLocks/>
          </p:cNvGrpSpPr>
          <p:nvPr/>
        </p:nvGrpSpPr>
        <p:grpSpPr bwMode="auto">
          <a:xfrm>
            <a:off x="5832748" y="2636912"/>
            <a:ext cx="8568952" cy="1656184"/>
            <a:chOff x="-2143172" y="3214686"/>
            <a:chExt cx="9144000" cy="1643074"/>
          </a:xfrm>
        </p:grpSpPr>
        <p:pic>
          <p:nvPicPr>
            <p:cNvPr id="36" name="Picture 24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-2143172" y="3214686"/>
              <a:ext cx="9144000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24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-2143172" y="3786190"/>
              <a:ext cx="9063102" cy="990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ector recto 50" hidden="1"/>
          <p:cNvCxnSpPr/>
          <p:nvPr/>
        </p:nvCxnSpPr>
        <p:spPr>
          <a:xfrm>
            <a:off x="1104900" y="0"/>
            <a:ext cx="121920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1104900" y="34926"/>
            <a:ext cx="121920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0" y="908720"/>
            <a:ext cx="14401800" cy="5949280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201614"/>
            <a:ext cx="14401800" cy="712888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 smtClean="0">
                <a:solidFill>
                  <a:prstClr val="white"/>
                </a:solidFill>
              </a:rPr>
              <a:t>	</a:t>
            </a:r>
            <a:r>
              <a:rPr lang="es-CO" sz="2800" dirty="0">
                <a:solidFill>
                  <a:prstClr val="white"/>
                </a:solidFill>
              </a:rPr>
              <a:t>       </a:t>
            </a:r>
            <a:r>
              <a:rPr lang="es-CO" sz="2800" dirty="0" smtClean="0">
                <a:solidFill>
                  <a:prstClr val="white"/>
                </a:solidFill>
              </a:rPr>
              <a:t>¿Por qué es necesaria una estación de informática forense en software libre para la Policía Nacional?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144116" y="8120"/>
            <a:ext cx="1224136" cy="1179224"/>
          </a:xfrm>
          <a:prstGeom prst="rect">
            <a:avLst/>
          </a:prstGeom>
          <a:noFill/>
          <a:extLst/>
        </p:spPr>
      </p:pic>
      <p:sp>
        <p:nvSpPr>
          <p:cNvPr id="150" name="259 Elipse"/>
          <p:cNvSpPr/>
          <p:nvPr/>
        </p:nvSpPr>
        <p:spPr>
          <a:xfrm>
            <a:off x="6731660" y="4413464"/>
            <a:ext cx="2126154" cy="209872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 dirty="0"/>
          </a:p>
        </p:txBody>
      </p:sp>
      <p:sp>
        <p:nvSpPr>
          <p:cNvPr id="151" name="260 Elipse"/>
          <p:cNvSpPr/>
          <p:nvPr/>
        </p:nvSpPr>
        <p:spPr>
          <a:xfrm>
            <a:off x="8912572" y="4506600"/>
            <a:ext cx="1965120" cy="18871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 dirty="0"/>
          </a:p>
        </p:txBody>
      </p:sp>
      <p:sp>
        <p:nvSpPr>
          <p:cNvPr id="152" name="261 Elipse"/>
          <p:cNvSpPr/>
          <p:nvPr/>
        </p:nvSpPr>
        <p:spPr>
          <a:xfrm>
            <a:off x="12904372" y="4697978"/>
            <a:ext cx="1425320" cy="144603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 dirty="0"/>
          </a:p>
        </p:txBody>
      </p:sp>
      <p:sp>
        <p:nvSpPr>
          <p:cNvPr id="153" name="TextBox 261"/>
          <p:cNvSpPr txBox="1"/>
          <p:nvPr/>
        </p:nvSpPr>
        <p:spPr>
          <a:xfrm>
            <a:off x="6896553" y="4797326"/>
            <a:ext cx="1871663" cy="1223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3200" b="1" dirty="0" smtClean="0">
                <a:solidFill>
                  <a:schemeClr val="tx1"/>
                </a:solidFill>
                <a:latin typeface="Agency FB" pitchFamily="34" charset="0"/>
                <a:ea typeface="MS PGothic" pitchFamily="34" charset="-128"/>
                <a:cs typeface="Arial" charset="0"/>
              </a:rPr>
              <a:t>Nuevas técnicas de indagación</a:t>
            </a:r>
            <a:endParaRPr lang="es-CO" sz="1200" b="1" dirty="0">
              <a:solidFill>
                <a:schemeClr val="tx1"/>
              </a:solidFill>
              <a:latin typeface="Agency FB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154" name="TextBox 261"/>
          <p:cNvSpPr txBox="1"/>
          <p:nvPr/>
        </p:nvSpPr>
        <p:spPr>
          <a:xfrm>
            <a:off x="9071713" y="4781037"/>
            <a:ext cx="1728787" cy="129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2800" b="1" dirty="0" smtClean="0">
                <a:solidFill>
                  <a:schemeClr val="tx1"/>
                </a:solidFill>
                <a:latin typeface="Agency FB" pitchFamily="34" charset="0"/>
                <a:ea typeface="MS PGothic" pitchFamily="34" charset="-128"/>
                <a:cs typeface="Arial" charset="0"/>
              </a:rPr>
              <a:t>Análisis Profundo de Metadatos</a:t>
            </a:r>
            <a:endParaRPr lang="es-CO" sz="1100" b="1" dirty="0">
              <a:solidFill>
                <a:schemeClr val="tx1"/>
              </a:solidFill>
              <a:latin typeface="Agency FB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155" name="TextBox 261"/>
          <p:cNvSpPr txBox="1"/>
          <p:nvPr/>
        </p:nvSpPr>
        <p:spPr>
          <a:xfrm>
            <a:off x="12987954" y="4890950"/>
            <a:ext cx="1279738" cy="1041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2000" b="1" dirty="0" smtClean="0">
                <a:solidFill>
                  <a:schemeClr val="tx1"/>
                </a:solidFill>
                <a:latin typeface="Agency FB" pitchFamily="34" charset="0"/>
                <a:ea typeface="MS PGothic" pitchFamily="34" charset="-128"/>
                <a:cs typeface="Arial" charset="0"/>
              </a:rPr>
              <a:t>Monedas Electrónicas</a:t>
            </a:r>
            <a:endParaRPr lang="es-CO" sz="2000" b="1" dirty="0">
              <a:solidFill>
                <a:schemeClr val="tx1"/>
              </a:solidFill>
              <a:latin typeface="Agency FB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171" name="180 Rectángulo"/>
          <p:cNvSpPr/>
          <p:nvPr/>
        </p:nvSpPr>
        <p:spPr>
          <a:xfrm>
            <a:off x="5840443" y="1831254"/>
            <a:ext cx="8141822" cy="2376651"/>
          </a:xfrm>
          <a:prstGeom prst="rect">
            <a:avLst/>
          </a:prstGeom>
          <a:solidFill>
            <a:schemeClr val="tx2">
              <a:lumMod val="50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182 CuadroTexto"/>
          <p:cNvSpPr txBox="1"/>
          <p:nvPr/>
        </p:nvSpPr>
        <p:spPr>
          <a:xfrm>
            <a:off x="5853572" y="1988840"/>
            <a:ext cx="39396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 smtClean="0">
                <a:latin typeface="+mj-lt"/>
              </a:rPr>
              <a:t>Colombia </a:t>
            </a:r>
            <a:r>
              <a:rPr lang="en-US" sz="1600" b="1" dirty="0" err="1" smtClean="0">
                <a:latin typeface="+mj-lt"/>
              </a:rPr>
              <a:t>pionero</a:t>
            </a:r>
            <a:r>
              <a:rPr lang="en-US" sz="1600" b="1" dirty="0" smtClean="0">
                <a:latin typeface="+mj-lt"/>
              </a:rPr>
              <a:t> </a:t>
            </a:r>
            <a:r>
              <a:rPr lang="en-US" sz="1600" b="1" dirty="0" err="1" smtClean="0">
                <a:latin typeface="+mj-lt"/>
              </a:rPr>
              <a:t>en</a:t>
            </a:r>
            <a:r>
              <a:rPr lang="en-US" sz="1600" b="1" dirty="0" smtClean="0">
                <a:latin typeface="+mj-lt"/>
              </a:rPr>
              <a:t> la </a:t>
            </a:r>
            <a:r>
              <a:rPr lang="en-US" sz="1600" b="1" dirty="0" err="1" smtClean="0">
                <a:latin typeface="+mj-lt"/>
              </a:rPr>
              <a:t>implementación</a:t>
            </a:r>
            <a:r>
              <a:rPr lang="en-US" sz="1600" b="1" dirty="0" smtClean="0">
                <a:latin typeface="+mj-lt"/>
              </a:rPr>
              <a:t> </a:t>
            </a:r>
            <a:r>
              <a:rPr lang="en-US" sz="1600" b="1" dirty="0" err="1" smtClean="0">
                <a:latin typeface="+mj-lt"/>
              </a:rPr>
              <a:t>en</a:t>
            </a:r>
            <a:r>
              <a:rPr lang="en-US" sz="1600" b="1" dirty="0" smtClean="0">
                <a:latin typeface="+mj-lt"/>
              </a:rPr>
              <a:t> software </a:t>
            </a:r>
            <a:r>
              <a:rPr lang="en-US" sz="1600" b="1" dirty="0" err="1" smtClean="0">
                <a:latin typeface="+mj-lt"/>
              </a:rPr>
              <a:t>libre</a:t>
            </a:r>
            <a:r>
              <a:rPr lang="en-US" sz="1600" b="1" dirty="0" smtClean="0">
                <a:latin typeface="+mj-lt"/>
              </a:rPr>
              <a:t> </a:t>
            </a:r>
            <a:r>
              <a:rPr lang="en-US" sz="1600" b="1" dirty="0" err="1" smtClean="0">
                <a:latin typeface="+mj-lt"/>
              </a:rPr>
              <a:t>en</a:t>
            </a:r>
            <a:r>
              <a:rPr lang="en-US" sz="1600" b="1" dirty="0" smtClean="0">
                <a:latin typeface="+mj-lt"/>
              </a:rPr>
              <a:t> la </a:t>
            </a:r>
            <a:r>
              <a:rPr lang="en-US" sz="1600" b="1" dirty="0" err="1" smtClean="0">
                <a:latin typeface="+mj-lt"/>
              </a:rPr>
              <a:t>informática</a:t>
            </a:r>
            <a:r>
              <a:rPr lang="en-US" sz="1600" b="1" dirty="0" smtClean="0">
                <a:latin typeface="+mj-lt"/>
              </a:rPr>
              <a:t> </a:t>
            </a:r>
            <a:r>
              <a:rPr lang="en-US" sz="1600" b="1" dirty="0" err="1" smtClean="0">
                <a:latin typeface="+mj-lt"/>
              </a:rPr>
              <a:t>forense</a:t>
            </a:r>
            <a:r>
              <a:rPr lang="en-US" sz="1600" b="1" dirty="0" smtClean="0">
                <a:latin typeface="+mj-lt"/>
              </a:rPr>
              <a:t>. </a:t>
            </a:r>
          </a:p>
          <a:p>
            <a:endParaRPr lang="en-US" sz="1600" b="1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1600" b="1" dirty="0" err="1" smtClean="0">
                <a:latin typeface="+mj-lt"/>
              </a:rPr>
              <a:t>Austeridad</a:t>
            </a:r>
            <a:r>
              <a:rPr lang="en-US" sz="1600" b="1" dirty="0" smtClean="0">
                <a:latin typeface="+mj-lt"/>
              </a:rPr>
              <a:t> </a:t>
            </a:r>
            <a:r>
              <a:rPr lang="en-US" sz="1600" b="1" dirty="0" err="1" smtClean="0">
                <a:latin typeface="+mj-lt"/>
              </a:rPr>
              <a:t>en</a:t>
            </a:r>
            <a:r>
              <a:rPr lang="en-US" sz="1600" b="1" dirty="0" smtClean="0">
                <a:latin typeface="+mj-lt"/>
              </a:rPr>
              <a:t> el </a:t>
            </a:r>
            <a:r>
              <a:rPr lang="en-US" sz="1600" b="1" dirty="0" err="1" smtClean="0">
                <a:latin typeface="+mj-lt"/>
              </a:rPr>
              <a:t>gasto</a:t>
            </a:r>
            <a:r>
              <a:rPr lang="en-US" sz="1600" b="1" dirty="0" smtClean="0">
                <a:latin typeface="+mj-lt"/>
              </a:rPr>
              <a:t>.</a:t>
            </a:r>
          </a:p>
          <a:p>
            <a:endParaRPr lang="en-US" sz="1600" b="1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1600" b="1" dirty="0" err="1"/>
              <a:t>Apoyo</a:t>
            </a:r>
            <a:r>
              <a:rPr lang="en-US" sz="1600" b="1" dirty="0"/>
              <a:t> </a:t>
            </a:r>
            <a:r>
              <a:rPr lang="en-US" sz="1600" b="1" dirty="0" err="1" smtClean="0"/>
              <a:t>Técnico</a:t>
            </a:r>
            <a:r>
              <a:rPr lang="en-US" sz="1600" b="1" dirty="0"/>
              <a:t> </a:t>
            </a:r>
            <a:r>
              <a:rPr lang="en-US" sz="1600" b="1" dirty="0" smtClean="0"/>
              <a:t>– </a:t>
            </a:r>
            <a:r>
              <a:rPr lang="en-US" sz="1600" b="1" dirty="0" err="1" smtClean="0"/>
              <a:t>Científico</a:t>
            </a:r>
            <a:r>
              <a:rPr lang="en-US" sz="1600" b="1" dirty="0" smtClean="0"/>
              <a:t> a la </a:t>
            </a:r>
            <a:r>
              <a:rPr lang="en-US" sz="1600" b="1" dirty="0" err="1" smtClean="0"/>
              <a:t>Administración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Justicia</a:t>
            </a:r>
            <a:r>
              <a:rPr lang="en-US" sz="1600" b="1" dirty="0" smtClean="0"/>
              <a:t>.</a:t>
            </a:r>
            <a:endParaRPr lang="en-US" sz="1600" b="1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sz="1600" b="1" dirty="0" smtClean="0">
              <a:latin typeface="+mj-lt"/>
            </a:endParaRPr>
          </a:p>
        </p:txBody>
      </p:sp>
      <p:cxnSp>
        <p:nvCxnSpPr>
          <p:cNvPr id="174" name="257 Forma"/>
          <p:cNvCxnSpPr>
            <a:endCxn id="297" idx="1"/>
          </p:cNvCxnSpPr>
          <p:nvPr/>
        </p:nvCxnSpPr>
        <p:spPr>
          <a:xfrm flipV="1">
            <a:off x="4004997" y="1375911"/>
            <a:ext cx="3548365" cy="453690"/>
          </a:xfrm>
          <a:prstGeom prst="bentConnector3">
            <a:avLst>
              <a:gd name="adj1" fmla="val 433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5"/>
          <p:cNvSpPr>
            <a:spLocks noChangeArrowheads="1"/>
          </p:cNvSpPr>
          <p:nvPr/>
        </p:nvSpPr>
        <p:spPr bwMode="auto">
          <a:xfrm>
            <a:off x="6904664" y="7066269"/>
            <a:ext cx="6822" cy="0"/>
          </a:xfrm>
          <a:prstGeom prst="rect">
            <a:avLst/>
          </a:prstGeom>
          <a:solidFill>
            <a:srgbClr val="F4F7ED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es-CO" sz="1200" dirty="0">
              <a:solidFill>
                <a:prstClr val="black"/>
              </a:solidFill>
            </a:endParaRPr>
          </a:p>
        </p:txBody>
      </p:sp>
      <p:sp>
        <p:nvSpPr>
          <p:cNvPr id="253" name="Rectangle 14"/>
          <p:cNvSpPr>
            <a:spLocks noChangeArrowheads="1"/>
          </p:cNvSpPr>
          <p:nvPr/>
        </p:nvSpPr>
        <p:spPr bwMode="auto">
          <a:xfrm>
            <a:off x="6904664" y="7066269"/>
            <a:ext cx="6822" cy="1654"/>
          </a:xfrm>
          <a:prstGeom prst="rect">
            <a:avLst/>
          </a:prstGeom>
          <a:solidFill>
            <a:srgbClr val="F4F7ED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es-ES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54" name="Rectangle 15"/>
          <p:cNvSpPr>
            <a:spLocks noChangeArrowheads="1"/>
          </p:cNvSpPr>
          <p:nvPr/>
        </p:nvSpPr>
        <p:spPr bwMode="auto">
          <a:xfrm>
            <a:off x="6904664" y="7066269"/>
            <a:ext cx="6822" cy="0"/>
          </a:xfrm>
          <a:prstGeom prst="rect">
            <a:avLst/>
          </a:prstGeom>
          <a:solidFill>
            <a:srgbClr val="F4F7ED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es-ES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0" y="1124744"/>
            <a:ext cx="4555453" cy="5511872"/>
            <a:chOff x="100" y="1100097"/>
            <a:chExt cx="4555453" cy="5511872"/>
          </a:xfrm>
        </p:grpSpPr>
        <p:sp>
          <p:nvSpPr>
            <p:cNvPr id="175" name="Freeform 51"/>
            <p:cNvSpPr>
              <a:spLocks/>
            </p:cNvSpPr>
            <p:nvPr/>
          </p:nvSpPr>
          <p:spPr bwMode="auto">
            <a:xfrm>
              <a:off x="2010913" y="2146593"/>
              <a:ext cx="595227" cy="801818"/>
            </a:xfrm>
            <a:custGeom>
              <a:avLst/>
              <a:gdLst>
                <a:gd name="T0" fmla="*/ 0 w 975"/>
                <a:gd name="T1" fmla="*/ 0 h 1044"/>
                <a:gd name="T2" fmla="*/ 0 w 975"/>
                <a:gd name="T3" fmla="*/ 0 h 1044"/>
                <a:gd name="T4" fmla="*/ 0 w 975"/>
                <a:gd name="T5" fmla="*/ 0 h 1044"/>
                <a:gd name="T6" fmla="*/ 0 w 975"/>
                <a:gd name="T7" fmla="*/ 0 h 1044"/>
                <a:gd name="T8" fmla="*/ 0 w 975"/>
                <a:gd name="T9" fmla="*/ 0 h 1044"/>
                <a:gd name="T10" fmla="*/ 0 w 975"/>
                <a:gd name="T11" fmla="*/ 0 h 1044"/>
                <a:gd name="T12" fmla="*/ 0 w 975"/>
                <a:gd name="T13" fmla="*/ 0 h 1044"/>
                <a:gd name="T14" fmla="*/ 0 w 975"/>
                <a:gd name="T15" fmla="*/ 0 h 1044"/>
                <a:gd name="T16" fmla="*/ 0 w 975"/>
                <a:gd name="T17" fmla="*/ 0 h 1044"/>
                <a:gd name="T18" fmla="*/ 0 w 975"/>
                <a:gd name="T19" fmla="*/ 0 h 1044"/>
                <a:gd name="T20" fmla="*/ 0 w 975"/>
                <a:gd name="T21" fmla="*/ 0 h 1044"/>
                <a:gd name="T22" fmla="*/ 0 w 975"/>
                <a:gd name="T23" fmla="*/ 0 h 1044"/>
                <a:gd name="T24" fmla="*/ 0 w 975"/>
                <a:gd name="T25" fmla="*/ 0 h 1044"/>
                <a:gd name="T26" fmla="*/ 0 w 975"/>
                <a:gd name="T27" fmla="*/ 0 h 1044"/>
                <a:gd name="T28" fmla="*/ 0 w 975"/>
                <a:gd name="T29" fmla="*/ 0 h 1044"/>
                <a:gd name="T30" fmla="*/ 0 w 975"/>
                <a:gd name="T31" fmla="*/ 0 h 1044"/>
                <a:gd name="T32" fmla="*/ 0 w 975"/>
                <a:gd name="T33" fmla="*/ 0 h 1044"/>
                <a:gd name="T34" fmla="*/ 0 w 975"/>
                <a:gd name="T35" fmla="*/ 0 h 1044"/>
                <a:gd name="T36" fmla="*/ 0 w 975"/>
                <a:gd name="T37" fmla="*/ 0 h 1044"/>
                <a:gd name="T38" fmla="*/ 0 w 975"/>
                <a:gd name="T39" fmla="*/ 0 h 1044"/>
                <a:gd name="T40" fmla="*/ 0 w 975"/>
                <a:gd name="T41" fmla="*/ 0 h 1044"/>
                <a:gd name="T42" fmla="*/ 0 w 975"/>
                <a:gd name="T43" fmla="*/ 0 h 1044"/>
                <a:gd name="T44" fmla="*/ 0 w 975"/>
                <a:gd name="T45" fmla="*/ 0 h 1044"/>
                <a:gd name="T46" fmla="*/ 0 w 975"/>
                <a:gd name="T47" fmla="*/ 0 h 1044"/>
                <a:gd name="T48" fmla="*/ 0 w 975"/>
                <a:gd name="T49" fmla="*/ 0 h 1044"/>
                <a:gd name="T50" fmla="*/ 0 w 975"/>
                <a:gd name="T51" fmla="*/ 0 h 1044"/>
                <a:gd name="T52" fmla="*/ 0 w 975"/>
                <a:gd name="T53" fmla="*/ 0 h 1044"/>
                <a:gd name="T54" fmla="*/ 0 w 975"/>
                <a:gd name="T55" fmla="*/ 0 h 1044"/>
                <a:gd name="T56" fmla="*/ 0 w 975"/>
                <a:gd name="T57" fmla="*/ 0 h 1044"/>
                <a:gd name="T58" fmla="*/ 0 w 975"/>
                <a:gd name="T59" fmla="*/ 0 h 1044"/>
                <a:gd name="T60" fmla="*/ 0 w 975"/>
                <a:gd name="T61" fmla="*/ 0 h 1044"/>
                <a:gd name="T62" fmla="*/ 0 w 975"/>
                <a:gd name="T63" fmla="*/ 0 h 1044"/>
                <a:gd name="T64" fmla="*/ 0 w 975"/>
                <a:gd name="T65" fmla="*/ 0 h 1044"/>
                <a:gd name="T66" fmla="*/ 0 w 975"/>
                <a:gd name="T67" fmla="*/ 0 h 1044"/>
                <a:gd name="T68" fmla="*/ 0 w 975"/>
                <a:gd name="T69" fmla="*/ 0 h 1044"/>
                <a:gd name="T70" fmla="*/ 0 w 975"/>
                <a:gd name="T71" fmla="*/ 0 h 1044"/>
                <a:gd name="T72" fmla="*/ 0 w 975"/>
                <a:gd name="T73" fmla="*/ 0 h 1044"/>
                <a:gd name="T74" fmla="*/ 0 w 975"/>
                <a:gd name="T75" fmla="*/ 0 h 1044"/>
                <a:gd name="T76" fmla="*/ 0 w 975"/>
                <a:gd name="T77" fmla="*/ 0 h 1044"/>
                <a:gd name="T78" fmla="*/ 0 w 975"/>
                <a:gd name="T79" fmla="*/ 0 h 1044"/>
                <a:gd name="T80" fmla="*/ 0 w 975"/>
                <a:gd name="T81" fmla="*/ 0 h 1044"/>
                <a:gd name="T82" fmla="*/ 0 w 975"/>
                <a:gd name="T83" fmla="*/ 0 h 1044"/>
                <a:gd name="T84" fmla="*/ 0 w 975"/>
                <a:gd name="T85" fmla="*/ 0 h 1044"/>
                <a:gd name="T86" fmla="*/ 0 w 975"/>
                <a:gd name="T87" fmla="*/ 0 h 1044"/>
                <a:gd name="T88" fmla="*/ 0 w 975"/>
                <a:gd name="T89" fmla="*/ 0 h 1044"/>
                <a:gd name="T90" fmla="*/ 0 w 975"/>
                <a:gd name="T91" fmla="*/ 0 h 1044"/>
                <a:gd name="T92" fmla="*/ 0 w 975"/>
                <a:gd name="T93" fmla="*/ 0 h 1044"/>
                <a:gd name="T94" fmla="*/ 0 w 975"/>
                <a:gd name="T95" fmla="*/ 0 h 1044"/>
                <a:gd name="T96" fmla="*/ 0 w 975"/>
                <a:gd name="T97" fmla="*/ 0 h 1044"/>
                <a:gd name="T98" fmla="*/ 0 w 975"/>
                <a:gd name="T99" fmla="*/ 0 h 1044"/>
                <a:gd name="T100" fmla="*/ 0 w 975"/>
                <a:gd name="T101" fmla="*/ 0 h 1044"/>
                <a:gd name="T102" fmla="*/ 0 w 975"/>
                <a:gd name="T103" fmla="*/ 0 h 1044"/>
                <a:gd name="T104" fmla="*/ 0 w 975"/>
                <a:gd name="T105" fmla="*/ 0 h 1044"/>
                <a:gd name="T106" fmla="*/ 0 w 975"/>
                <a:gd name="T107" fmla="*/ 0 h 1044"/>
                <a:gd name="T108" fmla="*/ 0 w 975"/>
                <a:gd name="T109" fmla="*/ 0 h 1044"/>
                <a:gd name="T110" fmla="*/ 0 w 975"/>
                <a:gd name="T111" fmla="*/ 0 h 1044"/>
                <a:gd name="T112" fmla="*/ 0 w 975"/>
                <a:gd name="T113" fmla="*/ 0 h 1044"/>
                <a:gd name="T114" fmla="*/ 0 w 975"/>
                <a:gd name="T115" fmla="*/ 0 h 1044"/>
                <a:gd name="T116" fmla="*/ 0 w 975"/>
                <a:gd name="T117" fmla="*/ 0 h 1044"/>
                <a:gd name="T118" fmla="*/ 0 w 975"/>
                <a:gd name="T119" fmla="*/ 0 h 1044"/>
                <a:gd name="T120" fmla="*/ 0 w 975"/>
                <a:gd name="T121" fmla="*/ 0 h 104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75"/>
                <a:gd name="T184" fmla="*/ 0 h 1044"/>
                <a:gd name="T185" fmla="*/ 975 w 975"/>
                <a:gd name="T186" fmla="*/ 1044 h 104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75" h="1044">
                  <a:moveTo>
                    <a:pt x="0" y="666"/>
                  </a:moveTo>
                  <a:lnTo>
                    <a:pt x="7" y="668"/>
                  </a:lnTo>
                  <a:lnTo>
                    <a:pt x="15" y="670"/>
                  </a:lnTo>
                  <a:lnTo>
                    <a:pt x="20" y="668"/>
                  </a:lnTo>
                  <a:lnTo>
                    <a:pt x="25" y="669"/>
                  </a:lnTo>
                  <a:lnTo>
                    <a:pt x="32" y="671"/>
                  </a:lnTo>
                  <a:lnTo>
                    <a:pt x="35" y="670"/>
                  </a:lnTo>
                  <a:lnTo>
                    <a:pt x="36" y="671"/>
                  </a:lnTo>
                  <a:lnTo>
                    <a:pt x="39" y="672"/>
                  </a:lnTo>
                  <a:lnTo>
                    <a:pt x="41" y="675"/>
                  </a:lnTo>
                  <a:lnTo>
                    <a:pt x="43" y="676"/>
                  </a:lnTo>
                  <a:lnTo>
                    <a:pt x="43" y="680"/>
                  </a:lnTo>
                  <a:lnTo>
                    <a:pt x="46" y="681"/>
                  </a:lnTo>
                  <a:lnTo>
                    <a:pt x="51" y="686"/>
                  </a:lnTo>
                  <a:lnTo>
                    <a:pt x="59" y="687"/>
                  </a:lnTo>
                  <a:lnTo>
                    <a:pt x="68" y="684"/>
                  </a:lnTo>
                  <a:lnTo>
                    <a:pt x="69" y="685"/>
                  </a:lnTo>
                  <a:lnTo>
                    <a:pt x="71" y="689"/>
                  </a:lnTo>
                  <a:lnTo>
                    <a:pt x="77" y="694"/>
                  </a:lnTo>
                  <a:lnTo>
                    <a:pt x="87" y="697"/>
                  </a:lnTo>
                  <a:lnTo>
                    <a:pt x="97" y="697"/>
                  </a:lnTo>
                  <a:lnTo>
                    <a:pt x="111" y="689"/>
                  </a:lnTo>
                  <a:lnTo>
                    <a:pt x="120" y="689"/>
                  </a:lnTo>
                  <a:lnTo>
                    <a:pt x="121" y="687"/>
                  </a:lnTo>
                  <a:lnTo>
                    <a:pt x="124" y="685"/>
                  </a:lnTo>
                  <a:lnTo>
                    <a:pt x="128" y="684"/>
                  </a:lnTo>
                  <a:lnTo>
                    <a:pt x="134" y="681"/>
                  </a:lnTo>
                  <a:lnTo>
                    <a:pt x="137" y="676"/>
                  </a:lnTo>
                  <a:lnTo>
                    <a:pt x="140" y="676"/>
                  </a:lnTo>
                  <a:lnTo>
                    <a:pt x="146" y="670"/>
                  </a:lnTo>
                  <a:lnTo>
                    <a:pt x="153" y="667"/>
                  </a:lnTo>
                  <a:lnTo>
                    <a:pt x="160" y="656"/>
                  </a:lnTo>
                  <a:lnTo>
                    <a:pt x="169" y="648"/>
                  </a:lnTo>
                  <a:lnTo>
                    <a:pt x="173" y="640"/>
                  </a:lnTo>
                  <a:lnTo>
                    <a:pt x="175" y="628"/>
                  </a:lnTo>
                  <a:lnTo>
                    <a:pt x="172" y="618"/>
                  </a:lnTo>
                  <a:lnTo>
                    <a:pt x="172" y="610"/>
                  </a:lnTo>
                  <a:lnTo>
                    <a:pt x="176" y="600"/>
                  </a:lnTo>
                  <a:lnTo>
                    <a:pt x="180" y="598"/>
                  </a:lnTo>
                  <a:lnTo>
                    <a:pt x="192" y="595"/>
                  </a:lnTo>
                  <a:lnTo>
                    <a:pt x="199" y="592"/>
                  </a:lnTo>
                  <a:lnTo>
                    <a:pt x="206" y="589"/>
                  </a:lnTo>
                  <a:lnTo>
                    <a:pt x="212" y="583"/>
                  </a:lnTo>
                  <a:lnTo>
                    <a:pt x="213" y="576"/>
                  </a:lnTo>
                  <a:lnTo>
                    <a:pt x="213" y="570"/>
                  </a:lnTo>
                  <a:lnTo>
                    <a:pt x="212" y="566"/>
                  </a:lnTo>
                  <a:lnTo>
                    <a:pt x="212" y="562"/>
                  </a:lnTo>
                  <a:lnTo>
                    <a:pt x="209" y="561"/>
                  </a:lnTo>
                  <a:lnTo>
                    <a:pt x="203" y="561"/>
                  </a:lnTo>
                  <a:lnTo>
                    <a:pt x="202" y="560"/>
                  </a:lnTo>
                  <a:lnTo>
                    <a:pt x="200" y="555"/>
                  </a:lnTo>
                  <a:lnTo>
                    <a:pt x="199" y="552"/>
                  </a:lnTo>
                  <a:lnTo>
                    <a:pt x="193" y="551"/>
                  </a:lnTo>
                  <a:lnTo>
                    <a:pt x="187" y="550"/>
                  </a:lnTo>
                  <a:lnTo>
                    <a:pt x="180" y="551"/>
                  </a:lnTo>
                  <a:lnTo>
                    <a:pt x="173" y="551"/>
                  </a:lnTo>
                  <a:lnTo>
                    <a:pt x="166" y="552"/>
                  </a:lnTo>
                  <a:lnTo>
                    <a:pt x="162" y="551"/>
                  </a:lnTo>
                  <a:lnTo>
                    <a:pt x="160" y="548"/>
                  </a:lnTo>
                  <a:lnTo>
                    <a:pt x="160" y="543"/>
                  </a:lnTo>
                  <a:lnTo>
                    <a:pt x="159" y="538"/>
                  </a:lnTo>
                  <a:lnTo>
                    <a:pt x="159" y="519"/>
                  </a:lnTo>
                  <a:lnTo>
                    <a:pt x="156" y="514"/>
                  </a:lnTo>
                  <a:lnTo>
                    <a:pt x="150" y="510"/>
                  </a:lnTo>
                  <a:lnTo>
                    <a:pt x="147" y="507"/>
                  </a:lnTo>
                  <a:lnTo>
                    <a:pt x="147" y="503"/>
                  </a:lnTo>
                  <a:lnTo>
                    <a:pt x="146" y="498"/>
                  </a:lnTo>
                  <a:lnTo>
                    <a:pt x="146" y="486"/>
                  </a:lnTo>
                  <a:lnTo>
                    <a:pt x="144" y="478"/>
                  </a:lnTo>
                  <a:lnTo>
                    <a:pt x="141" y="468"/>
                  </a:lnTo>
                  <a:lnTo>
                    <a:pt x="141" y="456"/>
                  </a:lnTo>
                  <a:lnTo>
                    <a:pt x="143" y="451"/>
                  </a:lnTo>
                  <a:lnTo>
                    <a:pt x="146" y="448"/>
                  </a:lnTo>
                  <a:lnTo>
                    <a:pt x="150" y="445"/>
                  </a:lnTo>
                  <a:lnTo>
                    <a:pt x="154" y="442"/>
                  </a:lnTo>
                  <a:lnTo>
                    <a:pt x="157" y="439"/>
                  </a:lnTo>
                  <a:lnTo>
                    <a:pt x="160" y="435"/>
                  </a:lnTo>
                  <a:lnTo>
                    <a:pt x="160" y="429"/>
                  </a:lnTo>
                  <a:lnTo>
                    <a:pt x="162" y="424"/>
                  </a:lnTo>
                  <a:lnTo>
                    <a:pt x="164" y="422"/>
                  </a:lnTo>
                  <a:lnTo>
                    <a:pt x="163" y="415"/>
                  </a:lnTo>
                  <a:lnTo>
                    <a:pt x="166" y="408"/>
                  </a:lnTo>
                  <a:lnTo>
                    <a:pt x="169" y="403"/>
                  </a:lnTo>
                  <a:lnTo>
                    <a:pt x="170" y="397"/>
                  </a:lnTo>
                  <a:lnTo>
                    <a:pt x="172" y="389"/>
                  </a:lnTo>
                  <a:lnTo>
                    <a:pt x="173" y="385"/>
                  </a:lnTo>
                  <a:lnTo>
                    <a:pt x="175" y="382"/>
                  </a:lnTo>
                  <a:lnTo>
                    <a:pt x="177" y="375"/>
                  </a:lnTo>
                  <a:lnTo>
                    <a:pt x="176" y="370"/>
                  </a:lnTo>
                  <a:lnTo>
                    <a:pt x="175" y="366"/>
                  </a:lnTo>
                  <a:lnTo>
                    <a:pt x="167" y="361"/>
                  </a:lnTo>
                  <a:lnTo>
                    <a:pt x="162" y="358"/>
                  </a:lnTo>
                  <a:lnTo>
                    <a:pt x="154" y="357"/>
                  </a:lnTo>
                  <a:lnTo>
                    <a:pt x="147" y="358"/>
                  </a:lnTo>
                  <a:lnTo>
                    <a:pt x="140" y="359"/>
                  </a:lnTo>
                  <a:lnTo>
                    <a:pt x="136" y="359"/>
                  </a:lnTo>
                  <a:lnTo>
                    <a:pt x="133" y="361"/>
                  </a:lnTo>
                  <a:lnTo>
                    <a:pt x="131" y="362"/>
                  </a:lnTo>
                  <a:lnTo>
                    <a:pt x="131" y="367"/>
                  </a:lnTo>
                  <a:lnTo>
                    <a:pt x="133" y="368"/>
                  </a:lnTo>
                  <a:lnTo>
                    <a:pt x="136" y="371"/>
                  </a:lnTo>
                  <a:lnTo>
                    <a:pt x="137" y="373"/>
                  </a:lnTo>
                  <a:lnTo>
                    <a:pt x="140" y="376"/>
                  </a:lnTo>
                  <a:lnTo>
                    <a:pt x="141" y="379"/>
                  </a:lnTo>
                  <a:lnTo>
                    <a:pt x="141" y="383"/>
                  </a:lnTo>
                  <a:lnTo>
                    <a:pt x="139" y="388"/>
                  </a:lnTo>
                  <a:lnTo>
                    <a:pt x="137" y="390"/>
                  </a:lnTo>
                  <a:lnTo>
                    <a:pt x="134" y="394"/>
                  </a:lnTo>
                  <a:lnTo>
                    <a:pt x="131" y="396"/>
                  </a:lnTo>
                  <a:lnTo>
                    <a:pt x="124" y="399"/>
                  </a:lnTo>
                  <a:lnTo>
                    <a:pt x="120" y="405"/>
                  </a:lnTo>
                  <a:lnTo>
                    <a:pt x="117" y="413"/>
                  </a:lnTo>
                  <a:lnTo>
                    <a:pt x="114" y="416"/>
                  </a:lnTo>
                  <a:lnTo>
                    <a:pt x="108" y="419"/>
                  </a:lnTo>
                  <a:lnTo>
                    <a:pt x="105" y="416"/>
                  </a:lnTo>
                  <a:lnTo>
                    <a:pt x="103" y="413"/>
                  </a:lnTo>
                  <a:lnTo>
                    <a:pt x="103" y="406"/>
                  </a:lnTo>
                  <a:lnTo>
                    <a:pt x="104" y="400"/>
                  </a:lnTo>
                  <a:lnTo>
                    <a:pt x="101" y="397"/>
                  </a:lnTo>
                  <a:lnTo>
                    <a:pt x="94" y="395"/>
                  </a:lnTo>
                  <a:lnTo>
                    <a:pt x="87" y="394"/>
                  </a:lnTo>
                  <a:lnTo>
                    <a:pt x="79" y="393"/>
                  </a:lnTo>
                  <a:lnTo>
                    <a:pt x="74" y="392"/>
                  </a:lnTo>
                  <a:lnTo>
                    <a:pt x="71" y="390"/>
                  </a:lnTo>
                  <a:lnTo>
                    <a:pt x="71" y="387"/>
                  </a:lnTo>
                  <a:lnTo>
                    <a:pt x="72" y="384"/>
                  </a:lnTo>
                  <a:lnTo>
                    <a:pt x="77" y="382"/>
                  </a:lnTo>
                  <a:lnTo>
                    <a:pt x="79" y="381"/>
                  </a:lnTo>
                  <a:lnTo>
                    <a:pt x="84" y="378"/>
                  </a:lnTo>
                  <a:lnTo>
                    <a:pt x="85" y="376"/>
                  </a:lnTo>
                  <a:lnTo>
                    <a:pt x="87" y="373"/>
                  </a:lnTo>
                  <a:lnTo>
                    <a:pt x="84" y="370"/>
                  </a:lnTo>
                  <a:lnTo>
                    <a:pt x="82" y="367"/>
                  </a:lnTo>
                  <a:lnTo>
                    <a:pt x="81" y="365"/>
                  </a:lnTo>
                  <a:lnTo>
                    <a:pt x="87" y="360"/>
                  </a:lnTo>
                  <a:lnTo>
                    <a:pt x="85" y="358"/>
                  </a:lnTo>
                  <a:lnTo>
                    <a:pt x="81" y="356"/>
                  </a:lnTo>
                  <a:lnTo>
                    <a:pt x="77" y="356"/>
                  </a:lnTo>
                  <a:lnTo>
                    <a:pt x="75" y="355"/>
                  </a:lnTo>
                  <a:lnTo>
                    <a:pt x="75" y="353"/>
                  </a:lnTo>
                  <a:lnTo>
                    <a:pt x="77" y="349"/>
                  </a:lnTo>
                  <a:lnTo>
                    <a:pt x="78" y="345"/>
                  </a:lnTo>
                  <a:lnTo>
                    <a:pt x="79" y="341"/>
                  </a:lnTo>
                  <a:lnTo>
                    <a:pt x="78" y="337"/>
                  </a:lnTo>
                  <a:lnTo>
                    <a:pt x="75" y="333"/>
                  </a:lnTo>
                  <a:lnTo>
                    <a:pt x="72" y="331"/>
                  </a:lnTo>
                  <a:lnTo>
                    <a:pt x="68" y="326"/>
                  </a:lnTo>
                  <a:lnTo>
                    <a:pt x="61" y="321"/>
                  </a:lnTo>
                  <a:lnTo>
                    <a:pt x="56" y="316"/>
                  </a:lnTo>
                  <a:lnTo>
                    <a:pt x="52" y="309"/>
                  </a:lnTo>
                  <a:lnTo>
                    <a:pt x="51" y="302"/>
                  </a:lnTo>
                  <a:lnTo>
                    <a:pt x="49" y="296"/>
                  </a:lnTo>
                  <a:lnTo>
                    <a:pt x="51" y="292"/>
                  </a:lnTo>
                  <a:lnTo>
                    <a:pt x="54" y="287"/>
                  </a:lnTo>
                  <a:lnTo>
                    <a:pt x="58" y="282"/>
                  </a:lnTo>
                  <a:lnTo>
                    <a:pt x="64" y="277"/>
                  </a:lnTo>
                  <a:lnTo>
                    <a:pt x="69" y="270"/>
                  </a:lnTo>
                  <a:lnTo>
                    <a:pt x="74" y="263"/>
                  </a:lnTo>
                  <a:lnTo>
                    <a:pt x="79" y="258"/>
                  </a:lnTo>
                  <a:lnTo>
                    <a:pt x="88" y="254"/>
                  </a:lnTo>
                  <a:lnTo>
                    <a:pt x="95" y="250"/>
                  </a:lnTo>
                  <a:lnTo>
                    <a:pt x="98" y="246"/>
                  </a:lnTo>
                  <a:lnTo>
                    <a:pt x="101" y="241"/>
                  </a:lnTo>
                  <a:lnTo>
                    <a:pt x="108" y="237"/>
                  </a:lnTo>
                  <a:lnTo>
                    <a:pt x="114" y="234"/>
                  </a:lnTo>
                  <a:lnTo>
                    <a:pt x="120" y="231"/>
                  </a:lnTo>
                  <a:lnTo>
                    <a:pt x="126" y="227"/>
                  </a:lnTo>
                  <a:lnTo>
                    <a:pt x="130" y="223"/>
                  </a:lnTo>
                  <a:lnTo>
                    <a:pt x="130" y="217"/>
                  </a:lnTo>
                  <a:lnTo>
                    <a:pt x="127" y="211"/>
                  </a:lnTo>
                  <a:lnTo>
                    <a:pt x="126" y="202"/>
                  </a:lnTo>
                  <a:lnTo>
                    <a:pt x="124" y="198"/>
                  </a:lnTo>
                  <a:lnTo>
                    <a:pt x="123" y="196"/>
                  </a:lnTo>
                  <a:lnTo>
                    <a:pt x="118" y="193"/>
                  </a:lnTo>
                  <a:lnTo>
                    <a:pt x="115" y="189"/>
                  </a:lnTo>
                  <a:lnTo>
                    <a:pt x="113" y="187"/>
                  </a:lnTo>
                  <a:lnTo>
                    <a:pt x="113" y="183"/>
                  </a:lnTo>
                  <a:lnTo>
                    <a:pt x="115" y="181"/>
                  </a:lnTo>
                  <a:lnTo>
                    <a:pt x="118" y="179"/>
                  </a:lnTo>
                  <a:lnTo>
                    <a:pt x="121" y="177"/>
                  </a:lnTo>
                  <a:lnTo>
                    <a:pt x="124" y="173"/>
                  </a:lnTo>
                  <a:lnTo>
                    <a:pt x="127" y="166"/>
                  </a:lnTo>
                  <a:lnTo>
                    <a:pt x="126" y="162"/>
                  </a:lnTo>
                  <a:lnTo>
                    <a:pt x="124" y="157"/>
                  </a:lnTo>
                  <a:lnTo>
                    <a:pt x="121" y="151"/>
                  </a:lnTo>
                  <a:lnTo>
                    <a:pt x="120" y="147"/>
                  </a:lnTo>
                  <a:lnTo>
                    <a:pt x="118" y="141"/>
                  </a:lnTo>
                  <a:lnTo>
                    <a:pt x="117" y="136"/>
                  </a:lnTo>
                  <a:lnTo>
                    <a:pt x="118" y="131"/>
                  </a:lnTo>
                  <a:lnTo>
                    <a:pt x="121" y="126"/>
                  </a:lnTo>
                  <a:lnTo>
                    <a:pt x="126" y="119"/>
                  </a:lnTo>
                  <a:lnTo>
                    <a:pt x="128" y="114"/>
                  </a:lnTo>
                  <a:lnTo>
                    <a:pt x="131" y="110"/>
                  </a:lnTo>
                  <a:lnTo>
                    <a:pt x="131" y="103"/>
                  </a:lnTo>
                  <a:lnTo>
                    <a:pt x="133" y="94"/>
                  </a:lnTo>
                  <a:lnTo>
                    <a:pt x="131" y="89"/>
                  </a:lnTo>
                  <a:lnTo>
                    <a:pt x="127" y="83"/>
                  </a:lnTo>
                  <a:lnTo>
                    <a:pt x="124" y="79"/>
                  </a:lnTo>
                  <a:lnTo>
                    <a:pt x="126" y="77"/>
                  </a:lnTo>
                  <a:lnTo>
                    <a:pt x="127" y="73"/>
                  </a:lnTo>
                  <a:lnTo>
                    <a:pt x="130" y="70"/>
                  </a:lnTo>
                  <a:lnTo>
                    <a:pt x="130" y="66"/>
                  </a:lnTo>
                  <a:lnTo>
                    <a:pt x="133" y="62"/>
                  </a:lnTo>
                  <a:lnTo>
                    <a:pt x="136" y="59"/>
                  </a:lnTo>
                  <a:lnTo>
                    <a:pt x="139" y="57"/>
                  </a:lnTo>
                  <a:lnTo>
                    <a:pt x="146" y="55"/>
                  </a:lnTo>
                  <a:lnTo>
                    <a:pt x="154" y="54"/>
                  </a:lnTo>
                  <a:lnTo>
                    <a:pt x="162" y="53"/>
                  </a:lnTo>
                  <a:lnTo>
                    <a:pt x="164" y="53"/>
                  </a:lnTo>
                  <a:lnTo>
                    <a:pt x="169" y="52"/>
                  </a:lnTo>
                  <a:lnTo>
                    <a:pt x="177" y="49"/>
                  </a:lnTo>
                  <a:lnTo>
                    <a:pt x="190" y="53"/>
                  </a:lnTo>
                  <a:lnTo>
                    <a:pt x="203" y="53"/>
                  </a:lnTo>
                  <a:lnTo>
                    <a:pt x="213" y="56"/>
                  </a:lnTo>
                  <a:lnTo>
                    <a:pt x="224" y="55"/>
                  </a:lnTo>
                  <a:lnTo>
                    <a:pt x="235" y="54"/>
                  </a:lnTo>
                  <a:lnTo>
                    <a:pt x="247" y="48"/>
                  </a:lnTo>
                  <a:lnTo>
                    <a:pt x="258" y="48"/>
                  </a:lnTo>
                  <a:lnTo>
                    <a:pt x="268" y="51"/>
                  </a:lnTo>
                  <a:lnTo>
                    <a:pt x="278" y="48"/>
                  </a:lnTo>
                  <a:lnTo>
                    <a:pt x="285" y="41"/>
                  </a:lnTo>
                  <a:lnTo>
                    <a:pt x="291" y="38"/>
                  </a:lnTo>
                  <a:lnTo>
                    <a:pt x="291" y="34"/>
                  </a:lnTo>
                  <a:lnTo>
                    <a:pt x="301" y="31"/>
                  </a:lnTo>
                  <a:lnTo>
                    <a:pt x="303" y="27"/>
                  </a:lnTo>
                  <a:lnTo>
                    <a:pt x="308" y="27"/>
                  </a:lnTo>
                  <a:lnTo>
                    <a:pt x="311" y="26"/>
                  </a:lnTo>
                  <a:lnTo>
                    <a:pt x="314" y="26"/>
                  </a:lnTo>
                  <a:lnTo>
                    <a:pt x="319" y="25"/>
                  </a:lnTo>
                  <a:lnTo>
                    <a:pt x="321" y="27"/>
                  </a:lnTo>
                  <a:lnTo>
                    <a:pt x="327" y="27"/>
                  </a:lnTo>
                  <a:lnTo>
                    <a:pt x="332" y="21"/>
                  </a:lnTo>
                  <a:lnTo>
                    <a:pt x="336" y="21"/>
                  </a:lnTo>
                  <a:lnTo>
                    <a:pt x="337" y="20"/>
                  </a:lnTo>
                  <a:lnTo>
                    <a:pt x="334" y="17"/>
                  </a:lnTo>
                  <a:lnTo>
                    <a:pt x="336" y="12"/>
                  </a:lnTo>
                  <a:lnTo>
                    <a:pt x="340" y="11"/>
                  </a:lnTo>
                  <a:lnTo>
                    <a:pt x="343" y="13"/>
                  </a:lnTo>
                  <a:lnTo>
                    <a:pt x="344" y="11"/>
                  </a:lnTo>
                  <a:lnTo>
                    <a:pt x="349" y="12"/>
                  </a:lnTo>
                  <a:lnTo>
                    <a:pt x="350" y="13"/>
                  </a:lnTo>
                  <a:lnTo>
                    <a:pt x="355" y="12"/>
                  </a:lnTo>
                  <a:lnTo>
                    <a:pt x="355" y="9"/>
                  </a:lnTo>
                  <a:lnTo>
                    <a:pt x="357" y="8"/>
                  </a:lnTo>
                  <a:lnTo>
                    <a:pt x="359" y="3"/>
                  </a:lnTo>
                  <a:lnTo>
                    <a:pt x="363" y="3"/>
                  </a:lnTo>
                  <a:lnTo>
                    <a:pt x="365" y="4"/>
                  </a:lnTo>
                  <a:lnTo>
                    <a:pt x="369" y="1"/>
                  </a:lnTo>
                  <a:lnTo>
                    <a:pt x="376" y="0"/>
                  </a:lnTo>
                  <a:lnTo>
                    <a:pt x="379" y="2"/>
                  </a:lnTo>
                  <a:lnTo>
                    <a:pt x="379" y="6"/>
                  </a:lnTo>
                  <a:lnTo>
                    <a:pt x="385" y="7"/>
                  </a:lnTo>
                  <a:lnTo>
                    <a:pt x="386" y="10"/>
                  </a:lnTo>
                  <a:lnTo>
                    <a:pt x="385" y="13"/>
                  </a:lnTo>
                  <a:lnTo>
                    <a:pt x="386" y="15"/>
                  </a:lnTo>
                  <a:lnTo>
                    <a:pt x="389" y="15"/>
                  </a:lnTo>
                  <a:lnTo>
                    <a:pt x="389" y="17"/>
                  </a:lnTo>
                  <a:lnTo>
                    <a:pt x="388" y="20"/>
                  </a:lnTo>
                  <a:lnTo>
                    <a:pt x="389" y="24"/>
                  </a:lnTo>
                  <a:lnTo>
                    <a:pt x="386" y="25"/>
                  </a:lnTo>
                  <a:lnTo>
                    <a:pt x="383" y="27"/>
                  </a:lnTo>
                  <a:lnTo>
                    <a:pt x="383" y="29"/>
                  </a:lnTo>
                  <a:lnTo>
                    <a:pt x="391" y="28"/>
                  </a:lnTo>
                  <a:lnTo>
                    <a:pt x="396" y="31"/>
                  </a:lnTo>
                  <a:lnTo>
                    <a:pt x="401" y="31"/>
                  </a:lnTo>
                  <a:lnTo>
                    <a:pt x="404" y="36"/>
                  </a:lnTo>
                  <a:lnTo>
                    <a:pt x="405" y="40"/>
                  </a:lnTo>
                  <a:lnTo>
                    <a:pt x="406" y="43"/>
                  </a:lnTo>
                  <a:lnTo>
                    <a:pt x="411" y="46"/>
                  </a:lnTo>
                  <a:lnTo>
                    <a:pt x="408" y="49"/>
                  </a:lnTo>
                  <a:lnTo>
                    <a:pt x="405" y="52"/>
                  </a:lnTo>
                  <a:lnTo>
                    <a:pt x="402" y="58"/>
                  </a:lnTo>
                  <a:lnTo>
                    <a:pt x="396" y="59"/>
                  </a:lnTo>
                  <a:lnTo>
                    <a:pt x="389" y="61"/>
                  </a:lnTo>
                  <a:lnTo>
                    <a:pt x="391" y="63"/>
                  </a:lnTo>
                  <a:lnTo>
                    <a:pt x="395" y="65"/>
                  </a:lnTo>
                  <a:lnTo>
                    <a:pt x="399" y="66"/>
                  </a:lnTo>
                  <a:lnTo>
                    <a:pt x="406" y="73"/>
                  </a:lnTo>
                  <a:lnTo>
                    <a:pt x="406" y="75"/>
                  </a:lnTo>
                  <a:lnTo>
                    <a:pt x="409" y="79"/>
                  </a:lnTo>
                  <a:lnTo>
                    <a:pt x="414" y="79"/>
                  </a:lnTo>
                  <a:lnTo>
                    <a:pt x="415" y="80"/>
                  </a:lnTo>
                  <a:lnTo>
                    <a:pt x="412" y="82"/>
                  </a:lnTo>
                  <a:lnTo>
                    <a:pt x="414" y="85"/>
                  </a:lnTo>
                  <a:lnTo>
                    <a:pt x="419" y="87"/>
                  </a:lnTo>
                  <a:lnTo>
                    <a:pt x="425" y="89"/>
                  </a:lnTo>
                  <a:lnTo>
                    <a:pt x="429" y="86"/>
                  </a:lnTo>
                  <a:lnTo>
                    <a:pt x="434" y="84"/>
                  </a:lnTo>
                  <a:lnTo>
                    <a:pt x="442" y="83"/>
                  </a:lnTo>
                  <a:lnTo>
                    <a:pt x="445" y="80"/>
                  </a:lnTo>
                  <a:lnTo>
                    <a:pt x="450" y="80"/>
                  </a:lnTo>
                  <a:lnTo>
                    <a:pt x="451" y="77"/>
                  </a:lnTo>
                  <a:lnTo>
                    <a:pt x="450" y="75"/>
                  </a:lnTo>
                  <a:lnTo>
                    <a:pt x="452" y="69"/>
                  </a:lnTo>
                  <a:lnTo>
                    <a:pt x="454" y="68"/>
                  </a:lnTo>
                  <a:lnTo>
                    <a:pt x="463" y="69"/>
                  </a:lnTo>
                  <a:lnTo>
                    <a:pt x="476" y="68"/>
                  </a:lnTo>
                  <a:lnTo>
                    <a:pt x="480" y="71"/>
                  </a:lnTo>
                  <a:lnTo>
                    <a:pt x="486" y="72"/>
                  </a:lnTo>
                  <a:lnTo>
                    <a:pt x="488" y="71"/>
                  </a:lnTo>
                  <a:lnTo>
                    <a:pt x="487" y="69"/>
                  </a:lnTo>
                  <a:lnTo>
                    <a:pt x="487" y="65"/>
                  </a:lnTo>
                  <a:lnTo>
                    <a:pt x="490" y="64"/>
                  </a:lnTo>
                  <a:lnTo>
                    <a:pt x="496" y="66"/>
                  </a:lnTo>
                  <a:lnTo>
                    <a:pt x="499" y="67"/>
                  </a:lnTo>
                  <a:lnTo>
                    <a:pt x="499" y="70"/>
                  </a:lnTo>
                  <a:lnTo>
                    <a:pt x="497" y="71"/>
                  </a:lnTo>
                  <a:lnTo>
                    <a:pt x="499" y="72"/>
                  </a:lnTo>
                  <a:lnTo>
                    <a:pt x="504" y="72"/>
                  </a:lnTo>
                  <a:lnTo>
                    <a:pt x="503" y="79"/>
                  </a:lnTo>
                  <a:lnTo>
                    <a:pt x="504" y="80"/>
                  </a:lnTo>
                  <a:lnTo>
                    <a:pt x="507" y="79"/>
                  </a:lnTo>
                  <a:lnTo>
                    <a:pt x="512" y="75"/>
                  </a:lnTo>
                  <a:lnTo>
                    <a:pt x="516" y="75"/>
                  </a:lnTo>
                  <a:lnTo>
                    <a:pt x="519" y="77"/>
                  </a:lnTo>
                  <a:lnTo>
                    <a:pt x="524" y="80"/>
                  </a:lnTo>
                  <a:lnTo>
                    <a:pt x="526" y="83"/>
                  </a:lnTo>
                  <a:lnTo>
                    <a:pt x="524" y="86"/>
                  </a:lnTo>
                  <a:lnTo>
                    <a:pt x="527" y="89"/>
                  </a:lnTo>
                  <a:lnTo>
                    <a:pt x="526" y="91"/>
                  </a:lnTo>
                  <a:lnTo>
                    <a:pt x="532" y="110"/>
                  </a:lnTo>
                  <a:lnTo>
                    <a:pt x="589" y="284"/>
                  </a:lnTo>
                  <a:lnTo>
                    <a:pt x="598" y="294"/>
                  </a:lnTo>
                  <a:lnTo>
                    <a:pt x="612" y="299"/>
                  </a:lnTo>
                  <a:lnTo>
                    <a:pt x="633" y="314"/>
                  </a:lnTo>
                  <a:lnTo>
                    <a:pt x="671" y="344"/>
                  </a:lnTo>
                  <a:lnTo>
                    <a:pt x="702" y="370"/>
                  </a:lnTo>
                  <a:lnTo>
                    <a:pt x="716" y="380"/>
                  </a:lnTo>
                  <a:lnTo>
                    <a:pt x="729" y="391"/>
                  </a:lnTo>
                  <a:lnTo>
                    <a:pt x="739" y="393"/>
                  </a:lnTo>
                  <a:lnTo>
                    <a:pt x="739" y="397"/>
                  </a:lnTo>
                  <a:lnTo>
                    <a:pt x="743" y="396"/>
                  </a:lnTo>
                  <a:lnTo>
                    <a:pt x="751" y="400"/>
                  </a:lnTo>
                  <a:lnTo>
                    <a:pt x="752" y="405"/>
                  </a:lnTo>
                  <a:lnTo>
                    <a:pt x="753" y="409"/>
                  </a:lnTo>
                  <a:lnTo>
                    <a:pt x="753" y="414"/>
                  </a:lnTo>
                  <a:lnTo>
                    <a:pt x="758" y="421"/>
                  </a:lnTo>
                  <a:lnTo>
                    <a:pt x="758" y="424"/>
                  </a:lnTo>
                  <a:lnTo>
                    <a:pt x="756" y="425"/>
                  </a:lnTo>
                  <a:lnTo>
                    <a:pt x="755" y="426"/>
                  </a:lnTo>
                  <a:lnTo>
                    <a:pt x="756" y="427"/>
                  </a:lnTo>
                  <a:lnTo>
                    <a:pt x="753" y="430"/>
                  </a:lnTo>
                  <a:lnTo>
                    <a:pt x="755" y="431"/>
                  </a:lnTo>
                  <a:lnTo>
                    <a:pt x="753" y="432"/>
                  </a:lnTo>
                  <a:lnTo>
                    <a:pt x="753" y="435"/>
                  </a:lnTo>
                  <a:lnTo>
                    <a:pt x="755" y="437"/>
                  </a:lnTo>
                  <a:lnTo>
                    <a:pt x="753" y="439"/>
                  </a:lnTo>
                  <a:lnTo>
                    <a:pt x="752" y="442"/>
                  </a:lnTo>
                  <a:lnTo>
                    <a:pt x="751" y="445"/>
                  </a:lnTo>
                  <a:lnTo>
                    <a:pt x="751" y="447"/>
                  </a:lnTo>
                  <a:lnTo>
                    <a:pt x="753" y="447"/>
                  </a:lnTo>
                  <a:lnTo>
                    <a:pt x="753" y="448"/>
                  </a:lnTo>
                  <a:lnTo>
                    <a:pt x="756" y="449"/>
                  </a:lnTo>
                  <a:lnTo>
                    <a:pt x="758" y="450"/>
                  </a:lnTo>
                  <a:lnTo>
                    <a:pt x="755" y="451"/>
                  </a:lnTo>
                  <a:lnTo>
                    <a:pt x="755" y="452"/>
                  </a:lnTo>
                  <a:lnTo>
                    <a:pt x="756" y="454"/>
                  </a:lnTo>
                  <a:lnTo>
                    <a:pt x="758" y="457"/>
                  </a:lnTo>
                  <a:lnTo>
                    <a:pt x="759" y="460"/>
                  </a:lnTo>
                  <a:lnTo>
                    <a:pt x="759" y="462"/>
                  </a:lnTo>
                  <a:lnTo>
                    <a:pt x="761" y="463"/>
                  </a:lnTo>
                  <a:lnTo>
                    <a:pt x="761" y="466"/>
                  </a:lnTo>
                  <a:lnTo>
                    <a:pt x="764" y="470"/>
                  </a:lnTo>
                  <a:lnTo>
                    <a:pt x="762" y="472"/>
                  </a:lnTo>
                  <a:lnTo>
                    <a:pt x="765" y="473"/>
                  </a:lnTo>
                  <a:lnTo>
                    <a:pt x="766" y="475"/>
                  </a:lnTo>
                  <a:lnTo>
                    <a:pt x="771" y="480"/>
                  </a:lnTo>
                  <a:lnTo>
                    <a:pt x="774" y="488"/>
                  </a:lnTo>
                  <a:lnTo>
                    <a:pt x="774" y="490"/>
                  </a:lnTo>
                  <a:lnTo>
                    <a:pt x="768" y="492"/>
                  </a:lnTo>
                  <a:lnTo>
                    <a:pt x="768" y="497"/>
                  </a:lnTo>
                  <a:lnTo>
                    <a:pt x="772" y="501"/>
                  </a:lnTo>
                  <a:lnTo>
                    <a:pt x="774" y="504"/>
                  </a:lnTo>
                  <a:lnTo>
                    <a:pt x="772" y="507"/>
                  </a:lnTo>
                  <a:lnTo>
                    <a:pt x="768" y="507"/>
                  </a:lnTo>
                  <a:lnTo>
                    <a:pt x="766" y="512"/>
                  </a:lnTo>
                  <a:lnTo>
                    <a:pt x="769" y="515"/>
                  </a:lnTo>
                  <a:lnTo>
                    <a:pt x="777" y="518"/>
                  </a:lnTo>
                  <a:lnTo>
                    <a:pt x="778" y="527"/>
                  </a:lnTo>
                  <a:lnTo>
                    <a:pt x="778" y="543"/>
                  </a:lnTo>
                  <a:lnTo>
                    <a:pt x="782" y="549"/>
                  </a:lnTo>
                  <a:lnTo>
                    <a:pt x="779" y="555"/>
                  </a:lnTo>
                  <a:lnTo>
                    <a:pt x="771" y="553"/>
                  </a:lnTo>
                  <a:lnTo>
                    <a:pt x="756" y="543"/>
                  </a:lnTo>
                  <a:lnTo>
                    <a:pt x="753" y="542"/>
                  </a:lnTo>
                  <a:lnTo>
                    <a:pt x="748" y="544"/>
                  </a:lnTo>
                  <a:lnTo>
                    <a:pt x="738" y="543"/>
                  </a:lnTo>
                  <a:lnTo>
                    <a:pt x="739" y="547"/>
                  </a:lnTo>
                  <a:lnTo>
                    <a:pt x="739" y="548"/>
                  </a:lnTo>
                  <a:lnTo>
                    <a:pt x="736" y="550"/>
                  </a:lnTo>
                  <a:lnTo>
                    <a:pt x="736" y="551"/>
                  </a:lnTo>
                  <a:lnTo>
                    <a:pt x="735" y="552"/>
                  </a:lnTo>
                  <a:lnTo>
                    <a:pt x="735" y="554"/>
                  </a:lnTo>
                  <a:lnTo>
                    <a:pt x="736" y="556"/>
                  </a:lnTo>
                  <a:lnTo>
                    <a:pt x="736" y="558"/>
                  </a:lnTo>
                  <a:lnTo>
                    <a:pt x="735" y="559"/>
                  </a:lnTo>
                  <a:lnTo>
                    <a:pt x="733" y="559"/>
                  </a:lnTo>
                  <a:lnTo>
                    <a:pt x="732" y="561"/>
                  </a:lnTo>
                  <a:lnTo>
                    <a:pt x="730" y="561"/>
                  </a:lnTo>
                  <a:lnTo>
                    <a:pt x="726" y="560"/>
                  </a:lnTo>
                  <a:lnTo>
                    <a:pt x="725" y="561"/>
                  </a:lnTo>
                  <a:lnTo>
                    <a:pt x="722" y="563"/>
                  </a:lnTo>
                  <a:lnTo>
                    <a:pt x="723" y="564"/>
                  </a:lnTo>
                  <a:lnTo>
                    <a:pt x="722" y="568"/>
                  </a:lnTo>
                  <a:lnTo>
                    <a:pt x="719" y="569"/>
                  </a:lnTo>
                  <a:lnTo>
                    <a:pt x="720" y="570"/>
                  </a:lnTo>
                  <a:lnTo>
                    <a:pt x="720" y="571"/>
                  </a:lnTo>
                  <a:lnTo>
                    <a:pt x="717" y="572"/>
                  </a:lnTo>
                  <a:lnTo>
                    <a:pt x="715" y="570"/>
                  </a:lnTo>
                  <a:lnTo>
                    <a:pt x="712" y="572"/>
                  </a:lnTo>
                  <a:lnTo>
                    <a:pt x="707" y="572"/>
                  </a:lnTo>
                  <a:lnTo>
                    <a:pt x="706" y="573"/>
                  </a:lnTo>
                  <a:lnTo>
                    <a:pt x="703" y="575"/>
                  </a:lnTo>
                  <a:lnTo>
                    <a:pt x="699" y="579"/>
                  </a:lnTo>
                  <a:lnTo>
                    <a:pt x="696" y="583"/>
                  </a:lnTo>
                  <a:lnTo>
                    <a:pt x="697" y="587"/>
                  </a:lnTo>
                  <a:lnTo>
                    <a:pt x="706" y="591"/>
                  </a:lnTo>
                  <a:lnTo>
                    <a:pt x="712" y="594"/>
                  </a:lnTo>
                  <a:lnTo>
                    <a:pt x="713" y="596"/>
                  </a:lnTo>
                  <a:lnTo>
                    <a:pt x="715" y="601"/>
                  </a:lnTo>
                  <a:lnTo>
                    <a:pt x="715" y="608"/>
                  </a:lnTo>
                  <a:lnTo>
                    <a:pt x="719" y="612"/>
                  </a:lnTo>
                  <a:lnTo>
                    <a:pt x="720" y="622"/>
                  </a:lnTo>
                  <a:lnTo>
                    <a:pt x="719" y="636"/>
                  </a:lnTo>
                  <a:lnTo>
                    <a:pt x="715" y="640"/>
                  </a:lnTo>
                  <a:lnTo>
                    <a:pt x="707" y="643"/>
                  </a:lnTo>
                  <a:lnTo>
                    <a:pt x="705" y="648"/>
                  </a:lnTo>
                  <a:lnTo>
                    <a:pt x="707" y="653"/>
                  </a:lnTo>
                  <a:lnTo>
                    <a:pt x="705" y="660"/>
                  </a:lnTo>
                  <a:lnTo>
                    <a:pt x="703" y="664"/>
                  </a:lnTo>
                  <a:lnTo>
                    <a:pt x="705" y="675"/>
                  </a:lnTo>
                  <a:lnTo>
                    <a:pt x="703" y="685"/>
                  </a:lnTo>
                  <a:lnTo>
                    <a:pt x="700" y="694"/>
                  </a:lnTo>
                  <a:lnTo>
                    <a:pt x="703" y="702"/>
                  </a:lnTo>
                  <a:lnTo>
                    <a:pt x="703" y="713"/>
                  </a:lnTo>
                  <a:lnTo>
                    <a:pt x="707" y="728"/>
                  </a:lnTo>
                  <a:lnTo>
                    <a:pt x="712" y="737"/>
                  </a:lnTo>
                  <a:lnTo>
                    <a:pt x="715" y="742"/>
                  </a:lnTo>
                  <a:lnTo>
                    <a:pt x="715" y="749"/>
                  </a:lnTo>
                  <a:lnTo>
                    <a:pt x="712" y="754"/>
                  </a:lnTo>
                  <a:lnTo>
                    <a:pt x="706" y="763"/>
                  </a:lnTo>
                  <a:lnTo>
                    <a:pt x="705" y="776"/>
                  </a:lnTo>
                  <a:lnTo>
                    <a:pt x="712" y="780"/>
                  </a:lnTo>
                  <a:lnTo>
                    <a:pt x="719" y="788"/>
                  </a:lnTo>
                  <a:lnTo>
                    <a:pt x="723" y="800"/>
                  </a:lnTo>
                  <a:lnTo>
                    <a:pt x="726" y="809"/>
                  </a:lnTo>
                  <a:lnTo>
                    <a:pt x="736" y="815"/>
                  </a:lnTo>
                  <a:lnTo>
                    <a:pt x="751" y="818"/>
                  </a:lnTo>
                  <a:lnTo>
                    <a:pt x="768" y="817"/>
                  </a:lnTo>
                  <a:lnTo>
                    <a:pt x="772" y="818"/>
                  </a:lnTo>
                  <a:lnTo>
                    <a:pt x="778" y="817"/>
                  </a:lnTo>
                  <a:lnTo>
                    <a:pt x="788" y="822"/>
                  </a:lnTo>
                  <a:lnTo>
                    <a:pt x="794" y="825"/>
                  </a:lnTo>
                  <a:lnTo>
                    <a:pt x="801" y="825"/>
                  </a:lnTo>
                  <a:lnTo>
                    <a:pt x="805" y="822"/>
                  </a:lnTo>
                  <a:lnTo>
                    <a:pt x="815" y="821"/>
                  </a:lnTo>
                  <a:lnTo>
                    <a:pt x="833" y="824"/>
                  </a:lnTo>
                  <a:lnTo>
                    <a:pt x="837" y="823"/>
                  </a:lnTo>
                  <a:lnTo>
                    <a:pt x="843" y="819"/>
                  </a:lnTo>
                  <a:lnTo>
                    <a:pt x="849" y="819"/>
                  </a:lnTo>
                  <a:lnTo>
                    <a:pt x="857" y="817"/>
                  </a:lnTo>
                  <a:lnTo>
                    <a:pt x="872" y="824"/>
                  </a:lnTo>
                  <a:lnTo>
                    <a:pt x="876" y="830"/>
                  </a:lnTo>
                  <a:lnTo>
                    <a:pt x="883" y="842"/>
                  </a:lnTo>
                  <a:lnTo>
                    <a:pt x="892" y="846"/>
                  </a:lnTo>
                  <a:lnTo>
                    <a:pt x="897" y="849"/>
                  </a:lnTo>
                  <a:lnTo>
                    <a:pt x="893" y="855"/>
                  </a:lnTo>
                  <a:lnTo>
                    <a:pt x="887" y="862"/>
                  </a:lnTo>
                  <a:lnTo>
                    <a:pt x="890" y="868"/>
                  </a:lnTo>
                  <a:lnTo>
                    <a:pt x="886" y="874"/>
                  </a:lnTo>
                  <a:lnTo>
                    <a:pt x="887" y="877"/>
                  </a:lnTo>
                  <a:lnTo>
                    <a:pt x="890" y="878"/>
                  </a:lnTo>
                  <a:lnTo>
                    <a:pt x="896" y="879"/>
                  </a:lnTo>
                  <a:lnTo>
                    <a:pt x="902" y="886"/>
                  </a:lnTo>
                  <a:lnTo>
                    <a:pt x="975" y="979"/>
                  </a:lnTo>
                  <a:lnTo>
                    <a:pt x="958" y="972"/>
                  </a:lnTo>
                  <a:lnTo>
                    <a:pt x="948" y="969"/>
                  </a:lnTo>
                  <a:lnTo>
                    <a:pt x="945" y="969"/>
                  </a:lnTo>
                  <a:lnTo>
                    <a:pt x="941" y="970"/>
                  </a:lnTo>
                  <a:lnTo>
                    <a:pt x="938" y="971"/>
                  </a:lnTo>
                  <a:lnTo>
                    <a:pt x="931" y="974"/>
                  </a:lnTo>
                  <a:lnTo>
                    <a:pt x="928" y="975"/>
                  </a:lnTo>
                  <a:lnTo>
                    <a:pt x="923" y="976"/>
                  </a:lnTo>
                  <a:lnTo>
                    <a:pt x="919" y="978"/>
                  </a:lnTo>
                  <a:lnTo>
                    <a:pt x="916" y="978"/>
                  </a:lnTo>
                  <a:lnTo>
                    <a:pt x="909" y="975"/>
                  </a:lnTo>
                  <a:lnTo>
                    <a:pt x="900" y="974"/>
                  </a:lnTo>
                  <a:lnTo>
                    <a:pt x="897" y="970"/>
                  </a:lnTo>
                  <a:lnTo>
                    <a:pt x="892" y="969"/>
                  </a:lnTo>
                  <a:lnTo>
                    <a:pt x="885" y="967"/>
                  </a:lnTo>
                  <a:lnTo>
                    <a:pt x="880" y="967"/>
                  </a:lnTo>
                  <a:lnTo>
                    <a:pt x="876" y="969"/>
                  </a:lnTo>
                  <a:lnTo>
                    <a:pt x="870" y="973"/>
                  </a:lnTo>
                  <a:lnTo>
                    <a:pt x="870" y="976"/>
                  </a:lnTo>
                  <a:lnTo>
                    <a:pt x="867" y="980"/>
                  </a:lnTo>
                  <a:lnTo>
                    <a:pt x="869" y="985"/>
                  </a:lnTo>
                  <a:lnTo>
                    <a:pt x="870" y="986"/>
                  </a:lnTo>
                  <a:lnTo>
                    <a:pt x="870" y="987"/>
                  </a:lnTo>
                  <a:lnTo>
                    <a:pt x="863" y="989"/>
                  </a:lnTo>
                  <a:lnTo>
                    <a:pt x="859" y="996"/>
                  </a:lnTo>
                  <a:lnTo>
                    <a:pt x="853" y="997"/>
                  </a:lnTo>
                  <a:lnTo>
                    <a:pt x="846" y="997"/>
                  </a:lnTo>
                  <a:lnTo>
                    <a:pt x="843" y="998"/>
                  </a:lnTo>
                  <a:lnTo>
                    <a:pt x="838" y="995"/>
                  </a:lnTo>
                  <a:lnTo>
                    <a:pt x="838" y="985"/>
                  </a:lnTo>
                  <a:lnTo>
                    <a:pt x="833" y="983"/>
                  </a:lnTo>
                  <a:lnTo>
                    <a:pt x="823" y="983"/>
                  </a:lnTo>
                  <a:lnTo>
                    <a:pt x="815" y="992"/>
                  </a:lnTo>
                  <a:lnTo>
                    <a:pt x="810" y="1002"/>
                  </a:lnTo>
                  <a:lnTo>
                    <a:pt x="807" y="1012"/>
                  </a:lnTo>
                  <a:lnTo>
                    <a:pt x="798" y="1022"/>
                  </a:lnTo>
                  <a:lnTo>
                    <a:pt x="784" y="1031"/>
                  </a:lnTo>
                  <a:lnTo>
                    <a:pt x="772" y="1036"/>
                  </a:lnTo>
                  <a:lnTo>
                    <a:pt x="765" y="1040"/>
                  </a:lnTo>
                  <a:lnTo>
                    <a:pt x="756" y="1044"/>
                  </a:lnTo>
                  <a:lnTo>
                    <a:pt x="746" y="1044"/>
                  </a:lnTo>
                  <a:lnTo>
                    <a:pt x="738" y="1042"/>
                  </a:lnTo>
                  <a:lnTo>
                    <a:pt x="729" y="1039"/>
                  </a:lnTo>
                  <a:lnTo>
                    <a:pt x="720" y="1034"/>
                  </a:lnTo>
                  <a:lnTo>
                    <a:pt x="706" y="1026"/>
                  </a:lnTo>
                  <a:lnTo>
                    <a:pt x="696" y="1023"/>
                  </a:lnTo>
                  <a:lnTo>
                    <a:pt x="693" y="1022"/>
                  </a:lnTo>
                  <a:lnTo>
                    <a:pt x="687" y="1028"/>
                  </a:lnTo>
                  <a:lnTo>
                    <a:pt x="684" y="1029"/>
                  </a:lnTo>
                  <a:lnTo>
                    <a:pt x="680" y="1035"/>
                  </a:lnTo>
                  <a:lnTo>
                    <a:pt x="674" y="1037"/>
                  </a:lnTo>
                  <a:lnTo>
                    <a:pt x="660" y="1036"/>
                  </a:lnTo>
                  <a:lnTo>
                    <a:pt x="658" y="1034"/>
                  </a:lnTo>
                  <a:lnTo>
                    <a:pt x="657" y="1030"/>
                  </a:lnTo>
                  <a:lnTo>
                    <a:pt x="657" y="1026"/>
                  </a:lnTo>
                  <a:lnTo>
                    <a:pt x="660" y="1022"/>
                  </a:lnTo>
                  <a:lnTo>
                    <a:pt x="664" y="1016"/>
                  </a:lnTo>
                  <a:lnTo>
                    <a:pt x="663" y="1011"/>
                  </a:lnTo>
                  <a:lnTo>
                    <a:pt x="657" y="1001"/>
                  </a:lnTo>
                  <a:lnTo>
                    <a:pt x="657" y="996"/>
                  </a:lnTo>
                  <a:lnTo>
                    <a:pt x="653" y="990"/>
                  </a:lnTo>
                  <a:lnTo>
                    <a:pt x="653" y="986"/>
                  </a:lnTo>
                  <a:lnTo>
                    <a:pt x="643" y="987"/>
                  </a:lnTo>
                  <a:lnTo>
                    <a:pt x="630" y="990"/>
                  </a:lnTo>
                  <a:lnTo>
                    <a:pt x="622" y="990"/>
                  </a:lnTo>
                  <a:lnTo>
                    <a:pt x="612" y="992"/>
                  </a:lnTo>
                  <a:lnTo>
                    <a:pt x="605" y="991"/>
                  </a:lnTo>
                  <a:lnTo>
                    <a:pt x="599" y="989"/>
                  </a:lnTo>
                  <a:lnTo>
                    <a:pt x="595" y="990"/>
                  </a:lnTo>
                  <a:lnTo>
                    <a:pt x="594" y="997"/>
                  </a:lnTo>
                  <a:lnTo>
                    <a:pt x="591" y="1001"/>
                  </a:lnTo>
                  <a:lnTo>
                    <a:pt x="588" y="1002"/>
                  </a:lnTo>
                  <a:lnTo>
                    <a:pt x="585" y="999"/>
                  </a:lnTo>
                  <a:lnTo>
                    <a:pt x="584" y="987"/>
                  </a:lnTo>
                  <a:lnTo>
                    <a:pt x="579" y="985"/>
                  </a:lnTo>
                  <a:lnTo>
                    <a:pt x="573" y="987"/>
                  </a:lnTo>
                  <a:lnTo>
                    <a:pt x="569" y="988"/>
                  </a:lnTo>
                  <a:lnTo>
                    <a:pt x="563" y="987"/>
                  </a:lnTo>
                  <a:lnTo>
                    <a:pt x="559" y="989"/>
                  </a:lnTo>
                  <a:lnTo>
                    <a:pt x="552" y="992"/>
                  </a:lnTo>
                  <a:lnTo>
                    <a:pt x="543" y="996"/>
                  </a:lnTo>
                  <a:lnTo>
                    <a:pt x="535" y="990"/>
                  </a:lnTo>
                  <a:lnTo>
                    <a:pt x="526" y="981"/>
                  </a:lnTo>
                  <a:lnTo>
                    <a:pt x="520" y="978"/>
                  </a:lnTo>
                  <a:lnTo>
                    <a:pt x="513" y="976"/>
                  </a:lnTo>
                  <a:lnTo>
                    <a:pt x="509" y="973"/>
                  </a:lnTo>
                  <a:lnTo>
                    <a:pt x="500" y="972"/>
                  </a:lnTo>
                  <a:lnTo>
                    <a:pt x="491" y="970"/>
                  </a:lnTo>
                  <a:lnTo>
                    <a:pt x="477" y="969"/>
                  </a:lnTo>
                  <a:lnTo>
                    <a:pt x="474" y="966"/>
                  </a:lnTo>
                  <a:lnTo>
                    <a:pt x="464" y="965"/>
                  </a:lnTo>
                  <a:lnTo>
                    <a:pt x="460" y="960"/>
                  </a:lnTo>
                  <a:lnTo>
                    <a:pt x="460" y="955"/>
                  </a:lnTo>
                  <a:lnTo>
                    <a:pt x="463" y="950"/>
                  </a:lnTo>
                  <a:lnTo>
                    <a:pt x="474" y="939"/>
                  </a:lnTo>
                  <a:lnTo>
                    <a:pt x="481" y="929"/>
                  </a:lnTo>
                  <a:lnTo>
                    <a:pt x="487" y="926"/>
                  </a:lnTo>
                  <a:lnTo>
                    <a:pt x="490" y="922"/>
                  </a:lnTo>
                  <a:lnTo>
                    <a:pt x="494" y="920"/>
                  </a:lnTo>
                  <a:lnTo>
                    <a:pt x="496" y="917"/>
                  </a:lnTo>
                  <a:lnTo>
                    <a:pt x="490" y="913"/>
                  </a:lnTo>
                  <a:lnTo>
                    <a:pt x="488" y="908"/>
                  </a:lnTo>
                  <a:lnTo>
                    <a:pt x="491" y="901"/>
                  </a:lnTo>
                  <a:lnTo>
                    <a:pt x="490" y="898"/>
                  </a:lnTo>
                  <a:lnTo>
                    <a:pt x="480" y="895"/>
                  </a:lnTo>
                  <a:lnTo>
                    <a:pt x="474" y="889"/>
                  </a:lnTo>
                  <a:lnTo>
                    <a:pt x="464" y="882"/>
                  </a:lnTo>
                  <a:lnTo>
                    <a:pt x="460" y="877"/>
                  </a:lnTo>
                  <a:lnTo>
                    <a:pt x="468" y="867"/>
                  </a:lnTo>
                  <a:lnTo>
                    <a:pt x="484" y="858"/>
                  </a:lnTo>
                  <a:lnTo>
                    <a:pt x="483" y="854"/>
                  </a:lnTo>
                  <a:lnTo>
                    <a:pt x="483" y="848"/>
                  </a:lnTo>
                  <a:lnTo>
                    <a:pt x="484" y="840"/>
                  </a:lnTo>
                  <a:lnTo>
                    <a:pt x="484" y="834"/>
                  </a:lnTo>
                  <a:lnTo>
                    <a:pt x="481" y="833"/>
                  </a:lnTo>
                  <a:lnTo>
                    <a:pt x="474" y="832"/>
                  </a:lnTo>
                  <a:lnTo>
                    <a:pt x="473" y="831"/>
                  </a:lnTo>
                  <a:lnTo>
                    <a:pt x="474" y="828"/>
                  </a:lnTo>
                  <a:lnTo>
                    <a:pt x="476" y="825"/>
                  </a:lnTo>
                  <a:lnTo>
                    <a:pt x="468" y="823"/>
                  </a:lnTo>
                  <a:lnTo>
                    <a:pt x="464" y="821"/>
                  </a:lnTo>
                  <a:lnTo>
                    <a:pt x="455" y="811"/>
                  </a:lnTo>
                  <a:lnTo>
                    <a:pt x="447" y="799"/>
                  </a:lnTo>
                  <a:lnTo>
                    <a:pt x="450" y="788"/>
                  </a:lnTo>
                  <a:lnTo>
                    <a:pt x="444" y="782"/>
                  </a:lnTo>
                  <a:lnTo>
                    <a:pt x="434" y="776"/>
                  </a:lnTo>
                  <a:lnTo>
                    <a:pt x="421" y="769"/>
                  </a:lnTo>
                  <a:lnTo>
                    <a:pt x="405" y="763"/>
                  </a:lnTo>
                  <a:lnTo>
                    <a:pt x="393" y="749"/>
                  </a:lnTo>
                  <a:lnTo>
                    <a:pt x="389" y="734"/>
                  </a:lnTo>
                  <a:lnTo>
                    <a:pt x="392" y="728"/>
                  </a:lnTo>
                  <a:lnTo>
                    <a:pt x="398" y="725"/>
                  </a:lnTo>
                  <a:lnTo>
                    <a:pt x="398" y="722"/>
                  </a:lnTo>
                  <a:lnTo>
                    <a:pt x="388" y="721"/>
                  </a:lnTo>
                  <a:lnTo>
                    <a:pt x="370" y="721"/>
                  </a:lnTo>
                  <a:lnTo>
                    <a:pt x="356" y="726"/>
                  </a:lnTo>
                  <a:lnTo>
                    <a:pt x="349" y="721"/>
                  </a:lnTo>
                  <a:lnTo>
                    <a:pt x="334" y="721"/>
                  </a:lnTo>
                  <a:lnTo>
                    <a:pt x="323" y="723"/>
                  </a:lnTo>
                  <a:lnTo>
                    <a:pt x="314" y="726"/>
                  </a:lnTo>
                  <a:lnTo>
                    <a:pt x="306" y="724"/>
                  </a:lnTo>
                  <a:lnTo>
                    <a:pt x="291" y="719"/>
                  </a:lnTo>
                  <a:lnTo>
                    <a:pt x="283" y="718"/>
                  </a:lnTo>
                  <a:lnTo>
                    <a:pt x="272" y="720"/>
                  </a:lnTo>
                  <a:lnTo>
                    <a:pt x="265" y="719"/>
                  </a:lnTo>
                  <a:lnTo>
                    <a:pt x="258" y="718"/>
                  </a:lnTo>
                  <a:lnTo>
                    <a:pt x="254" y="715"/>
                  </a:lnTo>
                  <a:lnTo>
                    <a:pt x="251" y="716"/>
                  </a:lnTo>
                  <a:lnTo>
                    <a:pt x="241" y="725"/>
                  </a:lnTo>
                  <a:lnTo>
                    <a:pt x="234" y="733"/>
                  </a:lnTo>
                  <a:lnTo>
                    <a:pt x="232" y="736"/>
                  </a:lnTo>
                  <a:lnTo>
                    <a:pt x="234" y="749"/>
                  </a:lnTo>
                  <a:lnTo>
                    <a:pt x="234" y="754"/>
                  </a:lnTo>
                  <a:lnTo>
                    <a:pt x="231" y="756"/>
                  </a:lnTo>
                  <a:lnTo>
                    <a:pt x="226" y="756"/>
                  </a:lnTo>
                  <a:lnTo>
                    <a:pt x="219" y="754"/>
                  </a:lnTo>
                  <a:lnTo>
                    <a:pt x="212" y="752"/>
                  </a:lnTo>
                  <a:lnTo>
                    <a:pt x="200" y="754"/>
                  </a:lnTo>
                  <a:lnTo>
                    <a:pt x="189" y="755"/>
                  </a:lnTo>
                  <a:lnTo>
                    <a:pt x="175" y="753"/>
                  </a:lnTo>
                  <a:lnTo>
                    <a:pt x="157" y="743"/>
                  </a:lnTo>
                  <a:lnTo>
                    <a:pt x="154" y="742"/>
                  </a:lnTo>
                  <a:lnTo>
                    <a:pt x="146" y="744"/>
                  </a:lnTo>
                  <a:lnTo>
                    <a:pt x="140" y="746"/>
                  </a:lnTo>
                  <a:lnTo>
                    <a:pt x="134" y="745"/>
                  </a:lnTo>
                  <a:lnTo>
                    <a:pt x="131" y="744"/>
                  </a:lnTo>
                  <a:lnTo>
                    <a:pt x="126" y="744"/>
                  </a:lnTo>
                  <a:lnTo>
                    <a:pt x="120" y="742"/>
                  </a:lnTo>
                  <a:lnTo>
                    <a:pt x="117" y="742"/>
                  </a:lnTo>
                  <a:lnTo>
                    <a:pt x="111" y="741"/>
                  </a:lnTo>
                  <a:lnTo>
                    <a:pt x="105" y="742"/>
                  </a:lnTo>
                  <a:lnTo>
                    <a:pt x="100" y="742"/>
                  </a:lnTo>
                  <a:lnTo>
                    <a:pt x="95" y="739"/>
                  </a:lnTo>
                  <a:lnTo>
                    <a:pt x="95" y="738"/>
                  </a:lnTo>
                  <a:lnTo>
                    <a:pt x="92" y="737"/>
                  </a:lnTo>
                  <a:lnTo>
                    <a:pt x="90" y="733"/>
                  </a:lnTo>
                  <a:lnTo>
                    <a:pt x="87" y="733"/>
                  </a:lnTo>
                  <a:lnTo>
                    <a:pt x="81" y="732"/>
                  </a:lnTo>
                  <a:lnTo>
                    <a:pt x="78" y="729"/>
                  </a:lnTo>
                  <a:lnTo>
                    <a:pt x="77" y="727"/>
                  </a:lnTo>
                  <a:lnTo>
                    <a:pt x="74" y="724"/>
                  </a:lnTo>
                  <a:lnTo>
                    <a:pt x="71" y="722"/>
                  </a:lnTo>
                  <a:lnTo>
                    <a:pt x="69" y="720"/>
                  </a:lnTo>
                  <a:lnTo>
                    <a:pt x="72" y="715"/>
                  </a:lnTo>
                  <a:lnTo>
                    <a:pt x="74" y="714"/>
                  </a:lnTo>
                  <a:lnTo>
                    <a:pt x="62" y="707"/>
                  </a:lnTo>
                  <a:lnTo>
                    <a:pt x="59" y="706"/>
                  </a:lnTo>
                  <a:lnTo>
                    <a:pt x="58" y="704"/>
                  </a:lnTo>
                  <a:lnTo>
                    <a:pt x="49" y="702"/>
                  </a:lnTo>
                  <a:lnTo>
                    <a:pt x="45" y="698"/>
                  </a:lnTo>
                  <a:lnTo>
                    <a:pt x="46" y="694"/>
                  </a:lnTo>
                  <a:lnTo>
                    <a:pt x="43" y="690"/>
                  </a:lnTo>
                  <a:lnTo>
                    <a:pt x="38" y="689"/>
                  </a:lnTo>
                  <a:lnTo>
                    <a:pt x="31" y="690"/>
                  </a:lnTo>
                  <a:lnTo>
                    <a:pt x="25" y="687"/>
                  </a:lnTo>
                  <a:lnTo>
                    <a:pt x="20" y="682"/>
                  </a:lnTo>
                  <a:lnTo>
                    <a:pt x="16" y="679"/>
                  </a:lnTo>
                  <a:lnTo>
                    <a:pt x="3" y="669"/>
                  </a:lnTo>
                  <a:lnTo>
                    <a:pt x="0" y="666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1538482" y="3588212"/>
              <a:ext cx="1434346" cy="1091134"/>
            </a:xfrm>
            <a:custGeom>
              <a:avLst/>
              <a:gdLst>
                <a:gd name="T0" fmla="*/ 0 w 2330"/>
                <a:gd name="T1" fmla="*/ 0 h 1431"/>
                <a:gd name="T2" fmla="*/ 0 w 2330"/>
                <a:gd name="T3" fmla="*/ 0 h 1431"/>
                <a:gd name="T4" fmla="*/ 0 w 2330"/>
                <a:gd name="T5" fmla="*/ 0 h 1431"/>
                <a:gd name="T6" fmla="*/ 0 w 2330"/>
                <a:gd name="T7" fmla="*/ 0 h 1431"/>
                <a:gd name="T8" fmla="*/ 0 w 2330"/>
                <a:gd name="T9" fmla="*/ 0 h 1431"/>
                <a:gd name="T10" fmla="*/ 0 w 2330"/>
                <a:gd name="T11" fmla="*/ 0 h 1431"/>
                <a:gd name="T12" fmla="*/ 0 w 2330"/>
                <a:gd name="T13" fmla="*/ 0 h 1431"/>
                <a:gd name="T14" fmla="*/ 0 w 2330"/>
                <a:gd name="T15" fmla="*/ 0 h 1431"/>
                <a:gd name="T16" fmla="*/ 0 w 2330"/>
                <a:gd name="T17" fmla="*/ 0 h 1431"/>
                <a:gd name="T18" fmla="*/ 0 w 2330"/>
                <a:gd name="T19" fmla="*/ 0 h 1431"/>
                <a:gd name="T20" fmla="*/ 0 w 2330"/>
                <a:gd name="T21" fmla="*/ 0 h 1431"/>
                <a:gd name="T22" fmla="*/ 0 w 2330"/>
                <a:gd name="T23" fmla="*/ 0 h 1431"/>
                <a:gd name="T24" fmla="*/ 0 w 2330"/>
                <a:gd name="T25" fmla="*/ 0 h 1431"/>
                <a:gd name="T26" fmla="*/ 0 w 2330"/>
                <a:gd name="T27" fmla="*/ 0 h 1431"/>
                <a:gd name="T28" fmla="*/ 0 w 2330"/>
                <a:gd name="T29" fmla="*/ 0 h 1431"/>
                <a:gd name="T30" fmla="*/ 0 w 2330"/>
                <a:gd name="T31" fmla="*/ 0 h 1431"/>
                <a:gd name="T32" fmla="*/ 0 w 2330"/>
                <a:gd name="T33" fmla="*/ 0 h 1431"/>
                <a:gd name="T34" fmla="*/ 0 w 2330"/>
                <a:gd name="T35" fmla="*/ 0 h 1431"/>
                <a:gd name="T36" fmla="*/ 0 w 2330"/>
                <a:gd name="T37" fmla="*/ 0 h 1431"/>
                <a:gd name="T38" fmla="*/ 0 w 2330"/>
                <a:gd name="T39" fmla="*/ 0 h 1431"/>
                <a:gd name="T40" fmla="*/ 0 w 2330"/>
                <a:gd name="T41" fmla="*/ 0 h 1431"/>
                <a:gd name="T42" fmla="*/ 0 w 2330"/>
                <a:gd name="T43" fmla="*/ 0 h 1431"/>
                <a:gd name="T44" fmla="*/ 0 w 2330"/>
                <a:gd name="T45" fmla="*/ 0 h 1431"/>
                <a:gd name="T46" fmla="*/ 0 w 2330"/>
                <a:gd name="T47" fmla="*/ 0 h 1431"/>
                <a:gd name="T48" fmla="*/ 0 w 2330"/>
                <a:gd name="T49" fmla="*/ 0 h 1431"/>
                <a:gd name="T50" fmla="*/ 0 w 2330"/>
                <a:gd name="T51" fmla="*/ 0 h 1431"/>
                <a:gd name="T52" fmla="*/ 0 w 2330"/>
                <a:gd name="T53" fmla="*/ 0 h 1431"/>
                <a:gd name="T54" fmla="*/ 0 w 2330"/>
                <a:gd name="T55" fmla="*/ 0 h 1431"/>
                <a:gd name="T56" fmla="*/ 0 w 2330"/>
                <a:gd name="T57" fmla="*/ 0 h 1431"/>
                <a:gd name="T58" fmla="*/ 0 w 2330"/>
                <a:gd name="T59" fmla="*/ 0 h 1431"/>
                <a:gd name="T60" fmla="*/ 0 w 2330"/>
                <a:gd name="T61" fmla="*/ 0 h 1431"/>
                <a:gd name="T62" fmla="*/ 0 w 2330"/>
                <a:gd name="T63" fmla="*/ 0 h 1431"/>
                <a:gd name="T64" fmla="*/ 0 w 2330"/>
                <a:gd name="T65" fmla="*/ 0 h 1431"/>
                <a:gd name="T66" fmla="*/ 0 w 2330"/>
                <a:gd name="T67" fmla="*/ 0 h 1431"/>
                <a:gd name="T68" fmla="*/ 0 w 2330"/>
                <a:gd name="T69" fmla="*/ 0 h 1431"/>
                <a:gd name="T70" fmla="*/ 0 w 2330"/>
                <a:gd name="T71" fmla="*/ 0 h 1431"/>
                <a:gd name="T72" fmla="*/ 0 w 2330"/>
                <a:gd name="T73" fmla="*/ 0 h 1431"/>
                <a:gd name="T74" fmla="*/ 0 w 2330"/>
                <a:gd name="T75" fmla="*/ 0 h 1431"/>
                <a:gd name="T76" fmla="*/ 0 w 2330"/>
                <a:gd name="T77" fmla="*/ 0 h 1431"/>
                <a:gd name="T78" fmla="*/ 0 w 2330"/>
                <a:gd name="T79" fmla="*/ 0 h 1431"/>
                <a:gd name="T80" fmla="*/ 0 w 2330"/>
                <a:gd name="T81" fmla="*/ 0 h 1431"/>
                <a:gd name="T82" fmla="*/ 0 w 2330"/>
                <a:gd name="T83" fmla="*/ 0 h 1431"/>
                <a:gd name="T84" fmla="*/ 0 w 2330"/>
                <a:gd name="T85" fmla="*/ 0 h 1431"/>
                <a:gd name="T86" fmla="*/ 0 w 2330"/>
                <a:gd name="T87" fmla="*/ 0 h 1431"/>
                <a:gd name="T88" fmla="*/ 0 w 2330"/>
                <a:gd name="T89" fmla="*/ 0 h 1431"/>
                <a:gd name="T90" fmla="*/ 0 w 2330"/>
                <a:gd name="T91" fmla="*/ 0 h 1431"/>
                <a:gd name="T92" fmla="*/ 0 w 2330"/>
                <a:gd name="T93" fmla="*/ 0 h 1431"/>
                <a:gd name="T94" fmla="*/ 0 w 2330"/>
                <a:gd name="T95" fmla="*/ 0 h 1431"/>
                <a:gd name="T96" fmla="*/ 0 w 2330"/>
                <a:gd name="T97" fmla="*/ 0 h 1431"/>
                <a:gd name="T98" fmla="*/ 0 w 2330"/>
                <a:gd name="T99" fmla="*/ 0 h 1431"/>
                <a:gd name="T100" fmla="*/ 0 w 2330"/>
                <a:gd name="T101" fmla="*/ 0 h 1431"/>
                <a:gd name="T102" fmla="*/ 0 w 2330"/>
                <a:gd name="T103" fmla="*/ 0 h 1431"/>
                <a:gd name="T104" fmla="*/ 0 w 2330"/>
                <a:gd name="T105" fmla="*/ 0 h 1431"/>
                <a:gd name="T106" fmla="*/ 0 w 2330"/>
                <a:gd name="T107" fmla="*/ 0 h 1431"/>
                <a:gd name="T108" fmla="*/ 0 w 2330"/>
                <a:gd name="T109" fmla="*/ 0 h 1431"/>
                <a:gd name="T110" fmla="*/ 0 w 2330"/>
                <a:gd name="T111" fmla="*/ 0 h 1431"/>
                <a:gd name="T112" fmla="*/ 0 w 2330"/>
                <a:gd name="T113" fmla="*/ 0 h 1431"/>
                <a:gd name="T114" fmla="*/ 0 w 2330"/>
                <a:gd name="T115" fmla="*/ 0 h 1431"/>
                <a:gd name="T116" fmla="*/ 0 w 2330"/>
                <a:gd name="T117" fmla="*/ 0 h 1431"/>
                <a:gd name="T118" fmla="*/ 0 w 2330"/>
                <a:gd name="T119" fmla="*/ 0 h 1431"/>
                <a:gd name="T120" fmla="*/ 0 w 2330"/>
                <a:gd name="T121" fmla="*/ 0 h 14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330"/>
                <a:gd name="T184" fmla="*/ 0 h 1431"/>
                <a:gd name="T185" fmla="*/ 2330 w 2330"/>
                <a:gd name="T186" fmla="*/ 1431 h 143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330" h="1431">
                  <a:moveTo>
                    <a:pt x="1120" y="89"/>
                  </a:moveTo>
                  <a:lnTo>
                    <a:pt x="1123" y="96"/>
                  </a:lnTo>
                  <a:lnTo>
                    <a:pt x="1129" y="105"/>
                  </a:lnTo>
                  <a:lnTo>
                    <a:pt x="1133" y="107"/>
                  </a:lnTo>
                  <a:lnTo>
                    <a:pt x="1143" y="109"/>
                  </a:lnTo>
                  <a:lnTo>
                    <a:pt x="1154" y="114"/>
                  </a:lnTo>
                  <a:lnTo>
                    <a:pt x="1165" y="126"/>
                  </a:lnTo>
                  <a:lnTo>
                    <a:pt x="1171" y="133"/>
                  </a:lnTo>
                  <a:lnTo>
                    <a:pt x="1175" y="147"/>
                  </a:lnTo>
                  <a:lnTo>
                    <a:pt x="1181" y="155"/>
                  </a:lnTo>
                  <a:lnTo>
                    <a:pt x="1190" y="164"/>
                  </a:lnTo>
                  <a:lnTo>
                    <a:pt x="1198" y="172"/>
                  </a:lnTo>
                  <a:lnTo>
                    <a:pt x="1213" y="184"/>
                  </a:lnTo>
                  <a:lnTo>
                    <a:pt x="1220" y="190"/>
                  </a:lnTo>
                  <a:lnTo>
                    <a:pt x="1224" y="195"/>
                  </a:lnTo>
                  <a:lnTo>
                    <a:pt x="1228" y="197"/>
                  </a:lnTo>
                  <a:lnTo>
                    <a:pt x="1231" y="201"/>
                  </a:lnTo>
                  <a:lnTo>
                    <a:pt x="1234" y="202"/>
                  </a:lnTo>
                  <a:lnTo>
                    <a:pt x="1241" y="200"/>
                  </a:lnTo>
                  <a:lnTo>
                    <a:pt x="1246" y="203"/>
                  </a:lnTo>
                  <a:lnTo>
                    <a:pt x="1247" y="208"/>
                  </a:lnTo>
                  <a:lnTo>
                    <a:pt x="1256" y="211"/>
                  </a:lnTo>
                  <a:lnTo>
                    <a:pt x="1263" y="211"/>
                  </a:lnTo>
                  <a:lnTo>
                    <a:pt x="1266" y="212"/>
                  </a:lnTo>
                  <a:lnTo>
                    <a:pt x="1266" y="215"/>
                  </a:lnTo>
                  <a:lnTo>
                    <a:pt x="1262" y="216"/>
                  </a:lnTo>
                  <a:lnTo>
                    <a:pt x="1259" y="217"/>
                  </a:lnTo>
                  <a:lnTo>
                    <a:pt x="1260" y="219"/>
                  </a:lnTo>
                  <a:lnTo>
                    <a:pt x="1266" y="220"/>
                  </a:lnTo>
                  <a:lnTo>
                    <a:pt x="1269" y="222"/>
                  </a:lnTo>
                  <a:lnTo>
                    <a:pt x="1270" y="226"/>
                  </a:lnTo>
                  <a:lnTo>
                    <a:pt x="1275" y="226"/>
                  </a:lnTo>
                  <a:lnTo>
                    <a:pt x="1277" y="225"/>
                  </a:lnTo>
                  <a:lnTo>
                    <a:pt x="1280" y="227"/>
                  </a:lnTo>
                  <a:lnTo>
                    <a:pt x="1280" y="229"/>
                  </a:lnTo>
                  <a:lnTo>
                    <a:pt x="1275" y="232"/>
                  </a:lnTo>
                  <a:lnTo>
                    <a:pt x="1275" y="234"/>
                  </a:lnTo>
                  <a:lnTo>
                    <a:pt x="1280" y="236"/>
                  </a:lnTo>
                  <a:lnTo>
                    <a:pt x="1287" y="237"/>
                  </a:lnTo>
                  <a:lnTo>
                    <a:pt x="1290" y="239"/>
                  </a:lnTo>
                  <a:lnTo>
                    <a:pt x="1289" y="240"/>
                  </a:lnTo>
                  <a:lnTo>
                    <a:pt x="1279" y="239"/>
                  </a:lnTo>
                  <a:lnTo>
                    <a:pt x="1277" y="244"/>
                  </a:lnTo>
                  <a:lnTo>
                    <a:pt x="1279" y="246"/>
                  </a:lnTo>
                  <a:lnTo>
                    <a:pt x="1285" y="247"/>
                  </a:lnTo>
                  <a:lnTo>
                    <a:pt x="1287" y="248"/>
                  </a:lnTo>
                  <a:lnTo>
                    <a:pt x="1289" y="246"/>
                  </a:lnTo>
                  <a:lnTo>
                    <a:pt x="1293" y="244"/>
                  </a:lnTo>
                  <a:lnTo>
                    <a:pt x="1298" y="244"/>
                  </a:lnTo>
                  <a:lnTo>
                    <a:pt x="1303" y="246"/>
                  </a:lnTo>
                  <a:lnTo>
                    <a:pt x="1303" y="247"/>
                  </a:lnTo>
                  <a:lnTo>
                    <a:pt x="1298" y="248"/>
                  </a:lnTo>
                  <a:lnTo>
                    <a:pt x="1295" y="249"/>
                  </a:lnTo>
                  <a:lnTo>
                    <a:pt x="1295" y="251"/>
                  </a:lnTo>
                  <a:lnTo>
                    <a:pt x="1298" y="253"/>
                  </a:lnTo>
                  <a:lnTo>
                    <a:pt x="1305" y="254"/>
                  </a:lnTo>
                  <a:lnTo>
                    <a:pt x="1308" y="257"/>
                  </a:lnTo>
                  <a:lnTo>
                    <a:pt x="1308" y="261"/>
                  </a:lnTo>
                  <a:lnTo>
                    <a:pt x="1303" y="263"/>
                  </a:lnTo>
                  <a:lnTo>
                    <a:pt x="1300" y="264"/>
                  </a:lnTo>
                  <a:lnTo>
                    <a:pt x="1300" y="266"/>
                  </a:lnTo>
                  <a:lnTo>
                    <a:pt x="1303" y="267"/>
                  </a:lnTo>
                  <a:lnTo>
                    <a:pt x="1311" y="265"/>
                  </a:lnTo>
                  <a:lnTo>
                    <a:pt x="1313" y="265"/>
                  </a:lnTo>
                  <a:lnTo>
                    <a:pt x="1316" y="267"/>
                  </a:lnTo>
                  <a:lnTo>
                    <a:pt x="1321" y="274"/>
                  </a:lnTo>
                  <a:lnTo>
                    <a:pt x="1326" y="275"/>
                  </a:lnTo>
                  <a:lnTo>
                    <a:pt x="1332" y="274"/>
                  </a:lnTo>
                  <a:lnTo>
                    <a:pt x="1341" y="266"/>
                  </a:lnTo>
                  <a:lnTo>
                    <a:pt x="1348" y="263"/>
                  </a:lnTo>
                  <a:lnTo>
                    <a:pt x="1354" y="263"/>
                  </a:lnTo>
                  <a:lnTo>
                    <a:pt x="1365" y="266"/>
                  </a:lnTo>
                  <a:lnTo>
                    <a:pt x="1375" y="267"/>
                  </a:lnTo>
                  <a:lnTo>
                    <a:pt x="1384" y="266"/>
                  </a:lnTo>
                  <a:lnTo>
                    <a:pt x="1390" y="263"/>
                  </a:lnTo>
                  <a:lnTo>
                    <a:pt x="1393" y="262"/>
                  </a:lnTo>
                  <a:lnTo>
                    <a:pt x="1396" y="263"/>
                  </a:lnTo>
                  <a:lnTo>
                    <a:pt x="1397" y="265"/>
                  </a:lnTo>
                  <a:lnTo>
                    <a:pt x="1398" y="269"/>
                  </a:lnTo>
                  <a:lnTo>
                    <a:pt x="1398" y="270"/>
                  </a:lnTo>
                  <a:lnTo>
                    <a:pt x="1400" y="269"/>
                  </a:lnTo>
                  <a:lnTo>
                    <a:pt x="1407" y="265"/>
                  </a:lnTo>
                  <a:lnTo>
                    <a:pt x="1417" y="257"/>
                  </a:lnTo>
                  <a:lnTo>
                    <a:pt x="1419" y="254"/>
                  </a:lnTo>
                  <a:lnTo>
                    <a:pt x="1417" y="250"/>
                  </a:lnTo>
                  <a:lnTo>
                    <a:pt x="1421" y="248"/>
                  </a:lnTo>
                  <a:lnTo>
                    <a:pt x="1429" y="246"/>
                  </a:lnTo>
                  <a:lnTo>
                    <a:pt x="1437" y="248"/>
                  </a:lnTo>
                  <a:lnTo>
                    <a:pt x="1450" y="253"/>
                  </a:lnTo>
                  <a:lnTo>
                    <a:pt x="1459" y="255"/>
                  </a:lnTo>
                  <a:lnTo>
                    <a:pt x="1466" y="256"/>
                  </a:lnTo>
                  <a:lnTo>
                    <a:pt x="1472" y="262"/>
                  </a:lnTo>
                  <a:lnTo>
                    <a:pt x="1473" y="263"/>
                  </a:lnTo>
                  <a:lnTo>
                    <a:pt x="1483" y="254"/>
                  </a:lnTo>
                  <a:lnTo>
                    <a:pt x="1495" y="249"/>
                  </a:lnTo>
                  <a:lnTo>
                    <a:pt x="1501" y="246"/>
                  </a:lnTo>
                  <a:lnTo>
                    <a:pt x="1505" y="248"/>
                  </a:lnTo>
                  <a:lnTo>
                    <a:pt x="1508" y="251"/>
                  </a:lnTo>
                  <a:lnTo>
                    <a:pt x="1508" y="257"/>
                  </a:lnTo>
                  <a:lnTo>
                    <a:pt x="1512" y="260"/>
                  </a:lnTo>
                  <a:lnTo>
                    <a:pt x="1525" y="254"/>
                  </a:lnTo>
                  <a:lnTo>
                    <a:pt x="1534" y="252"/>
                  </a:lnTo>
                  <a:lnTo>
                    <a:pt x="1547" y="249"/>
                  </a:lnTo>
                  <a:lnTo>
                    <a:pt x="1561" y="239"/>
                  </a:lnTo>
                  <a:lnTo>
                    <a:pt x="1573" y="228"/>
                  </a:lnTo>
                  <a:lnTo>
                    <a:pt x="1588" y="221"/>
                  </a:lnTo>
                  <a:lnTo>
                    <a:pt x="1604" y="216"/>
                  </a:lnTo>
                  <a:lnTo>
                    <a:pt x="1612" y="212"/>
                  </a:lnTo>
                  <a:lnTo>
                    <a:pt x="1629" y="211"/>
                  </a:lnTo>
                  <a:lnTo>
                    <a:pt x="1646" y="212"/>
                  </a:lnTo>
                  <a:lnTo>
                    <a:pt x="1659" y="209"/>
                  </a:lnTo>
                  <a:lnTo>
                    <a:pt x="1676" y="209"/>
                  </a:lnTo>
                  <a:lnTo>
                    <a:pt x="1691" y="213"/>
                  </a:lnTo>
                  <a:lnTo>
                    <a:pt x="1704" y="218"/>
                  </a:lnTo>
                  <a:lnTo>
                    <a:pt x="1712" y="220"/>
                  </a:lnTo>
                  <a:lnTo>
                    <a:pt x="1715" y="225"/>
                  </a:lnTo>
                  <a:lnTo>
                    <a:pt x="1720" y="229"/>
                  </a:lnTo>
                  <a:lnTo>
                    <a:pt x="1722" y="233"/>
                  </a:lnTo>
                  <a:lnTo>
                    <a:pt x="1727" y="235"/>
                  </a:lnTo>
                  <a:lnTo>
                    <a:pt x="1732" y="235"/>
                  </a:lnTo>
                  <a:lnTo>
                    <a:pt x="1740" y="233"/>
                  </a:lnTo>
                  <a:lnTo>
                    <a:pt x="1760" y="232"/>
                  </a:lnTo>
                  <a:lnTo>
                    <a:pt x="1776" y="227"/>
                  </a:lnTo>
                  <a:lnTo>
                    <a:pt x="1794" y="215"/>
                  </a:lnTo>
                  <a:lnTo>
                    <a:pt x="1812" y="201"/>
                  </a:lnTo>
                  <a:lnTo>
                    <a:pt x="1817" y="189"/>
                  </a:lnTo>
                  <a:lnTo>
                    <a:pt x="1830" y="182"/>
                  </a:lnTo>
                  <a:lnTo>
                    <a:pt x="1845" y="171"/>
                  </a:lnTo>
                  <a:lnTo>
                    <a:pt x="1859" y="164"/>
                  </a:lnTo>
                  <a:lnTo>
                    <a:pt x="1866" y="159"/>
                  </a:lnTo>
                  <a:lnTo>
                    <a:pt x="1872" y="149"/>
                  </a:lnTo>
                  <a:lnTo>
                    <a:pt x="1878" y="145"/>
                  </a:lnTo>
                  <a:lnTo>
                    <a:pt x="1889" y="145"/>
                  </a:lnTo>
                  <a:lnTo>
                    <a:pt x="1904" y="148"/>
                  </a:lnTo>
                  <a:lnTo>
                    <a:pt x="1917" y="150"/>
                  </a:lnTo>
                  <a:lnTo>
                    <a:pt x="1928" y="149"/>
                  </a:lnTo>
                  <a:lnTo>
                    <a:pt x="1934" y="147"/>
                  </a:lnTo>
                  <a:lnTo>
                    <a:pt x="1949" y="141"/>
                  </a:lnTo>
                  <a:lnTo>
                    <a:pt x="1969" y="135"/>
                  </a:lnTo>
                  <a:lnTo>
                    <a:pt x="1979" y="133"/>
                  </a:lnTo>
                  <a:lnTo>
                    <a:pt x="1989" y="126"/>
                  </a:lnTo>
                  <a:lnTo>
                    <a:pt x="2002" y="122"/>
                  </a:lnTo>
                  <a:lnTo>
                    <a:pt x="2009" y="114"/>
                  </a:lnTo>
                  <a:lnTo>
                    <a:pt x="2019" y="108"/>
                  </a:lnTo>
                  <a:lnTo>
                    <a:pt x="2042" y="105"/>
                  </a:lnTo>
                  <a:lnTo>
                    <a:pt x="2057" y="100"/>
                  </a:lnTo>
                  <a:lnTo>
                    <a:pt x="2068" y="95"/>
                  </a:lnTo>
                  <a:lnTo>
                    <a:pt x="2093" y="91"/>
                  </a:lnTo>
                  <a:lnTo>
                    <a:pt x="2113" y="83"/>
                  </a:lnTo>
                  <a:lnTo>
                    <a:pt x="2127" y="77"/>
                  </a:lnTo>
                  <a:lnTo>
                    <a:pt x="2137" y="71"/>
                  </a:lnTo>
                  <a:lnTo>
                    <a:pt x="2147" y="68"/>
                  </a:lnTo>
                  <a:lnTo>
                    <a:pt x="2152" y="65"/>
                  </a:lnTo>
                  <a:lnTo>
                    <a:pt x="2159" y="62"/>
                  </a:lnTo>
                  <a:lnTo>
                    <a:pt x="2170" y="60"/>
                  </a:lnTo>
                  <a:lnTo>
                    <a:pt x="2182" y="59"/>
                  </a:lnTo>
                  <a:lnTo>
                    <a:pt x="2190" y="54"/>
                  </a:lnTo>
                  <a:lnTo>
                    <a:pt x="2201" y="52"/>
                  </a:lnTo>
                  <a:lnTo>
                    <a:pt x="2212" y="51"/>
                  </a:lnTo>
                  <a:lnTo>
                    <a:pt x="2221" y="47"/>
                  </a:lnTo>
                  <a:lnTo>
                    <a:pt x="2239" y="46"/>
                  </a:lnTo>
                  <a:lnTo>
                    <a:pt x="2258" y="39"/>
                  </a:lnTo>
                  <a:lnTo>
                    <a:pt x="2270" y="32"/>
                  </a:lnTo>
                  <a:lnTo>
                    <a:pt x="2277" y="24"/>
                  </a:lnTo>
                  <a:lnTo>
                    <a:pt x="2293" y="18"/>
                  </a:lnTo>
                  <a:lnTo>
                    <a:pt x="2301" y="18"/>
                  </a:lnTo>
                  <a:lnTo>
                    <a:pt x="2303" y="14"/>
                  </a:lnTo>
                  <a:lnTo>
                    <a:pt x="2306" y="12"/>
                  </a:lnTo>
                  <a:lnTo>
                    <a:pt x="2307" y="10"/>
                  </a:lnTo>
                  <a:lnTo>
                    <a:pt x="2310" y="9"/>
                  </a:lnTo>
                  <a:lnTo>
                    <a:pt x="2313" y="8"/>
                  </a:lnTo>
                  <a:lnTo>
                    <a:pt x="2314" y="7"/>
                  </a:lnTo>
                  <a:lnTo>
                    <a:pt x="2317" y="3"/>
                  </a:lnTo>
                  <a:lnTo>
                    <a:pt x="2320" y="1"/>
                  </a:lnTo>
                  <a:lnTo>
                    <a:pt x="2323" y="0"/>
                  </a:lnTo>
                  <a:lnTo>
                    <a:pt x="2326" y="0"/>
                  </a:lnTo>
                  <a:lnTo>
                    <a:pt x="2327" y="2"/>
                  </a:lnTo>
                  <a:lnTo>
                    <a:pt x="2330" y="4"/>
                  </a:lnTo>
                  <a:lnTo>
                    <a:pt x="2329" y="7"/>
                  </a:lnTo>
                  <a:lnTo>
                    <a:pt x="2324" y="78"/>
                  </a:lnTo>
                  <a:lnTo>
                    <a:pt x="2319" y="672"/>
                  </a:lnTo>
                  <a:lnTo>
                    <a:pt x="2319" y="889"/>
                  </a:lnTo>
                  <a:lnTo>
                    <a:pt x="2306" y="889"/>
                  </a:lnTo>
                  <a:lnTo>
                    <a:pt x="2298" y="886"/>
                  </a:lnTo>
                  <a:lnTo>
                    <a:pt x="2290" y="876"/>
                  </a:lnTo>
                  <a:lnTo>
                    <a:pt x="2286" y="877"/>
                  </a:lnTo>
                  <a:lnTo>
                    <a:pt x="2283" y="888"/>
                  </a:lnTo>
                  <a:lnTo>
                    <a:pt x="2275" y="890"/>
                  </a:lnTo>
                  <a:lnTo>
                    <a:pt x="2270" y="885"/>
                  </a:lnTo>
                  <a:lnTo>
                    <a:pt x="2261" y="877"/>
                  </a:lnTo>
                  <a:lnTo>
                    <a:pt x="2255" y="875"/>
                  </a:lnTo>
                  <a:lnTo>
                    <a:pt x="2252" y="881"/>
                  </a:lnTo>
                  <a:lnTo>
                    <a:pt x="2239" y="884"/>
                  </a:lnTo>
                  <a:lnTo>
                    <a:pt x="2234" y="894"/>
                  </a:lnTo>
                  <a:lnTo>
                    <a:pt x="2226" y="895"/>
                  </a:lnTo>
                  <a:lnTo>
                    <a:pt x="2219" y="893"/>
                  </a:lnTo>
                  <a:lnTo>
                    <a:pt x="2216" y="889"/>
                  </a:lnTo>
                  <a:lnTo>
                    <a:pt x="2212" y="884"/>
                  </a:lnTo>
                  <a:lnTo>
                    <a:pt x="2206" y="884"/>
                  </a:lnTo>
                  <a:lnTo>
                    <a:pt x="2199" y="891"/>
                  </a:lnTo>
                  <a:lnTo>
                    <a:pt x="2192" y="889"/>
                  </a:lnTo>
                  <a:lnTo>
                    <a:pt x="2188" y="875"/>
                  </a:lnTo>
                  <a:lnTo>
                    <a:pt x="2183" y="868"/>
                  </a:lnTo>
                  <a:lnTo>
                    <a:pt x="2175" y="867"/>
                  </a:lnTo>
                  <a:lnTo>
                    <a:pt x="2170" y="870"/>
                  </a:lnTo>
                  <a:lnTo>
                    <a:pt x="2170" y="878"/>
                  </a:lnTo>
                  <a:lnTo>
                    <a:pt x="2172" y="883"/>
                  </a:lnTo>
                  <a:lnTo>
                    <a:pt x="2169" y="889"/>
                  </a:lnTo>
                  <a:lnTo>
                    <a:pt x="2159" y="895"/>
                  </a:lnTo>
                  <a:lnTo>
                    <a:pt x="2153" y="895"/>
                  </a:lnTo>
                  <a:lnTo>
                    <a:pt x="2152" y="891"/>
                  </a:lnTo>
                  <a:lnTo>
                    <a:pt x="2152" y="884"/>
                  </a:lnTo>
                  <a:lnTo>
                    <a:pt x="2147" y="881"/>
                  </a:lnTo>
                  <a:lnTo>
                    <a:pt x="2140" y="882"/>
                  </a:lnTo>
                  <a:lnTo>
                    <a:pt x="2136" y="886"/>
                  </a:lnTo>
                  <a:lnTo>
                    <a:pt x="2137" y="896"/>
                  </a:lnTo>
                  <a:lnTo>
                    <a:pt x="2134" y="900"/>
                  </a:lnTo>
                  <a:lnTo>
                    <a:pt x="2127" y="900"/>
                  </a:lnTo>
                  <a:lnTo>
                    <a:pt x="2111" y="892"/>
                  </a:lnTo>
                  <a:lnTo>
                    <a:pt x="2091" y="880"/>
                  </a:lnTo>
                  <a:lnTo>
                    <a:pt x="2087" y="881"/>
                  </a:lnTo>
                  <a:lnTo>
                    <a:pt x="2088" y="891"/>
                  </a:lnTo>
                  <a:lnTo>
                    <a:pt x="2085" y="896"/>
                  </a:lnTo>
                  <a:lnTo>
                    <a:pt x="2080" y="898"/>
                  </a:lnTo>
                  <a:lnTo>
                    <a:pt x="2052" y="886"/>
                  </a:lnTo>
                  <a:lnTo>
                    <a:pt x="2048" y="888"/>
                  </a:lnTo>
                  <a:lnTo>
                    <a:pt x="2039" y="894"/>
                  </a:lnTo>
                  <a:lnTo>
                    <a:pt x="2033" y="893"/>
                  </a:lnTo>
                  <a:lnTo>
                    <a:pt x="2018" y="890"/>
                  </a:lnTo>
                  <a:lnTo>
                    <a:pt x="2015" y="892"/>
                  </a:lnTo>
                  <a:lnTo>
                    <a:pt x="2019" y="898"/>
                  </a:lnTo>
                  <a:lnTo>
                    <a:pt x="2016" y="903"/>
                  </a:lnTo>
                  <a:lnTo>
                    <a:pt x="2010" y="904"/>
                  </a:lnTo>
                  <a:lnTo>
                    <a:pt x="2000" y="902"/>
                  </a:lnTo>
                  <a:lnTo>
                    <a:pt x="1995" y="904"/>
                  </a:lnTo>
                  <a:lnTo>
                    <a:pt x="1986" y="913"/>
                  </a:lnTo>
                  <a:lnTo>
                    <a:pt x="1982" y="914"/>
                  </a:lnTo>
                  <a:lnTo>
                    <a:pt x="1969" y="911"/>
                  </a:lnTo>
                  <a:lnTo>
                    <a:pt x="1967" y="908"/>
                  </a:lnTo>
                  <a:lnTo>
                    <a:pt x="1974" y="895"/>
                  </a:lnTo>
                  <a:lnTo>
                    <a:pt x="1972" y="889"/>
                  </a:lnTo>
                  <a:lnTo>
                    <a:pt x="1966" y="888"/>
                  </a:lnTo>
                  <a:lnTo>
                    <a:pt x="1959" y="890"/>
                  </a:lnTo>
                  <a:lnTo>
                    <a:pt x="1956" y="899"/>
                  </a:lnTo>
                  <a:lnTo>
                    <a:pt x="1949" y="904"/>
                  </a:lnTo>
                  <a:lnTo>
                    <a:pt x="1940" y="901"/>
                  </a:lnTo>
                  <a:lnTo>
                    <a:pt x="1917" y="877"/>
                  </a:lnTo>
                  <a:lnTo>
                    <a:pt x="1908" y="879"/>
                  </a:lnTo>
                  <a:lnTo>
                    <a:pt x="1907" y="884"/>
                  </a:lnTo>
                  <a:lnTo>
                    <a:pt x="1913" y="895"/>
                  </a:lnTo>
                  <a:lnTo>
                    <a:pt x="1910" y="905"/>
                  </a:lnTo>
                  <a:lnTo>
                    <a:pt x="1904" y="913"/>
                  </a:lnTo>
                  <a:lnTo>
                    <a:pt x="1898" y="916"/>
                  </a:lnTo>
                  <a:lnTo>
                    <a:pt x="1894" y="911"/>
                  </a:lnTo>
                  <a:lnTo>
                    <a:pt x="1897" y="899"/>
                  </a:lnTo>
                  <a:lnTo>
                    <a:pt x="1895" y="893"/>
                  </a:lnTo>
                  <a:lnTo>
                    <a:pt x="1887" y="890"/>
                  </a:lnTo>
                  <a:lnTo>
                    <a:pt x="1866" y="888"/>
                  </a:lnTo>
                  <a:lnTo>
                    <a:pt x="1856" y="889"/>
                  </a:lnTo>
                  <a:lnTo>
                    <a:pt x="1856" y="894"/>
                  </a:lnTo>
                  <a:lnTo>
                    <a:pt x="1868" y="893"/>
                  </a:lnTo>
                  <a:lnTo>
                    <a:pt x="1874" y="897"/>
                  </a:lnTo>
                  <a:lnTo>
                    <a:pt x="1868" y="905"/>
                  </a:lnTo>
                  <a:lnTo>
                    <a:pt x="1846" y="905"/>
                  </a:lnTo>
                  <a:lnTo>
                    <a:pt x="1820" y="908"/>
                  </a:lnTo>
                  <a:lnTo>
                    <a:pt x="1806" y="907"/>
                  </a:lnTo>
                  <a:lnTo>
                    <a:pt x="1790" y="910"/>
                  </a:lnTo>
                  <a:lnTo>
                    <a:pt x="1781" y="913"/>
                  </a:lnTo>
                  <a:lnTo>
                    <a:pt x="1774" y="920"/>
                  </a:lnTo>
                  <a:lnTo>
                    <a:pt x="1771" y="916"/>
                  </a:lnTo>
                  <a:lnTo>
                    <a:pt x="1768" y="909"/>
                  </a:lnTo>
                  <a:lnTo>
                    <a:pt x="1758" y="907"/>
                  </a:lnTo>
                  <a:lnTo>
                    <a:pt x="1748" y="908"/>
                  </a:lnTo>
                  <a:lnTo>
                    <a:pt x="1734" y="913"/>
                  </a:lnTo>
                  <a:lnTo>
                    <a:pt x="1721" y="912"/>
                  </a:lnTo>
                  <a:lnTo>
                    <a:pt x="1708" y="907"/>
                  </a:lnTo>
                  <a:lnTo>
                    <a:pt x="1699" y="899"/>
                  </a:lnTo>
                  <a:lnTo>
                    <a:pt x="1696" y="890"/>
                  </a:lnTo>
                  <a:lnTo>
                    <a:pt x="1689" y="884"/>
                  </a:lnTo>
                  <a:lnTo>
                    <a:pt x="1679" y="885"/>
                  </a:lnTo>
                  <a:lnTo>
                    <a:pt x="1671" y="892"/>
                  </a:lnTo>
                  <a:lnTo>
                    <a:pt x="1660" y="893"/>
                  </a:lnTo>
                  <a:lnTo>
                    <a:pt x="1646" y="893"/>
                  </a:lnTo>
                  <a:lnTo>
                    <a:pt x="1637" y="899"/>
                  </a:lnTo>
                  <a:lnTo>
                    <a:pt x="1639" y="916"/>
                  </a:lnTo>
                  <a:lnTo>
                    <a:pt x="1648" y="921"/>
                  </a:lnTo>
                  <a:lnTo>
                    <a:pt x="1652" y="927"/>
                  </a:lnTo>
                  <a:lnTo>
                    <a:pt x="1645" y="935"/>
                  </a:lnTo>
                  <a:lnTo>
                    <a:pt x="1636" y="935"/>
                  </a:lnTo>
                  <a:lnTo>
                    <a:pt x="1623" y="926"/>
                  </a:lnTo>
                  <a:lnTo>
                    <a:pt x="1613" y="914"/>
                  </a:lnTo>
                  <a:lnTo>
                    <a:pt x="1604" y="913"/>
                  </a:lnTo>
                  <a:lnTo>
                    <a:pt x="1599" y="915"/>
                  </a:lnTo>
                  <a:lnTo>
                    <a:pt x="1600" y="927"/>
                  </a:lnTo>
                  <a:lnTo>
                    <a:pt x="1597" y="931"/>
                  </a:lnTo>
                  <a:lnTo>
                    <a:pt x="1587" y="933"/>
                  </a:lnTo>
                  <a:lnTo>
                    <a:pt x="1583" y="932"/>
                  </a:lnTo>
                  <a:lnTo>
                    <a:pt x="1580" y="930"/>
                  </a:lnTo>
                  <a:lnTo>
                    <a:pt x="1576" y="924"/>
                  </a:lnTo>
                  <a:lnTo>
                    <a:pt x="1568" y="922"/>
                  </a:lnTo>
                  <a:lnTo>
                    <a:pt x="1558" y="924"/>
                  </a:lnTo>
                  <a:lnTo>
                    <a:pt x="1541" y="932"/>
                  </a:lnTo>
                  <a:lnTo>
                    <a:pt x="1532" y="944"/>
                  </a:lnTo>
                  <a:lnTo>
                    <a:pt x="1521" y="952"/>
                  </a:lnTo>
                  <a:lnTo>
                    <a:pt x="1511" y="953"/>
                  </a:lnTo>
                  <a:lnTo>
                    <a:pt x="1505" y="951"/>
                  </a:lnTo>
                  <a:lnTo>
                    <a:pt x="1496" y="948"/>
                  </a:lnTo>
                  <a:lnTo>
                    <a:pt x="1488" y="952"/>
                  </a:lnTo>
                  <a:lnTo>
                    <a:pt x="1479" y="952"/>
                  </a:lnTo>
                  <a:lnTo>
                    <a:pt x="1476" y="954"/>
                  </a:lnTo>
                  <a:lnTo>
                    <a:pt x="1480" y="966"/>
                  </a:lnTo>
                  <a:lnTo>
                    <a:pt x="1473" y="970"/>
                  </a:lnTo>
                  <a:lnTo>
                    <a:pt x="1465" y="970"/>
                  </a:lnTo>
                  <a:lnTo>
                    <a:pt x="1447" y="963"/>
                  </a:lnTo>
                  <a:lnTo>
                    <a:pt x="1440" y="964"/>
                  </a:lnTo>
                  <a:lnTo>
                    <a:pt x="1437" y="968"/>
                  </a:lnTo>
                  <a:lnTo>
                    <a:pt x="1443" y="973"/>
                  </a:lnTo>
                  <a:lnTo>
                    <a:pt x="1460" y="976"/>
                  </a:lnTo>
                  <a:lnTo>
                    <a:pt x="1463" y="982"/>
                  </a:lnTo>
                  <a:lnTo>
                    <a:pt x="1456" y="987"/>
                  </a:lnTo>
                  <a:lnTo>
                    <a:pt x="1447" y="985"/>
                  </a:lnTo>
                  <a:lnTo>
                    <a:pt x="1436" y="974"/>
                  </a:lnTo>
                  <a:lnTo>
                    <a:pt x="1424" y="971"/>
                  </a:lnTo>
                  <a:lnTo>
                    <a:pt x="1420" y="972"/>
                  </a:lnTo>
                  <a:lnTo>
                    <a:pt x="1417" y="976"/>
                  </a:lnTo>
                  <a:lnTo>
                    <a:pt x="1424" y="982"/>
                  </a:lnTo>
                  <a:lnTo>
                    <a:pt x="1423" y="986"/>
                  </a:lnTo>
                  <a:lnTo>
                    <a:pt x="1416" y="987"/>
                  </a:lnTo>
                  <a:lnTo>
                    <a:pt x="1408" y="988"/>
                  </a:lnTo>
                  <a:lnTo>
                    <a:pt x="1407" y="993"/>
                  </a:lnTo>
                  <a:lnTo>
                    <a:pt x="1411" y="1003"/>
                  </a:lnTo>
                  <a:lnTo>
                    <a:pt x="1410" y="1011"/>
                  </a:lnTo>
                  <a:lnTo>
                    <a:pt x="1406" y="1013"/>
                  </a:lnTo>
                  <a:lnTo>
                    <a:pt x="1401" y="1012"/>
                  </a:lnTo>
                  <a:lnTo>
                    <a:pt x="1400" y="1010"/>
                  </a:lnTo>
                  <a:lnTo>
                    <a:pt x="1401" y="1000"/>
                  </a:lnTo>
                  <a:lnTo>
                    <a:pt x="1397" y="996"/>
                  </a:lnTo>
                  <a:lnTo>
                    <a:pt x="1388" y="996"/>
                  </a:lnTo>
                  <a:lnTo>
                    <a:pt x="1375" y="1003"/>
                  </a:lnTo>
                  <a:lnTo>
                    <a:pt x="1374" y="1005"/>
                  </a:lnTo>
                  <a:lnTo>
                    <a:pt x="1375" y="1014"/>
                  </a:lnTo>
                  <a:lnTo>
                    <a:pt x="1368" y="1019"/>
                  </a:lnTo>
                  <a:lnTo>
                    <a:pt x="1365" y="1018"/>
                  </a:lnTo>
                  <a:lnTo>
                    <a:pt x="1362" y="1016"/>
                  </a:lnTo>
                  <a:lnTo>
                    <a:pt x="1364" y="1008"/>
                  </a:lnTo>
                  <a:lnTo>
                    <a:pt x="1361" y="1001"/>
                  </a:lnTo>
                  <a:lnTo>
                    <a:pt x="1352" y="996"/>
                  </a:lnTo>
                  <a:lnTo>
                    <a:pt x="1344" y="997"/>
                  </a:lnTo>
                  <a:lnTo>
                    <a:pt x="1335" y="1003"/>
                  </a:lnTo>
                  <a:lnTo>
                    <a:pt x="1332" y="1013"/>
                  </a:lnTo>
                  <a:lnTo>
                    <a:pt x="1321" y="1019"/>
                  </a:lnTo>
                  <a:lnTo>
                    <a:pt x="1308" y="1019"/>
                  </a:lnTo>
                  <a:lnTo>
                    <a:pt x="1296" y="1014"/>
                  </a:lnTo>
                  <a:lnTo>
                    <a:pt x="1286" y="1010"/>
                  </a:lnTo>
                  <a:lnTo>
                    <a:pt x="1285" y="1003"/>
                  </a:lnTo>
                  <a:lnTo>
                    <a:pt x="1277" y="1000"/>
                  </a:lnTo>
                  <a:lnTo>
                    <a:pt x="1267" y="1001"/>
                  </a:lnTo>
                  <a:lnTo>
                    <a:pt x="1254" y="1007"/>
                  </a:lnTo>
                  <a:lnTo>
                    <a:pt x="1234" y="1017"/>
                  </a:lnTo>
                  <a:lnTo>
                    <a:pt x="1226" y="1019"/>
                  </a:lnTo>
                  <a:lnTo>
                    <a:pt x="1220" y="1023"/>
                  </a:lnTo>
                  <a:lnTo>
                    <a:pt x="1213" y="1022"/>
                  </a:lnTo>
                  <a:lnTo>
                    <a:pt x="1208" y="1023"/>
                  </a:lnTo>
                  <a:lnTo>
                    <a:pt x="1207" y="1028"/>
                  </a:lnTo>
                  <a:lnTo>
                    <a:pt x="1208" y="1034"/>
                  </a:lnTo>
                  <a:lnTo>
                    <a:pt x="1204" y="1039"/>
                  </a:lnTo>
                  <a:lnTo>
                    <a:pt x="1192" y="1039"/>
                  </a:lnTo>
                  <a:lnTo>
                    <a:pt x="1188" y="1042"/>
                  </a:lnTo>
                  <a:lnTo>
                    <a:pt x="1185" y="1049"/>
                  </a:lnTo>
                  <a:lnTo>
                    <a:pt x="1190" y="1052"/>
                  </a:lnTo>
                  <a:lnTo>
                    <a:pt x="1197" y="1050"/>
                  </a:lnTo>
                  <a:lnTo>
                    <a:pt x="1203" y="1054"/>
                  </a:lnTo>
                  <a:lnTo>
                    <a:pt x="1203" y="1062"/>
                  </a:lnTo>
                  <a:lnTo>
                    <a:pt x="1198" y="1066"/>
                  </a:lnTo>
                  <a:lnTo>
                    <a:pt x="1192" y="1063"/>
                  </a:lnTo>
                  <a:lnTo>
                    <a:pt x="1187" y="1059"/>
                  </a:lnTo>
                  <a:lnTo>
                    <a:pt x="1179" y="1058"/>
                  </a:lnTo>
                  <a:lnTo>
                    <a:pt x="1177" y="1063"/>
                  </a:lnTo>
                  <a:lnTo>
                    <a:pt x="1178" y="1068"/>
                  </a:lnTo>
                  <a:lnTo>
                    <a:pt x="1179" y="1072"/>
                  </a:lnTo>
                  <a:lnTo>
                    <a:pt x="1177" y="1072"/>
                  </a:lnTo>
                  <a:lnTo>
                    <a:pt x="1171" y="1071"/>
                  </a:lnTo>
                  <a:lnTo>
                    <a:pt x="1164" y="1072"/>
                  </a:lnTo>
                  <a:lnTo>
                    <a:pt x="1149" y="1080"/>
                  </a:lnTo>
                  <a:lnTo>
                    <a:pt x="1139" y="1087"/>
                  </a:lnTo>
                  <a:lnTo>
                    <a:pt x="1136" y="1087"/>
                  </a:lnTo>
                  <a:lnTo>
                    <a:pt x="1136" y="1078"/>
                  </a:lnTo>
                  <a:lnTo>
                    <a:pt x="1132" y="1078"/>
                  </a:lnTo>
                  <a:lnTo>
                    <a:pt x="1126" y="1083"/>
                  </a:lnTo>
                  <a:lnTo>
                    <a:pt x="1118" y="1083"/>
                  </a:lnTo>
                  <a:lnTo>
                    <a:pt x="1113" y="1087"/>
                  </a:lnTo>
                  <a:lnTo>
                    <a:pt x="1107" y="1089"/>
                  </a:lnTo>
                  <a:lnTo>
                    <a:pt x="1090" y="1101"/>
                  </a:lnTo>
                  <a:lnTo>
                    <a:pt x="1089" y="1094"/>
                  </a:lnTo>
                  <a:lnTo>
                    <a:pt x="1084" y="1089"/>
                  </a:lnTo>
                  <a:lnTo>
                    <a:pt x="1077" y="1089"/>
                  </a:lnTo>
                  <a:lnTo>
                    <a:pt x="1074" y="1093"/>
                  </a:lnTo>
                  <a:lnTo>
                    <a:pt x="1079" y="1097"/>
                  </a:lnTo>
                  <a:lnTo>
                    <a:pt x="1083" y="1099"/>
                  </a:lnTo>
                  <a:lnTo>
                    <a:pt x="1083" y="1103"/>
                  </a:lnTo>
                  <a:lnTo>
                    <a:pt x="1073" y="1105"/>
                  </a:lnTo>
                  <a:lnTo>
                    <a:pt x="1063" y="1110"/>
                  </a:lnTo>
                  <a:lnTo>
                    <a:pt x="1059" y="1107"/>
                  </a:lnTo>
                  <a:lnTo>
                    <a:pt x="1059" y="1103"/>
                  </a:lnTo>
                  <a:lnTo>
                    <a:pt x="1061" y="1097"/>
                  </a:lnTo>
                  <a:lnTo>
                    <a:pt x="1059" y="1092"/>
                  </a:lnTo>
                  <a:lnTo>
                    <a:pt x="1051" y="1093"/>
                  </a:lnTo>
                  <a:lnTo>
                    <a:pt x="1044" y="1099"/>
                  </a:lnTo>
                  <a:lnTo>
                    <a:pt x="1035" y="1101"/>
                  </a:lnTo>
                  <a:lnTo>
                    <a:pt x="1030" y="1099"/>
                  </a:lnTo>
                  <a:lnTo>
                    <a:pt x="1031" y="1093"/>
                  </a:lnTo>
                  <a:lnTo>
                    <a:pt x="1028" y="1089"/>
                  </a:lnTo>
                  <a:lnTo>
                    <a:pt x="1025" y="1090"/>
                  </a:lnTo>
                  <a:lnTo>
                    <a:pt x="1023" y="1098"/>
                  </a:lnTo>
                  <a:lnTo>
                    <a:pt x="1020" y="1100"/>
                  </a:lnTo>
                  <a:lnTo>
                    <a:pt x="1012" y="1099"/>
                  </a:lnTo>
                  <a:lnTo>
                    <a:pt x="1005" y="1101"/>
                  </a:lnTo>
                  <a:lnTo>
                    <a:pt x="997" y="1101"/>
                  </a:lnTo>
                  <a:lnTo>
                    <a:pt x="998" y="1104"/>
                  </a:lnTo>
                  <a:lnTo>
                    <a:pt x="1012" y="1104"/>
                  </a:lnTo>
                  <a:lnTo>
                    <a:pt x="1015" y="1109"/>
                  </a:lnTo>
                  <a:lnTo>
                    <a:pt x="1014" y="1113"/>
                  </a:lnTo>
                  <a:lnTo>
                    <a:pt x="1010" y="1114"/>
                  </a:lnTo>
                  <a:lnTo>
                    <a:pt x="999" y="1111"/>
                  </a:lnTo>
                  <a:lnTo>
                    <a:pt x="994" y="1111"/>
                  </a:lnTo>
                  <a:lnTo>
                    <a:pt x="982" y="1117"/>
                  </a:lnTo>
                  <a:lnTo>
                    <a:pt x="976" y="1119"/>
                  </a:lnTo>
                  <a:lnTo>
                    <a:pt x="972" y="1116"/>
                  </a:lnTo>
                  <a:lnTo>
                    <a:pt x="966" y="1110"/>
                  </a:lnTo>
                  <a:lnTo>
                    <a:pt x="961" y="1109"/>
                  </a:lnTo>
                  <a:lnTo>
                    <a:pt x="956" y="1112"/>
                  </a:lnTo>
                  <a:lnTo>
                    <a:pt x="958" y="1118"/>
                  </a:lnTo>
                  <a:lnTo>
                    <a:pt x="955" y="1122"/>
                  </a:lnTo>
                  <a:lnTo>
                    <a:pt x="948" y="1124"/>
                  </a:lnTo>
                  <a:lnTo>
                    <a:pt x="942" y="1123"/>
                  </a:lnTo>
                  <a:lnTo>
                    <a:pt x="943" y="1118"/>
                  </a:lnTo>
                  <a:lnTo>
                    <a:pt x="949" y="1115"/>
                  </a:lnTo>
                  <a:lnTo>
                    <a:pt x="952" y="1110"/>
                  </a:lnTo>
                  <a:lnTo>
                    <a:pt x="949" y="1107"/>
                  </a:lnTo>
                  <a:lnTo>
                    <a:pt x="942" y="1105"/>
                  </a:lnTo>
                  <a:lnTo>
                    <a:pt x="936" y="1107"/>
                  </a:lnTo>
                  <a:lnTo>
                    <a:pt x="932" y="1111"/>
                  </a:lnTo>
                  <a:lnTo>
                    <a:pt x="932" y="1120"/>
                  </a:lnTo>
                  <a:lnTo>
                    <a:pt x="929" y="1123"/>
                  </a:lnTo>
                  <a:lnTo>
                    <a:pt x="923" y="1123"/>
                  </a:lnTo>
                  <a:lnTo>
                    <a:pt x="922" y="1119"/>
                  </a:lnTo>
                  <a:lnTo>
                    <a:pt x="926" y="1115"/>
                  </a:lnTo>
                  <a:lnTo>
                    <a:pt x="925" y="1112"/>
                  </a:lnTo>
                  <a:lnTo>
                    <a:pt x="912" y="1109"/>
                  </a:lnTo>
                  <a:lnTo>
                    <a:pt x="902" y="1112"/>
                  </a:lnTo>
                  <a:lnTo>
                    <a:pt x="900" y="1121"/>
                  </a:lnTo>
                  <a:lnTo>
                    <a:pt x="893" y="1123"/>
                  </a:lnTo>
                  <a:lnTo>
                    <a:pt x="890" y="1120"/>
                  </a:lnTo>
                  <a:lnTo>
                    <a:pt x="891" y="1116"/>
                  </a:lnTo>
                  <a:lnTo>
                    <a:pt x="896" y="1109"/>
                  </a:lnTo>
                  <a:lnTo>
                    <a:pt x="897" y="1102"/>
                  </a:lnTo>
                  <a:lnTo>
                    <a:pt x="893" y="1097"/>
                  </a:lnTo>
                  <a:lnTo>
                    <a:pt x="887" y="1094"/>
                  </a:lnTo>
                  <a:lnTo>
                    <a:pt x="881" y="1095"/>
                  </a:lnTo>
                  <a:lnTo>
                    <a:pt x="883" y="1104"/>
                  </a:lnTo>
                  <a:lnTo>
                    <a:pt x="884" y="1112"/>
                  </a:lnTo>
                  <a:lnTo>
                    <a:pt x="878" y="1115"/>
                  </a:lnTo>
                  <a:lnTo>
                    <a:pt x="876" y="1112"/>
                  </a:lnTo>
                  <a:lnTo>
                    <a:pt x="873" y="1105"/>
                  </a:lnTo>
                  <a:lnTo>
                    <a:pt x="868" y="1104"/>
                  </a:lnTo>
                  <a:lnTo>
                    <a:pt x="861" y="1106"/>
                  </a:lnTo>
                  <a:lnTo>
                    <a:pt x="853" y="1106"/>
                  </a:lnTo>
                  <a:lnTo>
                    <a:pt x="848" y="1108"/>
                  </a:lnTo>
                  <a:lnTo>
                    <a:pt x="850" y="1113"/>
                  </a:lnTo>
                  <a:lnTo>
                    <a:pt x="847" y="1117"/>
                  </a:lnTo>
                  <a:lnTo>
                    <a:pt x="842" y="1116"/>
                  </a:lnTo>
                  <a:lnTo>
                    <a:pt x="844" y="1110"/>
                  </a:lnTo>
                  <a:lnTo>
                    <a:pt x="841" y="1103"/>
                  </a:lnTo>
                  <a:lnTo>
                    <a:pt x="840" y="1094"/>
                  </a:lnTo>
                  <a:lnTo>
                    <a:pt x="834" y="1093"/>
                  </a:lnTo>
                  <a:lnTo>
                    <a:pt x="827" y="1099"/>
                  </a:lnTo>
                  <a:lnTo>
                    <a:pt x="818" y="1101"/>
                  </a:lnTo>
                  <a:lnTo>
                    <a:pt x="808" y="1107"/>
                  </a:lnTo>
                  <a:lnTo>
                    <a:pt x="801" y="1105"/>
                  </a:lnTo>
                  <a:lnTo>
                    <a:pt x="799" y="1101"/>
                  </a:lnTo>
                  <a:lnTo>
                    <a:pt x="804" y="1094"/>
                  </a:lnTo>
                  <a:lnTo>
                    <a:pt x="799" y="1092"/>
                  </a:lnTo>
                  <a:lnTo>
                    <a:pt x="794" y="1092"/>
                  </a:lnTo>
                  <a:lnTo>
                    <a:pt x="789" y="1095"/>
                  </a:lnTo>
                  <a:lnTo>
                    <a:pt x="779" y="1097"/>
                  </a:lnTo>
                  <a:lnTo>
                    <a:pt x="772" y="1104"/>
                  </a:lnTo>
                  <a:lnTo>
                    <a:pt x="772" y="1107"/>
                  </a:lnTo>
                  <a:lnTo>
                    <a:pt x="782" y="1111"/>
                  </a:lnTo>
                  <a:lnTo>
                    <a:pt x="782" y="1115"/>
                  </a:lnTo>
                  <a:lnTo>
                    <a:pt x="778" y="1117"/>
                  </a:lnTo>
                  <a:lnTo>
                    <a:pt x="770" y="1118"/>
                  </a:lnTo>
                  <a:lnTo>
                    <a:pt x="768" y="1121"/>
                  </a:lnTo>
                  <a:lnTo>
                    <a:pt x="772" y="1131"/>
                  </a:lnTo>
                  <a:lnTo>
                    <a:pt x="769" y="1136"/>
                  </a:lnTo>
                  <a:lnTo>
                    <a:pt x="762" y="1137"/>
                  </a:lnTo>
                  <a:lnTo>
                    <a:pt x="758" y="1134"/>
                  </a:lnTo>
                  <a:lnTo>
                    <a:pt x="758" y="1205"/>
                  </a:lnTo>
                  <a:lnTo>
                    <a:pt x="759" y="1250"/>
                  </a:lnTo>
                  <a:lnTo>
                    <a:pt x="758" y="1429"/>
                  </a:lnTo>
                  <a:lnTo>
                    <a:pt x="740" y="1431"/>
                  </a:lnTo>
                  <a:lnTo>
                    <a:pt x="700" y="1422"/>
                  </a:lnTo>
                  <a:lnTo>
                    <a:pt x="681" y="1420"/>
                  </a:lnTo>
                  <a:lnTo>
                    <a:pt x="674" y="1422"/>
                  </a:lnTo>
                  <a:lnTo>
                    <a:pt x="658" y="1429"/>
                  </a:lnTo>
                  <a:lnTo>
                    <a:pt x="648" y="1429"/>
                  </a:lnTo>
                  <a:lnTo>
                    <a:pt x="624" y="1427"/>
                  </a:lnTo>
                  <a:lnTo>
                    <a:pt x="606" y="1431"/>
                  </a:lnTo>
                  <a:lnTo>
                    <a:pt x="596" y="1431"/>
                  </a:lnTo>
                  <a:lnTo>
                    <a:pt x="586" y="1423"/>
                  </a:lnTo>
                  <a:lnTo>
                    <a:pt x="576" y="1422"/>
                  </a:lnTo>
                  <a:lnTo>
                    <a:pt x="563" y="1427"/>
                  </a:lnTo>
                  <a:lnTo>
                    <a:pt x="552" y="1430"/>
                  </a:lnTo>
                  <a:lnTo>
                    <a:pt x="544" y="1428"/>
                  </a:lnTo>
                  <a:lnTo>
                    <a:pt x="526" y="1416"/>
                  </a:lnTo>
                  <a:lnTo>
                    <a:pt x="513" y="1412"/>
                  </a:lnTo>
                  <a:lnTo>
                    <a:pt x="504" y="1413"/>
                  </a:lnTo>
                  <a:lnTo>
                    <a:pt x="493" y="1414"/>
                  </a:lnTo>
                  <a:lnTo>
                    <a:pt x="487" y="1411"/>
                  </a:lnTo>
                  <a:lnTo>
                    <a:pt x="480" y="1400"/>
                  </a:lnTo>
                  <a:lnTo>
                    <a:pt x="449" y="1388"/>
                  </a:lnTo>
                  <a:lnTo>
                    <a:pt x="436" y="1390"/>
                  </a:lnTo>
                  <a:lnTo>
                    <a:pt x="418" y="1398"/>
                  </a:lnTo>
                  <a:lnTo>
                    <a:pt x="413" y="1406"/>
                  </a:lnTo>
                  <a:lnTo>
                    <a:pt x="409" y="1413"/>
                  </a:lnTo>
                  <a:lnTo>
                    <a:pt x="400" y="1414"/>
                  </a:lnTo>
                  <a:lnTo>
                    <a:pt x="386" y="1406"/>
                  </a:lnTo>
                  <a:lnTo>
                    <a:pt x="382" y="1399"/>
                  </a:lnTo>
                  <a:lnTo>
                    <a:pt x="383" y="1390"/>
                  </a:lnTo>
                  <a:lnTo>
                    <a:pt x="385" y="1381"/>
                  </a:lnTo>
                  <a:lnTo>
                    <a:pt x="379" y="1374"/>
                  </a:lnTo>
                  <a:lnTo>
                    <a:pt x="360" y="1360"/>
                  </a:lnTo>
                  <a:lnTo>
                    <a:pt x="351" y="1357"/>
                  </a:lnTo>
                  <a:lnTo>
                    <a:pt x="340" y="1360"/>
                  </a:lnTo>
                  <a:lnTo>
                    <a:pt x="325" y="1364"/>
                  </a:lnTo>
                  <a:lnTo>
                    <a:pt x="310" y="1365"/>
                  </a:lnTo>
                  <a:lnTo>
                    <a:pt x="301" y="1361"/>
                  </a:lnTo>
                  <a:lnTo>
                    <a:pt x="285" y="1351"/>
                  </a:lnTo>
                  <a:lnTo>
                    <a:pt x="278" y="1350"/>
                  </a:lnTo>
                  <a:lnTo>
                    <a:pt x="259" y="1353"/>
                  </a:lnTo>
                  <a:lnTo>
                    <a:pt x="251" y="1351"/>
                  </a:lnTo>
                  <a:lnTo>
                    <a:pt x="232" y="1340"/>
                  </a:lnTo>
                  <a:lnTo>
                    <a:pt x="212" y="1335"/>
                  </a:lnTo>
                  <a:lnTo>
                    <a:pt x="187" y="1331"/>
                  </a:lnTo>
                  <a:lnTo>
                    <a:pt x="173" y="1325"/>
                  </a:lnTo>
                  <a:lnTo>
                    <a:pt x="169" y="1317"/>
                  </a:lnTo>
                  <a:lnTo>
                    <a:pt x="164" y="1307"/>
                  </a:lnTo>
                  <a:lnTo>
                    <a:pt x="163" y="1266"/>
                  </a:lnTo>
                  <a:lnTo>
                    <a:pt x="169" y="1231"/>
                  </a:lnTo>
                  <a:lnTo>
                    <a:pt x="167" y="1193"/>
                  </a:lnTo>
                  <a:lnTo>
                    <a:pt x="161" y="1166"/>
                  </a:lnTo>
                  <a:lnTo>
                    <a:pt x="150" y="1153"/>
                  </a:lnTo>
                  <a:lnTo>
                    <a:pt x="124" y="1147"/>
                  </a:lnTo>
                  <a:lnTo>
                    <a:pt x="108" y="1137"/>
                  </a:lnTo>
                  <a:lnTo>
                    <a:pt x="104" y="1126"/>
                  </a:lnTo>
                  <a:lnTo>
                    <a:pt x="111" y="1111"/>
                  </a:lnTo>
                  <a:lnTo>
                    <a:pt x="117" y="1099"/>
                  </a:lnTo>
                  <a:lnTo>
                    <a:pt x="128" y="1078"/>
                  </a:lnTo>
                  <a:lnTo>
                    <a:pt x="138" y="1072"/>
                  </a:lnTo>
                  <a:lnTo>
                    <a:pt x="141" y="1072"/>
                  </a:lnTo>
                  <a:lnTo>
                    <a:pt x="147" y="1075"/>
                  </a:lnTo>
                  <a:lnTo>
                    <a:pt x="150" y="1075"/>
                  </a:lnTo>
                  <a:lnTo>
                    <a:pt x="153" y="1072"/>
                  </a:lnTo>
                  <a:lnTo>
                    <a:pt x="147" y="1064"/>
                  </a:lnTo>
                  <a:lnTo>
                    <a:pt x="143" y="1052"/>
                  </a:lnTo>
                  <a:lnTo>
                    <a:pt x="151" y="1031"/>
                  </a:lnTo>
                  <a:lnTo>
                    <a:pt x="161" y="1013"/>
                  </a:lnTo>
                  <a:lnTo>
                    <a:pt x="164" y="993"/>
                  </a:lnTo>
                  <a:lnTo>
                    <a:pt x="179" y="971"/>
                  </a:lnTo>
                  <a:lnTo>
                    <a:pt x="194" y="964"/>
                  </a:lnTo>
                  <a:lnTo>
                    <a:pt x="196" y="958"/>
                  </a:lnTo>
                  <a:lnTo>
                    <a:pt x="192" y="952"/>
                  </a:lnTo>
                  <a:lnTo>
                    <a:pt x="171" y="950"/>
                  </a:lnTo>
                  <a:lnTo>
                    <a:pt x="163" y="945"/>
                  </a:lnTo>
                  <a:lnTo>
                    <a:pt x="160" y="937"/>
                  </a:lnTo>
                  <a:lnTo>
                    <a:pt x="164" y="931"/>
                  </a:lnTo>
                  <a:lnTo>
                    <a:pt x="167" y="918"/>
                  </a:lnTo>
                  <a:lnTo>
                    <a:pt x="166" y="905"/>
                  </a:lnTo>
                  <a:lnTo>
                    <a:pt x="161" y="894"/>
                  </a:lnTo>
                  <a:lnTo>
                    <a:pt x="153" y="890"/>
                  </a:lnTo>
                  <a:lnTo>
                    <a:pt x="118" y="886"/>
                  </a:lnTo>
                  <a:lnTo>
                    <a:pt x="98" y="879"/>
                  </a:lnTo>
                  <a:lnTo>
                    <a:pt x="68" y="864"/>
                  </a:lnTo>
                  <a:lnTo>
                    <a:pt x="40" y="859"/>
                  </a:lnTo>
                  <a:lnTo>
                    <a:pt x="0" y="843"/>
                  </a:lnTo>
                  <a:lnTo>
                    <a:pt x="19" y="825"/>
                  </a:lnTo>
                  <a:lnTo>
                    <a:pt x="29" y="811"/>
                  </a:lnTo>
                  <a:lnTo>
                    <a:pt x="49" y="785"/>
                  </a:lnTo>
                  <a:lnTo>
                    <a:pt x="58" y="777"/>
                  </a:lnTo>
                  <a:lnTo>
                    <a:pt x="71" y="772"/>
                  </a:lnTo>
                  <a:lnTo>
                    <a:pt x="85" y="769"/>
                  </a:lnTo>
                  <a:lnTo>
                    <a:pt x="97" y="764"/>
                  </a:lnTo>
                  <a:lnTo>
                    <a:pt x="104" y="753"/>
                  </a:lnTo>
                  <a:lnTo>
                    <a:pt x="117" y="744"/>
                  </a:lnTo>
                  <a:lnTo>
                    <a:pt x="141" y="736"/>
                  </a:lnTo>
                  <a:lnTo>
                    <a:pt x="158" y="721"/>
                  </a:lnTo>
                  <a:lnTo>
                    <a:pt x="173" y="696"/>
                  </a:lnTo>
                  <a:lnTo>
                    <a:pt x="176" y="678"/>
                  </a:lnTo>
                  <a:lnTo>
                    <a:pt x="171" y="663"/>
                  </a:lnTo>
                  <a:lnTo>
                    <a:pt x="173" y="642"/>
                  </a:lnTo>
                  <a:lnTo>
                    <a:pt x="179" y="619"/>
                  </a:lnTo>
                  <a:lnTo>
                    <a:pt x="187" y="606"/>
                  </a:lnTo>
                  <a:lnTo>
                    <a:pt x="203" y="588"/>
                  </a:lnTo>
                  <a:lnTo>
                    <a:pt x="235" y="564"/>
                  </a:lnTo>
                  <a:lnTo>
                    <a:pt x="246" y="552"/>
                  </a:lnTo>
                  <a:lnTo>
                    <a:pt x="245" y="536"/>
                  </a:lnTo>
                  <a:lnTo>
                    <a:pt x="246" y="537"/>
                  </a:lnTo>
                  <a:lnTo>
                    <a:pt x="255" y="540"/>
                  </a:lnTo>
                  <a:lnTo>
                    <a:pt x="265" y="542"/>
                  </a:lnTo>
                  <a:lnTo>
                    <a:pt x="274" y="542"/>
                  </a:lnTo>
                  <a:lnTo>
                    <a:pt x="278" y="539"/>
                  </a:lnTo>
                  <a:lnTo>
                    <a:pt x="281" y="539"/>
                  </a:lnTo>
                  <a:lnTo>
                    <a:pt x="284" y="540"/>
                  </a:lnTo>
                  <a:lnTo>
                    <a:pt x="287" y="541"/>
                  </a:lnTo>
                  <a:lnTo>
                    <a:pt x="292" y="540"/>
                  </a:lnTo>
                  <a:lnTo>
                    <a:pt x="294" y="538"/>
                  </a:lnTo>
                  <a:lnTo>
                    <a:pt x="292" y="535"/>
                  </a:lnTo>
                  <a:lnTo>
                    <a:pt x="292" y="532"/>
                  </a:lnTo>
                  <a:lnTo>
                    <a:pt x="295" y="530"/>
                  </a:lnTo>
                  <a:lnTo>
                    <a:pt x="301" y="529"/>
                  </a:lnTo>
                  <a:lnTo>
                    <a:pt x="301" y="527"/>
                  </a:lnTo>
                  <a:lnTo>
                    <a:pt x="298" y="524"/>
                  </a:lnTo>
                  <a:lnTo>
                    <a:pt x="297" y="521"/>
                  </a:lnTo>
                  <a:lnTo>
                    <a:pt x="298" y="518"/>
                  </a:lnTo>
                  <a:lnTo>
                    <a:pt x="302" y="518"/>
                  </a:lnTo>
                  <a:lnTo>
                    <a:pt x="311" y="515"/>
                  </a:lnTo>
                  <a:lnTo>
                    <a:pt x="321" y="509"/>
                  </a:lnTo>
                  <a:lnTo>
                    <a:pt x="338" y="496"/>
                  </a:lnTo>
                  <a:lnTo>
                    <a:pt x="344" y="490"/>
                  </a:lnTo>
                  <a:lnTo>
                    <a:pt x="347" y="482"/>
                  </a:lnTo>
                  <a:lnTo>
                    <a:pt x="350" y="479"/>
                  </a:lnTo>
                  <a:lnTo>
                    <a:pt x="353" y="478"/>
                  </a:lnTo>
                  <a:lnTo>
                    <a:pt x="359" y="475"/>
                  </a:lnTo>
                  <a:lnTo>
                    <a:pt x="363" y="470"/>
                  </a:lnTo>
                  <a:lnTo>
                    <a:pt x="366" y="459"/>
                  </a:lnTo>
                  <a:lnTo>
                    <a:pt x="363" y="456"/>
                  </a:lnTo>
                  <a:lnTo>
                    <a:pt x="359" y="453"/>
                  </a:lnTo>
                  <a:lnTo>
                    <a:pt x="357" y="451"/>
                  </a:lnTo>
                  <a:lnTo>
                    <a:pt x="360" y="447"/>
                  </a:lnTo>
                  <a:lnTo>
                    <a:pt x="363" y="446"/>
                  </a:lnTo>
                  <a:lnTo>
                    <a:pt x="367" y="447"/>
                  </a:lnTo>
                  <a:lnTo>
                    <a:pt x="370" y="447"/>
                  </a:lnTo>
                  <a:lnTo>
                    <a:pt x="376" y="443"/>
                  </a:lnTo>
                  <a:lnTo>
                    <a:pt x="385" y="433"/>
                  </a:lnTo>
                  <a:lnTo>
                    <a:pt x="397" y="422"/>
                  </a:lnTo>
                  <a:lnTo>
                    <a:pt x="405" y="411"/>
                  </a:lnTo>
                  <a:lnTo>
                    <a:pt x="408" y="402"/>
                  </a:lnTo>
                  <a:lnTo>
                    <a:pt x="415" y="395"/>
                  </a:lnTo>
                  <a:lnTo>
                    <a:pt x="421" y="392"/>
                  </a:lnTo>
                  <a:lnTo>
                    <a:pt x="426" y="392"/>
                  </a:lnTo>
                  <a:lnTo>
                    <a:pt x="433" y="394"/>
                  </a:lnTo>
                  <a:lnTo>
                    <a:pt x="448" y="395"/>
                  </a:lnTo>
                  <a:lnTo>
                    <a:pt x="458" y="398"/>
                  </a:lnTo>
                  <a:lnTo>
                    <a:pt x="462" y="400"/>
                  </a:lnTo>
                  <a:lnTo>
                    <a:pt x="471" y="401"/>
                  </a:lnTo>
                  <a:lnTo>
                    <a:pt x="477" y="400"/>
                  </a:lnTo>
                  <a:lnTo>
                    <a:pt x="484" y="397"/>
                  </a:lnTo>
                  <a:lnTo>
                    <a:pt x="488" y="392"/>
                  </a:lnTo>
                  <a:lnTo>
                    <a:pt x="493" y="386"/>
                  </a:lnTo>
                  <a:lnTo>
                    <a:pt x="497" y="385"/>
                  </a:lnTo>
                  <a:lnTo>
                    <a:pt x="501" y="383"/>
                  </a:lnTo>
                  <a:lnTo>
                    <a:pt x="507" y="378"/>
                  </a:lnTo>
                  <a:lnTo>
                    <a:pt x="511" y="375"/>
                  </a:lnTo>
                  <a:lnTo>
                    <a:pt x="517" y="374"/>
                  </a:lnTo>
                  <a:lnTo>
                    <a:pt x="523" y="373"/>
                  </a:lnTo>
                  <a:lnTo>
                    <a:pt x="524" y="371"/>
                  </a:lnTo>
                  <a:lnTo>
                    <a:pt x="529" y="364"/>
                  </a:lnTo>
                  <a:lnTo>
                    <a:pt x="540" y="355"/>
                  </a:lnTo>
                  <a:lnTo>
                    <a:pt x="557" y="353"/>
                  </a:lnTo>
                  <a:lnTo>
                    <a:pt x="569" y="355"/>
                  </a:lnTo>
                  <a:lnTo>
                    <a:pt x="575" y="355"/>
                  </a:lnTo>
                  <a:lnTo>
                    <a:pt x="579" y="353"/>
                  </a:lnTo>
                  <a:lnTo>
                    <a:pt x="580" y="348"/>
                  </a:lnTo>
                  <a:lnTo>
                    <a:pt x="583" y="343"/>
                  </a:lnTo>
                  <a:lnTo>
                    <a:pt x="588" y="337"/>
                  </a:lnTo>
                  <a:lnTo>
                    <a:pt x="592" y="334"/>
                  </a:lnTo>
                  <a:lnTo>
                    <a:pt x="601" y="333"/>
                  </a:lnTo>
                  <a:lnTo>
                    <a:pt x="611" y="333"/>
                  </a:lnTo>
                  <a:lnTo>
                    <a:pt x="618" y="331"/>
                  </a:lnTo>
                  <a:lnTo>
                    <a:pt x="628" y="325"/>
                  </a:lnTo>
                  <a:lnTo>
                    <a:pt x="637" y="322"/>
                  </a:lnTo>
                  <a:lnTo>
                    <a:pt x="645" y="321"/>
                  </a:lnTo>
                  <a:lnTo>
                    <a:pt x="652" y="321"/>
                  </a:lnTo>
                  <a:lnTo>
                    <a:pt x="657" y="320"/>
                  </a:lnTo>
                  <a:lnTo>
                    <a:pt x="658" y="313"/>
                  </a:lnTo>
                  <a:lnTo>
                    <a:pt x="660" y="312"/>
                  </a:lnTo>
                  <a:lnTo>
                    <a:pt x="662" y="312"/>
                  </a:lnTo>
                  <a:lnTo>
                    <a:pt x="665" y="313"/>
                  </a:lnTo>
                  <a:lnTo>
                    <a:pt x="670" y="313"/>
                  </a:lnTo>
                  <a:lnTo>
                    <a:pt x="673" y="312"/>
                  </a:lnTo>
                  <a:lnTo>
                    <a:pt x="684" y="314"/>
                  </a:lnTo>
                  <a:lnTo>
                    <a:pt x="696" y="315"/>
                  </a:lnTo>
                  <a:lnTo>
                    <a:pt x="701" y="314"/>
                  </a:lnTo>
                  <a:lnTo>
                    <a:pt x="701" y="313"/>
                  </a:lnTo>
                  <a:lnTo>
                    <a:pt x="700" y="311"/>
                  </a:lnTo>
                  <a:lnTo>
                    <a:pt x="697" y="306"/>
                  </a:lnTo>
                  <a:lnTo>
                    <a:pt x="697" y="302"/>
                  </a:lnTo>
                  <a:lnTo>
                    <a:pt x="696" y="299"/>
                  </a:lnTo>
                  <a:lnTo>
                    <a:pt x="694" y="295"/>
                  </a:lnTo>
                  <a:lnTo>
                    <a:pt x="696" y="288"/>
                  </a:lnTo>
                  <a:lnTo>
                    <a:pt x="694" y="282"/>
                  </a:lnTo>
                  <a:lnTo>
                    <a:pt x="687" y="279"/>
                  </a:lnTo>
                  <a:lnTo>
                    <a:pt x="680" y="275"/>
                  </a:lnTo>
                  <a:lnTo>
                    <a:pt x="677" y="271"/>
                  </a:lnTo>
                  <a:lnTo>
                    <a:pt x="680" y="264"/>
                  </a:lnTo>
                  <a:lnTo>
                    <a:pt x="680" y="260"/>
                  </a:lnTo>
                  <a:lnTo>
                    <a:pt x="678" y="255"/>
                  </a:lnTo>
                  <a:lnTo>
                    <a:pt x="678" y="252"/>
                  </a:lnTo>
                  <a:lnTo>
                    <a:pt x="675" y="247"/>
                  </a:lnTo>
                  <a:lnTo>
                    <a:pt x="673" y="242"/>
                  </a:lnTo>
                  <a:lnTo>
                    <a:pt x="671" y="237"/>
                  </a:lnTo>
                  <a:lnTo>
                    <a:pt x="670" y="234"/>
                  </a:lnTo>
                  <a:lnTo>
                    <a:pt x="665" y="229"/>
                  </a:lnTo>
                  <a:lnTo>
                    <a:pt x="664" y="225"/>
                  </a:lnTo>
                  <a:lnTo>
                    <a:pt x="664" y="219"/>
                  </a:lnTo>
                  <a:lnTo>
                    <a:pt x="667" y="214"/>
                  </a:lnTo>
                  <a:lnTo>
                    <a:pt x="671" y="210"/>
                  </a:lnTo>
                  <a:lnTo>
                    <a:pt x="675" y="205"/>
                  </a:lnTo>
                  <a:lnTo>
                    <a:pt x="686" y="205"/>
                  </a:lnTo>
                  <a:lnTo>
                    <a:pt x="690" y="204"/>
                  </a:lnTo>
                  <a:lnTo>
                    <a:pt x="693" y="201"/>
                  </a:lnTo>
                  <a:lnTo>
                    <a:pt x="696" y="200"/>
                  </a:lnTo>
                  <a:lnTo>
                    <a:pt x="698" y="200"/>
                  </a:lnTo>
                  <a:lnTo>
                    <a:pt x="701" y="201"/>
                  </a:lnTo>
                  <a:lnTo>
                    <a:pt x="704" y="200"/>
                  </a:lnTo>
                  <a:lnTo>
                    <a:pt x="709" y="197"/>
                  </a:lnTo>
                  <a:lnTo>
                    <a:pt x="709" y="194"/>
                  </a:lnTo>
                  <a:lnTo>
                    <a:pt x="707" y="190"/>
                  </a:lnTo>
                  <a:lnTo>
                    <a:pt x="707" y="188"/>
                  </a:lnTo>
                  <a:lnTo>
                    <a:pt x="710" y="186"/>
                  </a:lnTo>
                  <a:lnTo>
                    <a:pt x="714" y="180"/>
                  </a:lnTo>
                  <a:lnTo>
                    <a:pt x="723" y="175"/>
                  </a:lnTo>
                  <a:lnTo>
                    <a:pt x="732" y="174"/>
                  </a:lnTo>
                  <a:lnTo>
                    <a:pt x="739" y="176"/>
                  </a:lnTo>
                  <a:lnTo>
                    <a:pt x="747" y="179"/>
                  </a:lnTo>
                  <a:lnTo>
                    <a:pt x="750" y="182"/>
                  </a:lnTo>
                  <a:lnTo>
                    <a:pt x="752" y="186"/>
                  </a:lnTo>
                  <a:lnTo>
                    <a:pt x="752" y="189"/>
                  </a:lnTo>
                  <a:lnTo>
                    <a:pt x="756" y="190"/>
                  </a:lnTo>
                  <a:lnTo>
                    <a:pt x="758" y="189"/>
                  </a:lnTo>
                  <a:lnTo>
                    <a:pt x="760" y="188"/>
                  </a:lnTo>
                  <a:lnTo>
                    <a:pt x="762" y="189"/>
                  </a:lnTo>
                  <a:lnTo>
                    <a:pt x="768" y="187"/>
                  </a:lnTo>
                  <a:lnTo>
                    <a:pt x="775" y="187"/>
                  </a:lnTo>
                  <a:lnTo>
                    <a:pt x="781" y="189"/>
                  </a:lnTo>
                  <a:lnTo>
                    <a:pt x="783" y="194"/>
                  </a:lnTo>
                  <a:lnTo>
                    <a:pt x="786" y="199"/>
                  </a:lnTo>
                  <a:lnTo>
                    <a:pt x="791" y="202"/>
                  </a:lnTo>
                  <a:lnTo>
                    <a:pt x="794" y="205"/>
                  </a:lnTo>
                  <a:lnTo>
                    <a:pt x="796" y="209"/>
                  </a:lnTo>
                  <a:lnTo>
                    <a:pt x="796" y="212"/>
                  </a:lnTo>
                  <a:lnTo>
                    <a:pt x="801" y="214"/>
                  </a:lnTo>
                  <a:lnTo>
                    <a:pt x="806" y="216"/>
                  </a:lnTo>
                  <a:lnTo>
                    <a:pt x="806" y="218"/>
                  </a:lnTo>
                  <a:lnTo>
                    <a:pt x="805" y="221"/>
                  </a:lnTo>
                  <a:lnTo>
                    <a:pt x="804" y="227"/>
                  </a:lnTo>
                  <a:lnTo>
                    <a:pt x="806" y="233"/>
                  </a:lnTo>
                  <a:lnTo>
                    <a:pt x="809" y="239"/>
                  </a:lnTo>
                  <a:lnTo>
                    <a:pt x="818" y="248"/>
                  </a:lnTo>
                  <a:lnTo>
                    <a:pt x="821" y="253"/>
                  </a:lnTo>
                  <a:lnTo>
                    <a:pt x="821" y="261"/>
                  </a:lnTo>
                  <a:lnTo>
                    <a:pt x="822" y="265"/>
                  </a:lnTo>
                  <a:lnTo>
                    <a:pt x="832" y="269"/>
                  </a:lnTo>
                  <a:lnTo>
                    <a:pt x="842" y="271"/>
                  </a:lnTo>
                  <a:lnTo>
                    <a:pt x="848" y="272"/>
                  </a:lnTo>
                  <a:lnTo>
                    <a:pt x="851" y="275"/>
                  </a:lnTo>
                  <a:lnTo>
                    <a:pt x="857" y="277"/>
                  </a:lnTo>
                  <a:lnTo>
                    <a:pt x="868" y="277"/>
                  </a:lnTo>
                  <a:lnTo>
                    <a:pt x="876" y="274"/>
                  </a:lnTo>
                  <a:lnTo>
                    <a:pt x="880" y="273"/>
                  </a:lnTo>
                  <a:lnTo>
                    <a:pt x="883" y="273"/>
                  </a:lnTo>
                  <a:lnTo>
                    <a:pt x="890" y="269"/>
                  </a:lnTo>
                  <a:lnTo>
                    <a:pt x="896" y="266"/>
                  </a:lnTo>
                  <a:lnTo>
                    <a:pt x="903" y="263"/>
                  </a:lnTo>
                  <a:lnTo>
                    <a:pt x="913" y="262"/>
                  </a:lnTo>
                  <a:lnTo>
                    <a:pt x="930" y="261"/>
                  </a:lnTo>
                  <a:lnTo>
                    <a:pt x="939" y="262"/>
                  </a:lnTo>
                  <a:lnTo>
                    <a:pt x="946" y="262"/>
                  </a:lnTo>
                  <a:lnTo>
                    <a:pt x="952" y="263"/>
                  </a:lnTo>
                  <a:lnTo>
                    <a:pt x="966" y="269"/>
                  </a:lnTo>
                  <a:lnTo>
                    <a:pt x="975" y="270"/>
                  </a:lnTo>
                  <a:lnTo>
                    <a:pt x="987" y="274"/>
                  </a:lnTo>
                  <a:lnTo>
                    <a:pt x="1008" y="276"/>
                  </a:lnTo>
                  <a:lnTo>
                    <a:pt x="1023" y="279"/>
                  </a:lnTo>
                  <a:lnTo>
                    <a:pt x="1028" y="279"/>
                  </a:lnTo>
                  <a:lnTo>
                    <a:pt x="1031" y="280"/>
                  </a:lnTo>
                  <a:lnTo>
                    <a:pt x="1034" y="283"/>
                  </a:lnTo>
                  <a:lnTo>
                    <a:pt x="1037" y="286"/>
                  </a:lnTo>
                  <a:lnTo>
                    <a:pt x="1038" y="289"/>
                  </a:lnTo>
                  <a:lnTo>
                    <a:pt x="1040" y="291"/>
                  </a:lnTo>
                  <a:lnTo>
                    <a:pt x="1046" y="293"/>
                  </a:lnTo>
                  <a:lnTo>
                    <a:pt x="1059" y="299"/>
                  </a:lnTo>
                  <a:lnTo>
                    <a:pt x="1063" y="300"/>
                  </a:lnTo>
                  <a:lnTo>
                    <a:pt x="1066" y="302"/>
                  </a:lnTo>
                  <a:lnTo>
                    <a:pt x="1070" y="305"/>
                  </a:lnTo>
                  <a:lnTo>
                    <a:pt x="1079" y="287"/>
                  </a:lnTo>
                  <a:lnTo>
                    <a:pt x="1096" y="194"/>
                  </a:lnTo>
                  <a:lnTo>
                    <a:pt x="1110" y="130"/>
                  </a:lnTo>
                  <a:lnTo>
                    <a:pt x="1120" y="89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77" name="Freeform 49"/>
            <p:cNvSpPr>
              <a:spLocks/>
            </p:cNvSpPr>
            <p:nvPr/>
          </p:nvSpPr>
          <p:spPr bwMode="auto">
            <a:xfrm>
              <a:off x="1680042" y="2528490"/>
              <a:ext cx="765779" cy="801818"/>
            </a:xfrm>
            <a:custGeom>
              <a:avLst/>
              <a:gdLst>
                <a:gd name="T0" fmla="*/ 0 w 1244"/>
                <a:gd name="T1" fmla="*/ 0 h 1048"/>
                <a:gd name="T2" fmla="*/ 0 w 1244"/>
                <a:gd name="T3" fmla="*/ 0 h 1048"/>
                <a:gd name="T4" fmla="*/ 0 w 1244"/>
                <a:gd name="T5" fmla="*/ 0 h 1048"/>
                <a:gd name="T6" fmla="*/ 0 w 1244"/>
                <a:gd name="T7" fmla="*/ 0 h 1048"/>
                <a:gd name="T8" fmla="*/ 0 w 1244"/>
                <a:gd name="T9" fmla="*/ 0 h 1048"/>
                <a:gd name="T10" fmla="*/ 0 w 1244"/>
                <a:gd name="T11" fmla="*/ 0 h 1048"/>
                <a:gd name="T12" fmla="*/ 0 w 1244"/>
                <a:gd name="T13" fmla="*/ 0 h 1048"/>
                <a:gd name="T14" fmla="*/ 0 w 1244"/>
                <a:gd name="T15" fmla="*/ 0 h 1048"/>
                <a:gd name="T16" fmla="*/ 0 w 1244"/>
                <a:gd name="T17" fmla="*/ 0 h 1048"/>
                <a:gd name="T18" fmla="*/ 0 w 1244"/>
                <a:gd name="T19" fmla="*/ 0 h 1048"/>
                <a:gd name="T20" fmla="*/ 0 w 1244"/>
                <a:gd name="T21" fmla="*/ 0 h 1048"/>
                <a:gd name="T22" fmla="*/ 0 w 1244"/>
                <a:gd name="T23" fmla="*/ 0 h 1048"/>
                <a:gd name="T24" fmla="*/ 0 w 1244"/>
                <a:gd name="T25" fmla="*/ 0 h 1048"/>
                <a:gd name="T26" fmla="*/ 0 w 1244"/>
                <a:gd name="T27" fmla="*/ 0 h 1048"/>
                <a:gd name="T28" fmla="*/ 0 w 1244"/>
                <a:gd name="T29" fmla="*/ 0 h 1048"/>
                <a:gd name="T30" fmla="*/ 0 w 1244"/>
                <a:gd name="T31" fmla="*/ 0 h 1048"/>
                <a:gd name="T32" fmla="*/ 0 w 1244"/>
                <a:gd name="T33" fmla="*/ 0 h 1048"/>
                <a:gd name="T34" fmla="*/ 0 w 1244"/>
                <a:gd name="T35" fmla="*/ 0 h 1048"/>
                <a:gd name="T36" fmla="*/ 0 w 1244"/>
                <a:gd name="T37" fmla="*/ 0 h 1048"/>
                <a:gd name="T38" fmla="*/ 0 w 1244"/>
                <a:gd name="T39" fmla="*/ 0 h 1048"/>
                <a:gd name="T40" fmla="*/ 0 w 1244"/>
                <a:gd name="T41" fmla="*/ 0 h 1048"/>
                <a:gd name="T42" fmla="*/ 0 w 1244"/>
                <a:gd name="T43" fmla="*/ 0 h 1048"/>
                <a:gd name="T44" fmla="*/ 0 w 1244"/>
                <a:gd name="T45" fmla="*/ 0 h 1048"/>
                <a:gd name="T46" fmla="*/ 0 w 1244"/>
                <a:gd name="T47" fmla="*/ 0 h 1048"/>
                <a:gd name="T48" fmla="*/ 0 w 1244"/>
                <a:gd name="T49" fmla="*/ 0 h 1048"/>
                <a:gd name="T50" fmla="*/ 0 w 1244"/>
                <a:gd name="T51" fmla="*/ 0 h 1048"/>
                <a:gd name="T52" fmla="*/ 0 w 1244"/>
                <a:gd name="T53" fmla="*/ 0 h 1048"/>
                <a:gd name="T54" fmla="*/ 0 w 1244"/>
                <a:gd name="T55" fmla="*/ 0 h 1048"/>
                <a:gd name="T56" fmla="*/ 0 w 1244"/>
                <a:gd name="T57" fmla="*/ 0 h 1048"/>
                <a:gd name="T58" fmla="*/ 0 w 1244"/>
                <a:gd name="T59" fmla="*/ 0 h 1048"/>
                <a:gd name="T60" fmla="*/ 0 w 1244"/>
                <a:gd name="T61" fmla="*/ 0 h 1048"/>
                <a:gd name="T62" fmla="*/ 0 w 1244"/>
                <a:gd name="T63" fmla="*/ 0 h 1048"/>
                <a:gd name="T64" fmla="*/ 0 w 1244"/>
                <a:gd name="T65" fmla="*/ 0 h 1048"/>
                <a:gd name="T66" fmla="*/ 0 w 1244"/>
                <a:gd name="T67" fmla="*/ 0 h 1048"/>
                <a:gd name="T68" fmla="*/ 0 w 1244"/>
                <a:gd name="T69" fmla="*/ 0 h 1048"/>
                <a:gd name="T70" fmla="*/ 0 w 1244"/>
                <a:gd name="T71" fmla="*/ 0 h 1048"/>
                <a:gd name="T72" fmla="*/ 0 w 1244"/>
                <a:gd name="T73" fmla="*/ 0 h 1048"/>
                <a:gd name="T74" fmla="*/ 0 w 1244"/>
                <a:gd name="T75" fmla="*/ 0 h 1048"/>
                <a:gd name="T76" fmla="*/ 0 w 1244"/>
                <a:gd name="T77" fmla="*/ 0 h 1048"/>
                <a:gd name="T78" fmla="*/ 0 w 1244"/>
                <a:gd name="T79" fmla="*/ 0 h 1048"/>
                <a:gd name="T80" fmla="*/ 0 w 1244"/>
                <a:gd name="T81" fmla="*/ 0 h 1048"/>
                <a:gd name="T82" fmla="*/ 0 w 1244"/>
                <a:gd name="T83" fmla="*/ 0 h 1048"/>
                <a:gd name="T84" fmla="*/ 0 w 1244"/>
                <a:gd name="T85" fmla="*/ 0 h 1048"/>
                <a:gd name="T86" fmla="*/ 0 w 1244"/>
                <a:gd name="T87" fmla="*/ 0 h 1048"/>
                <a:gd name="T88" fmla="*/ 0 w 1244"/>
                <a:gd name="T89" fmla="*/ 0 h 1048"/>
                <a:gd name="T90" fmla="*/ 0 w 1244"/>
                <a:gd name="T91" fmla="*/ 0 h 1048"/>
                <a:gd name="T92" fmla="*/ 0 w 1244"/>
                <a:gd name="T93" fmla="*/ 0 h 1048"/>
                <a:gd name="T94" fmla="*/ 0 w 1244"/>
                <a:gd name="T95" fmla="*/ 0 h 1048"/>
                <a:gd name="T96" fmla="*/ 0 w 1244"/>
                <a:gd name="T97" fmla="*/ 0 h 1048"/>
                <a:gd name="T98" fmla="*/ 0 w 1244"/>
                <a:gd name="T99" fmla="*/ 0 h 1048"/>
                <a:gd name="T100" fmla="*/ 0 w 1244"/>
                <a:gd name="T101" fmla="*/ 0 h 1048"/>
                <a:gd name="T102" fmla="*/ 0 w 1244"/>
                <a:gd name="T103" fmla="*/ 0 h 1048"/>
                <a:gd name="T104" fmla="*/ 0 w 1244"/>
                <a:gd name="T105" fmla="*/ 0 h 1048"/>
                <a:gd name="T106" fmla="*/ 0 w 1244"/>
                <a:gd name="T107" fmla="*/ 0 h 1048"/>
                <a:gd name="T108" fmla="*/ 0 w 1244"/>
                <a:gd name="T109" fmla="*/ 0 h 1048"/>
                <a:gd name="T110" fmla="*/ 0 w 1244"/>
                <a:gd name="T111" fmla="*/ 0 h 1048"/>
                <a:gd name="T112" fmla="*/ 0 w 1244"/>
                <a:gd name="T113" fmla="*/ 0 h 1048"/>
                <a:gd name="T114" fmla="*/ 0 w 1244"/>
                <a:gd name="T115" fmla="*/ 0 h 1048"/>
                <a:gd name="T116" fmla="*/ 0 w 1244"/>
                <a:gd name="T117" fmla="*/ 0 h 1048"/>
                <a:gd name="T118" fmla="*/ 0 w 1244"/>
                <a:gd name="T119" fmla="*/ 0 h 1048"/>
                <a:gd name="T120" fmla="*/ 0 w 1244"/>
                <a:gd name="T121" fmla="*/ 0 h 1048"/>
                <a:gd name="T122" fmla="*/ 0 w 1244"/>
                <a:gd name="T123" fmla="*/ 0 h 1048"/>
                <a:gd name="T124" fmla="*/ 0 w 1244"/>
                <a:gd name="T125" fmla="*/ 0 h 104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244"/>
                <a:gd name="T190" fmla="*/ 0 h 1048"/>
                <a:gd name="T191" fmla="*/ 1244 w 1244"/>
                <a:gd name="T192" fmla="*/ 1048 h 104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244" h="1048">
                  <a:moveTo>
                    <a:pt x="450" y="0"/>
                  </a:moveTo>
                  <a:lnTo>
                    <a:pt x="452" y="2"/>
                  </a:lnTo>
                  <a:lnTo>
                    <a:pt x="453" y="5"/>
                  </a:lnTo>
                  <a:lnTo>
                    <a:pt x="455" y="9"/>
                  </a:lnTo>
                  <a:lnTo>
                    <a:pt x="452" y="14"/>
                  </a:lnTo>
                  <a:lnTo>
                    <a:pt x="449" y="14"/>
                  </a:lnTo>
                  <a:lnTo>
                    <a:pt x="446" y="13"/>
                  </a:lnTo>
                  <a:lnTo>
                    <a:pt x="445" y="14"/>
                  </a:lnTo>
                  <a:lnTo>
                    <a:pt x="443" y="15"/>
                  </a:lnTo>
                  <a:lnTo>
                    <a:pt x="445" y="17"/>
                  </a:lnTo>
                  <a:lnTo>
                    <a:pt x="449" y="17"/>
                  </a:lnTo>
                  <a:lnTo>
                    <a:pt x="452" y="19"/>
                  </a:lnTo>
                  <a:lnTo>
                    <a:pt x="452" y="23"/>
                  </a:lnTo>
                  <a:lnTo>
                    <a:pt x="453" y="24"/>
                  </a:lnTo>
                  <a:lnTo>
                    <a:pt x="456" y="25"/>
                  </a:lnTo>
                  <a:lnTo>
                    <a:pt x="458" y="27"/>
                  </a:lnTo>
                  <a:lnTo>
                    <a:pt x="456" y="28"/>
                  </a:lnTo>
                  <a:lnTo>
                    <a:pt x="456" y="30"/>
                  </a:lnTo>
                  <a:lnTo>
                    <a:pt x="458" y="32"/>
                  </a:lnTo>
                  <a:lnTo>
                    <a:pt x="462" y="33"/>
                  </a:lnTo>
                  <a:lnTo>
                    <a:pt x="466" y="34"/>
                  </a:lnTo>
                  <a:lnTo>
                    <a:pt x="468" y="36"/>
                  </a:lnTo>
                  <a:lnTo>
                    <a:pt x="470" y="38"/>
                  </a:lnTo>
                  <a:lnTo>
                    <a:pt x="470" y="41"/>
                  </a:lnTo>
                  <a:lnTo>
                    <a:pt x="472" y="42"/>
                  </a:lnTo>
                  <a:lnTo>
                    <a:pt x="473" y="44"/>
                  </a:lnTo>
                  <a:lnTo>
                    <a:pt x="476" y="44"/>
                  </a:lnTo>
                  <a:lnTo>
                    <a:pt x="478" y="45"/>
                  </a:lnTo>
                  <a:lnTo>
                    <a:pt x="478" y="46"/>
                  </a:lnTo>
                  <a:lnTo>
                    <a:pt x="476" y="47"/>
                  </a:lnTo>
                  <a:lnTo>
                    <a:pt x="473" y="48"/>
                  </a:lnTo>
                  <a:lnTo>
                    <a:pt x="473" y="50"/>
                  </a:lnTo>
                  <a:lnTo>
                    <a:pt x="475" y="51"/>
                  </a:lnTo>
                  <a:lnTo>
                    <a:pt x="476" y="50"/>
                  </a:lnTo>
                  <a:lnTo>
                    <a:pt x="479" y="51"/>
                  </a:lnTo>
                  <a:lnTo>
                    <a:pt x="479" y="53"/>
                  </a:lnTo>
                  <a:lnTo>
                    <a:pt x="482" y="56"/>
                  </a:lnTo>
                  <a:lnTo>
                    <a:pt x="483" y="58"/>
                  </a:lnTo>
                  <a:lnTo>
                    <a:pt x="483" y="61"/>
                  </a:lnTo>
                  <a:lnTo>
                    <a:pt x="482" y="62"/>
                  </a:lnTo>
                  <a:lnTo>
                    <a:pt x="483" y="62"/>
                  </a:lnTo>
                  <a:lnTo>
                    <a:pt x="483" y="63"/>
                  </a:lnTo>
                  <a:lnTo>
                    <a:pt x="482" y="64"/>
                  </a:lnTo>
                  <a:lnTo>
                    <a:pt x="482" y="66"/>
                  </a:lnTo>
                  <a:lnTo>
                    <a:pt x="485" y="67"/>
                  </a:lnTo>
                  <a:lnTo>
                    <a:pt x="485" y="68"/>
                  </a:lnTo>
                  <a:lnTo>
                    <a:pt x="482" y="71"/>
                  </a:lnTo>
                  <a:lnTo>
                    <a:pt x="483" y="72"/>
                  </a:lnTo>
                  <a:lnTo>
                    <a:pt x="485" y="73"/>
                  </a:lnTo>
                  <a:lnTo>
                    <a:pt x="491" y="72"/>
                  </a:lnTo>
                  <a:lnTo>
                    <a:pt x="494" y="73"/>
                  </a:lnTo>
                  <a:lnTo>
                    <a:pt x="494" y="74"/>
                  </a:lnTo>
                  <a:lnTo>
                    <a:pt x="495" y="77"/>
                  </a:lnTo>
                  <a:lnTo>
                    <a:pt x="496" y="79"/>
                  </a:lnTo>
                  <a:lnTo>
                    <a:pt x="499" y="81"/>
                  </a:lnTo>
                  <a:lnTo>
                    <a:pt x="501" y="81"/>
                  </a:lnTo>
                  <a:lnTo>
                    <a:pt x="505" y="80"/>
                  </a:lnTo>
                  <a:lnTo>
                    <a:pt x="506" y="81"/>
                  </a:lnTo>
                  <a:lnTo>
                    <a:pt x="506" y="84"/>
                  </a:lnTo>
                  <a:lnTo>
                    <a:pt x="509" y="84"/>
                  </a:lnTo>
                  <a:lnTo>
                    <a:pt x="512" y="85"/>
                  </a:lnTo>
                  <a:lnTo>
                    <a:pt x="514" y="89"/>
                  </a:lnTo>
                  <a:lnTo>
                    <a:pt x="512" y="93"/>
                  </a:lnTo>
                  <a:lnTo>
                    <a:pt x="511" y="97"/>
                  </a:lnTo>
                  <a:lnTo>
                    <a:pt x="512" y="98"/>
                  </a:lnTo>
                  <a:lnTo>
                    <a:pt x="514" y="99"/>
                  </a:lnTo>
                  <a:lnTo>
                    <a:pt x="515" y="100"/>
                  </a:lnTo>
                  <a:lnTo>
                    <a:pt x="514" y="103"/>
                  </a:lnTo>
                  <a:lnTo>
                    <a:pt x="514" y="107"/>
                  </a:lnTo>
                  <a:lnTo>
                    <a:pt x="511" y="108"/>
                  </a:lnTo>
                  <a:lnTo>
                    <a:pt x="506" y="108"/>
                  </a:lnTo>
                  <a:lnTo>
                    <a:pt x="504" y="109"/>
                  </a:lnTo>
                  <a:lnTo>
                    <a:pt x="502" y="110"/>
                  </a:lnTo>
                  <a:lnTo>
                    <a:pt x="501" y="115"/>
                  </a:lnTo>
                  <a:lnTo>
                    <a:pt x="492" y="119"/>
                  </a:lnTo>
                  <a:lnTo>
                    <a:pt x="483" y="124"/>
                  </a:lnTo>
                  <a:lnTo>
                    <a:pt x="483" y="129"/>
                  </a:lnTo>
                  <a:lnTo>
                    <a:pt x="476" y="131"/>
                  </a:lnTo>
                  <a:lnTo>
                    <a:pt x="470" y="133"/>
                  </a:lnTo>
                  <a:lnTo>
                    <a:pt x="466" y="138"/>
                  </a:lnTo>
                  <a:lnTo>
                    <a:pt x="466" y="143"/>
                  </a:lnTo>
                  <a:lnTo>
                    <a:pt x="468" y="145"/>
                  </a:lnTo>
                  <a:lnTo>
                    <a:pt x="469" y="146"/>
                  </a:lnTo>
                  <a:lnTo>
                    <a:pt x="470" y="149"/>
                  </a:lnTo>
                  <a:lnTo>
                    <a:pt x="472" y="151"/>
                  </a:lnTo>
                  <a:lnTo>
                    <a:pt x="475" y="152"/>
                  </a:lnTo>
                  <a:lnTo>
                    <a:pt x="472" y="155"/>
                  </a:lnTo>
                  <a:lnTo>
                    <a:pt x="469" y="156"/>
                  </a:lnTo>
                  <a:lnTo>
                    <a:pt x="465" y="156"/>
                  </a:lnTo>
                  <a:lnTo>
                    <a:pt x="460" y="157"/>
                  </a:lnTo>
                  <a:lnTo>
                    <a:pt x="460" y="159"/>
                  </a:lnTo>
                  <a:lnTo>
                    <a:pt x="462" y="165"/>
                  </a:lnTo>
                  <a:lnTo>
                    <a:pt x="499" y="166"/>
                  </a:lnTo>
                  <a:lnTo>
                    <a:pt x="535" y="167"/>
                  </a:lnTo>
                  <a:lnTo>
                    <a:pt x="538" y="170"/>
                  </a:lnTo>
                  <a:lnTo>
                    <a:pt x="551" y="180"/>
                  </a:lnTo>
                  <a:lnTo>
                    <a:pt x="555" y="183"/>
                  </a:lnTo>
                  <a:lnTo>
                    <a:pt x="560" y="188"/>
                  </a:lnTo>
                  <a:lnTo>
                    <a:pt x="566" y="191"/>
                  </a:lnTo>
                  <a:lnTo>
                    <a:pt x="573" y="190"/>
                  </a:lnTo>
                  <a:lnTo>
                    <a:pt x="578" y="191"/>
                  </a:lnTo>
                  <a:lnTo>
                    <a:pt x="581" y="195"/>
                  </a:lnTo>
                  <a:lnTo>
                    <a:pt x="580" y="199"/>
                  </a:lnTo>
                  <a:lnTo>
                    <a:pt x="584" y="203"/>
                  </a:lnTo>
                  <a:lnTo>
                    <a:pt x="593" y="205"/>
                  </a:lnTo>
                  <a:lnTo>
                    <a:pt x="594" y="207"/>
                  </a:lnTo>
                  <a:lnTo>
                    <a:pt x="597" y="208"/>
                  </a:lnTo>
                  <a:lnTo>
                    <a:pt x="609" y="215"/>
                  </a:lnTo>
                  <a:lnTo>
                    <a:pt x="607" y="216"/>
                  </a:lnTo>
                  <a:lnTo>
                    <a:pt x="604" y="221"/>
                  </a:lnTo>
                  <a:lnTo>
                    <a:pt x="606" y="223"/>
                  </a:lnTo>
                  <a:lnTo>
                    <a:pt x="609" y="225"/>
                  </a:lnTo>
                  <a:lnTo>
                    <a:pt x="612" y="228"/>
                  </a:lnTo>
                  <a:lnTo>
                    <a:pt x="613" y="230"/>
                  </a:lnTo>
                  <a:lnTo>
                    <a:pt x="616" y="233"/>
                  </a:lnTo>
                  <a:lnTo>
                    <a:pt x="622" y="234"/>
                  </a:lnTo>
                  <a:lnTo>
                    <a:pt x="625" y="234"/>
                  </a:lnTo>
                  <a:lnTo>
                    <a:pt x="627" y="238"/>
                  </a:lnTo>
                  <a:lnTo>
                    <a:pt x="630" y="239"/>
                  </a:lnTo>
                  <a:lnTo>
                    <a:pt x="630" y="240"/>
                  </a:lnTo>
                  <a:lnTo>
                    <a:pt x="635" y="243"/>
                  </a:lnTo>
                  <a:lnTo>
                    <a:pt x="640" y="243"/>
                  </a:lnTo>
                  <a:lnTo>
                    <a:pt x="646" y="242"/>
                  </a:lnTo>
                  <a:lnTo>
                    <a:pt x="652" y="243"/>
                  </a:lnTo>
                  <a:lnTo>
                    <a:pt x="655" y="243"/>
                  </a:lnTo>
                  <a:lnTo>
                    <a:pt x="661" y="245"/>
                  </a:lnTo>
                  <a:lnTo>
                    <a:pt x="666" y="245"/>
                  </a:lnTo>
                  <a:lnTo>
                    <a:pt x="669" y="246"/>
                  </a:lnTo>
                  <a:lnTo>
                    <a:pt x="675" y="247"/>
                  </a:lnTo>
                  <a:lnTo>
                    <a:pt x="681" y="245"/>
                  </a:lnTo>
                  <a:lnTo>
                    <a:pt x="689" y="243"/>
                  </a:lnTo>
                  <a:lnTo>
                    <a:pt x="692" y="244"/>
                  </a:lnTo>
                  <a:lnTo>
                    <a:pt x="710" y="254"/>
                  </a:lnTo>
                  <a:lnTo>
                    <a:pt x="724" y="256"/>
                  </a:lnTo>
                  <a:lnTo>
                    <a:pt x="735" y="255"/>
                  </a:lnTo>
                  <a:lnTo>
                    <a:pt x="747" y="253"/>
                  </a:lnTo>
                  <a:lnTo>
                    <a:pt x="754" y="255"/>
                  </a:lnTo>
                  <a:lnTo>
                    <a:pt x="761" y="257"/>
                  </a:lnTo>
                  <a:lnTo>
                    <a:pt x="766" y="257"/>
                  </a:lnTo>
                  <a:lnTo>
                    <a:pt x="769" y="255"/>
                  </a:lnTo>
                  <a:lnTo>
                    <a:pt x="769" y="250"/>
                  </a:lnTo>
                  <a:lnTo>
                    <a:pt x="767" y="237"/>
                  </a:lnTo>
                  <a:lnTo>
                    <a:pt x="769" y="234"/>
                  </a:lnTo>
                  <a:lnTo>
                    <a:pt x="776" y="226"/>
                  </a:lnTo>
                  <a:lnTo>
                    <a:pt x="786" y="217"/>
                  </a:lnTo>
                  <a:lnTo>
                    <a:pt x="789" y="216"/>
                  </a:lnTo>
                  <a:lnTo>
                    <a:pt x="793" y="219"/>
                  </a:lnTo>
                  <a:lnTo>
                    <a:pt x="800" y="220"/>
                  </a:lnTo>
                  <a:lnTo>
                    <a:pt x="807" y="221"/>
                  </a:lnTo>
                  <a:lnTo>
                    <a:pt x="818" y="219"/>
                  </a:lnTo>
                  <a:lnTo>
                    <a:pt x="826" y="220"/>
                  </a:lnTo>
                  <a:lnTo>
                    <a:pt x="841" y="225"/>
                  </a:lnTo>
                  <a:lnTo>
                    <a:pt x="849" y="227"/>
                  </a:lnTo>
                  <a:lnTo>
                    <a:pt x="858" y="224"/>
                  </a:lnTo>
                  <a:lnTo>
                    <a:pt x="869" y="222"/>
                  </a:lnTo>
                  <a:lnTo>
                    <a:pt x="884" y="222"/>
                  </a:lnTo>
                  <a:lnTo>
                    <a:pt x="891" y="227"/>
                  </a:lnTo>
                  <a:lnTo>
                    <a:pt x="905" y="222"/>
                  </a:lnTo>
                  <a:lnTo>
                    <a:pt x="923" y="222"/>
                  </a:lnTo>
                  <a:lnTo>
                    <a:pt x="933" y="223"/>
                  </a:lnTo>
                  <a:lnTo>
                    <a:pt x="933" y="226"/>
                  </a:lnTo>
                  <a:lnTo>
                    <a:pt x="927" y="229"/>
                  </a:lnTo>
                  <a:lnTo>
                    <a:pt x="924" y="235"/>
                  </a:lnTo>
                  <a:lnTo>
                    <a:pt x="928" y="250"/>
                  </a:lnTo>
                  <a:lnTo>
                    <a:pt x="940" y="264"/>
                  </a:lnTo>
                  <a:lnTo>
                    <a:pt x="956" y="270"/>
                  </a:lnTo>
                  <a:lnTo>
                    <a:pt x="969" y="277"/>
                  </a:lnTo>
                  <a:lnTo>
                    <a:pt x="979" y="283"/>
                  </a:lnTo>
                  <a:lnTo>
                    <a:pt x="985" y="289"/>
                  </a:lnTo>
                  <a:lnTo>
                    <a:pt x="982" y="300"/>
                  </a:lnTo>
                  <a:lnTo>
                    <a:pt x="990" y="312"/>
                  </a:lnTo>
                  <a:lnTo>
                    <a:pt x="999" y="322"/>
                  </a:lnTo>
                  <a:lnTo>
                    <a:pt x="1003" y="324"/>
                  </a:lnTo>
                  <a:lnTo>
                    <a:pt x="1011" y="326"/>
                  </a:lnTo>
                  <a:lnTo>
                    <a:pt x="1009" y="329"/>
                  </a:lnTo>
                  <a:lnTo>
                    <a:pt x="1008" y="332"/>
                  </a:lnTo>
                  <a:lnTo>
                    <a:pt x="1009" y="333"/>
                  </a:lnTo>
                  <a:lnTo>
                    <a:pt x="1016" y="334"/>
                  </a:lnTo>
                  <a:lnTo>
                    <a:pt x="1019" y="335"/>
                  </a:lnTo>
                  <a:lnTo>
                    <a:pt x="1019" y="341"/>
                  </a:lnTo>
                  <a:lnTo>
                    <a:pt x="1018" y="349"/>
                  </a:lnTo>
                  <a:lnTo>
                    <a:pt x="1018" y="355"/>
                  </a:lnTo>
                  <a:lnTo>
                    <a:pt x="1019" y="359"/>
                  </a:lnTo>
                  <a:lnTo>
                    <a:pt x="1003" y="368"/>
                  </a:lnTo>
                  <a:lnTo>
                    <a:pt x="995" y="378"/>
                  </a:lnTo>
                  <a:lnTo>
                    <a:pt x="999" y="383"/>
                  </a:lnTo>
                  <a:lnTo>
                    <a:pt x="1009" y="390"/>
                  </a:lnTo>
                  <a:lnTo>
                    <a:pt x="1015" y="396"/>
                  </a:lnTo>
                  <a:lnTo>
                    <a:pt x="1025" y="399"/>
                  </a:lnTo>
                  <a:lnTo>
                    <a:pt x="1026" y="402"/>
                  </a:lnTo>
                  <a:lnTo>
                    <a:pt x="1023" y="409"/>
                  </a:lnTo>
                  <a:lnTo>
                    <a:pt x="1025" y="414"/>
                  </a:lnTo>
                  <a:lnTo>
                    <a:pt x="1031" y="418"/>
                  </a:lnTo>
                  <a:lnTo>
                    <a:pt x="1029" y="421"/>
                  </a:lnTo>
                  <a:lnTo>
                    <a:pt x="1025" y="423"/>
                  </a:lnTo>
                  <a:lnTo>
                    <a:pt x="1022" y="427"/>
                  </a:lnTo>
                  <a:lnTo>
                    <a:pt x="1016" y="430"/>
                  </a:lnTo>
                  <a:lnTo>
                    <a:pt x="1009" y="440"/>
                  </a:lnTo>
                  <a:lnTo>
                    <a:pt x="998" y="451"/>
                  </a:lnTo>
                  <a:lnTo>
                    <a:pt x="995" y="456"/>
                  </a:lnTo>
                  <a:lnTo>
                    <a:pt x="995" y="461"/>
                  </a:lnTo>
                  <a:lnTo>
                    <a:pt x="999" y="466"/>
                  </a:lnTo>
                  <a:lnTo>
                    <a:pt x="1009" y="467"/>
                  </a:lnTo>
                  <a:lnTo>
                    <a:pt x="1012" y="470"/>
                  </a:lnTo>
                  <a:lnTo>
                    <a:pt x="1026" y="471"/>
                  </a:lnTo>
                  <a:lnTo>
                    <a:pt x="1035" y="473"/>
                  </a:lnTo>
                  <a:lnTo>
                    <a:pt x="1044" y="474"/>
                  </a:lnTo>
                  <a:lnTo>
                    <a:pt x="1048" y="477"/>
                  </a:lnTo>
                  <a:lnTo>
                    <a:pt x="1055" y="479"/>
                  </a:lnTo>
                  <a:lnTo>
                    <a:pt x="1061" y="482"/>
                  </a:lnTo>
                  <a:lnTo>
                    <a:pt x="1070" y="491"/>
                  </a:lnTo>
                  <a:lnTo>
                    <a:pt x="1078" y="497"/>
                  </a:lnTo>
                  <a:lnTo>
                    <a:pt x="1087" y="493"/>
                  </a:lnTo>
                  <a:lnTo>
                    <a:pt x="1094" y="490"/>
                  </a:lnTo>
                  <a:lnTo>
                    <a:pt x="1098" y="488"/>
                  </a:lnTo>
                  <a:lnTo>
                    <a:pt x="1104" y="489"/>
                  </a:lnTo>
                  <a:lnTo>
                    <a:pt x="1108" y="488"/>
                  </a:lnTo>
                  <a:lnTo>
                    <a:pt x="1114" y="486"/>
                  </a:lnTo>
                  <a:lnTo>
                    <a:pt x="1119" y="488"/>
                  </a:lnTo>
                  <a:lnTo>
                    <a:pt x="1120" y="500"/>
                  </a:lnTo>
                  <a:lnTo>
                    <a:pt x="1123" y="503"/>
                  </a:lnTo>
                  <a:lnTo>
                    <a:pt x="1126" y="502"/>
                  </a:lnTo>
                  <a:lnTo>
                    <a:pt x="1129" y="498"/>
                  </a:lnTo>
                  <a:lnTo>
                    <a:pt x="1130" y="491"/>
                  </a:lnTo>
                  <a:lnTo>
                    <a:pt x="1134" y="490"/>
                  </a:lnTo>
                  <a:lnTo>
                    <a:pt x="1140" y="492"/>
                  </a:lnTo>
                  <a:lnTo>
                    <a:pt x="1147" y="493"/>
                  </a:lnTo>
                  <a:lnTo>
                    <a:pt x="1157" y="491"/>
                  </a:lnTo>
                  <a:lnTo>
                    <a:pt x="1165" y="491"/>
                  </a:lnTo>
                  <a:lnTo>
                    <a:pt x="1178" y="488"/>
                  </a:lnTo>
                  <a:lnTo>
                    <a:pt x="1188" y="487"/>
                  </a:lnTo>
                  <a:lnTo>
                    <a:pt x="1188" y="491"/>
                  </a:lnTo>
                  <a:lnTo>
                    <a:pt x="1192" y="497"/>
                  </a:lnTo>
                  <a:lnTo>
                    <a:pt x="1192" y="502"/>
                  </a:lnTo>
                  <a:lnTo>
                    <a:pt x="1198" y="512"/>
                  </a:lnTo>
                  <a:lnTo>
                    <a:pt x="1199" y="517"/>
                  </a:lnTo>
                  <a:lnTo>
                    <a:pt x="1195" y="523"/>
                  </a:lnTo>
                  <a:lnTo>
                    <a:pt x="1192" y="527"/>
                  </a:lnTo>
                  <a:lnTo>
                    <a:pt x="1192" y="531"/>
                  </a:lnTo>
                  <a:lnTo>
                    <a:pt x="1193" y="535"/>
                  </a:lnTo>
                  <a:lnTo>
                    <a:pt x="1195" y="537"/>
                  </a:lnTo>
                  <a:lnTo>
                    <a:pt x="1209" y="538"/>
                  </a:lnTo>
                  <a:lnTo>
                    <a:pt x="1215" y="536"/>
                  </a:lnTo>
                  <a:lnTo>
                    <a:pt x="1219" y="530"/>
                  </a:lnTo>
                  <a:lnTo>
                    <a:pt x="1222" y="529"/>
                  </a:lnTo>
                  <a:lnTo>
                    <a:pt x="1227" y="530"/>
                  </a:lnTo>
                  <a:lnTo>
                    <a:pt x="1232" y="533"/>
                  </a:lnTo>
                  <a:lnTo>
                    <a:pt x="1237" y="540"/>
                  </a:lnTo>
                  <a:lnTo>
                    <a:pt x="1242" y="548"/>
                  </a:lnTo>
                  <a:lnTo>
                    <a:pt x="1242" y="554"/>
                  </a:lnTo>
                  <a:lnTo>
                    <a:pt x="1238" y="559"/>
                  </a:lnTo>
                  <a:lnTo>
                    <a:pt x="1234" y="566"/>
                  </a:lnTo>
                  <a:lnTo>
                    <a:pt x="1229" y="575"/>
                  </a:lnTo>
                  <a:lnTo>
                    <a:pt x="1231" y="580"/>
                  </a:lnTo>
                  <a:lnTo>
                    <a:pt x="1241" y="587"/>
                  </a:lnTo>
                  <a:lnTo>
                    <a:pt x="1244" y="596"/>
                  </a:lnTo>
                  <a:lnTo>
                    <a:pt x="1241" y="604"/>
                  </a:lnTo>
                  <a:lnTo>
                    <a:pt x="1240" y="610"/>
                  </a:lnTo>
                  <a:lnTo>
                    <a:pt x="1238" y="618"/>
                  </a:lnTo>
                  <a:lnTo>
                    <a:pt x="1235" y="624"/>
                  </a:lnTo>
                  <a:lnTo>
                    <a:pt x="1235" y="636"/>
                  </a:lnTo>
                  <a:lnTo>
                    <a:pt x="1232" y="640"/>
                  </a:lnTo>
                  <a:lnTo>
                    <a:pt x="1229" y="646"/>
                  </a:lnTo>
                  <a:lnTo>
                    <a:pt x="1225" y="652"/>
                  </a:lnTo>
                  <a:lnTo>
                    <a:pt x="1219" y="656"/>
                  </a:lnTo>
                  <a:lnTo>
                    <a:pt x="1215" y="659"/>
                  </a:lnTo>
                  <a:lnTo>
                    <a:pt x="1212" y="663"/>
                  </a:lnTo>
                  <a:lnTo>
                    <a:pt x="1208" y="669"/>
                  </a:lnTo>
                  <a:lnTo>
                    <a:pt x="1201" y="674"/>
                  </a:lnTo>
                  <a:lnTo>
                    <a:pt x="1201" y="678"/>
                  </a:lnTo>
                  <a:lnTo>
                    <a:pt x="1202" y="684"/>
                  </a:lnTo>
                  <a:lnTo>
                    <a:pt x="1201" y="690"/>
                  </a:lnTo>
                  <a:lnTo>
                    <a:pt x="1201" y="695"/>
                  </a:lnTo>
                  <a:lnTo>
                    <a:pt x="1202" y="705"/>
                  </a:lnTo>
                  <a:lnTo>
                    <a:pt x="1205" y="708"/>
                  </a:lnTo>
                  <a:lnTo>
                    <a:pt x="1193" y="713"/>
                  </a:lnTo>
                  <a:lnTo>
                    <a:pt x="1185" y="715"/>
                  </a:lnTo>
                  <a:lnTo>
                    <a:pt x="1176" y="720"/>
                  </a:lnTo>
                  <a:lnTo>
                    <a:pt x="1168" y="724"/>
                  </a:lnTo>
                  <a:lnTo>
                    <a:pt x="1159" y="727"/>
                  </a:lnTo>
                  <a:lnTo>
                    <a:pt x="1149" y="731"/>
                  </a:lnTo>
                  <a:lnTo>
                    <a:pt x="1139" y="731"/>
                  </a:lnTo>
                  <a:lnTo>
                    <a:pt x="1130" y="733"/>
                  </a:lnTo>
                  <a:lnTo>
                    <a:pt x="1127" y="731"/>
                  </a:lnTo>
                  <a:lnTo>
                    <a:pt x="1123" y="726"/>
                  </a:lnTo>
                  <a:lnTo>
                    <a:pt x="1120" y="720"/>
                  </a:lnTo>
                  <a:lnTo>
                    <a:pt x="1119" y="712"/>
                  </a:lnTo>
                  <a:lnTo>
                    <a:pt x="1116" y="704"/>
                  </a:lnTo>
                  <a:lnTo>
                    <a:pt x="1106" y="694"/>
                  </a:lnTo>
                  <a:lnTo>
                    <a:pt x="1097" y="686"/>
                  </a:lnTo>
                  <a:lnTo>
                    <a:pt x="1090" y="684"/>
                  </a:lnTo>
                  <a:lnTo>
                    <a:pt x="1084" y="682"/>
                  </a:lnTo>
                  <a:lnTo>
                    <a:pt x="1080" y="678"/>
                  </a:lnTo>
                  <a:lnTo>
                    <a:pt x="1072" y="675"/>
                  </a:lnTo>
                  <a:lnTo>
                    <a:pt x="1064" y="671"/>
                  </a:lnTo>
                  <a:lnTo>
                    <a:pt x="1061" y="671"/>
                  </a:lnTo>
                  <a:lnTo>
                    <a:pt x="1055" y="674"/>
                  </a:lnTo>
                  <a:lnTo>
                    <a:pt x="1049" y="676"/>
                  </a:lnTo>
                  <a:lnTo>
                    <a:pt x="1044" y="680"/>
                  </a:lnTo>
                  <a:lnTo>
                    <a:pt x="1041" y="682"/>
                  </a:lnTo>
                  <a:lnTo>
                    <a:pt x="1048" y="693"/>
                  </a:lnTo>
                  <a:lnTo>
                    <a:pt x="1059" y="697"/>
                  </a:lnTo>
                  <a:lnTo>
                    <a:pt x="1062" y="701"/>
                  </a:lnTo>
                  <a:lnTo>
                    <a:pt x="1068" y="705"/>
                  </a:lnTo>
                  <a:lnTo>
                    <a:pt x="1078" y="709"/>
                  </a:lnTo>
                  <a:lnTo>
                    <a:pt x="1083" y="714"/>
                  </a:lnTo>
                  <a:lnTo>
                    <a:pt x="1087" y="721"/>
                  </a:lnTo>
                  <a:lnTo>
                    <a:pt x="1087" y="727"/>
                  </a:lnTo>
                  <a:lnTo>
                    <a:pt x="1085" y="730"/>
                  </a:lnTo>
                  <a:lnTo>
                    <a:pt x="1083" y="741"/>
                  </a:lnTo>
                  <a:lnTo>
                    <a:pt x="1084" y="751"/>
                  </a:lnTo>
                  <a:lnTo>
                    <a:pt x="1087" y="760"/>
                  </a:lnTo>
                  <a:lnTo>
                    <a:pt x="1084" y="768"/>
                  </a:lnTo>
                  <a:lnTo>
                    <a:pt x="1081" y="775"/>
                  </a:lnTo>
                  <a:lnTo>
                    <a:pt x="1074" y="781"/>
                  </a:lnTo>
                  <a:lnTo>
                    <a:pt x="1074" y="788"/>
                  </a:lnTo>
                  <a:lnTo>
                    <a:pt x="1081" y="796"/>
                  </a:lnTo>
                  <a:lnTo>
                    <a:pt x="1081" y="807"/>
                  </a:lnTo>
                  <a:lnTo>
                    <a:pt x="1080" y="814"/>
                  </a:lnTo>
                  <a:lnTo>
                    <a:pt x="1077" y="820"/>
                  </a:lnTo>
                  <a:lnTo>
                    <a:pt x="1075" y="825"/>
                  </a:lnTo>
                  <a:lnTo>
                    <a:pt x="1068" y="829"/>
                  </a:lnTo>
                  <a:lnTo>
                    <a:pt x="1059" y="829"/>
                  </a:lnTo>
                  <a:lnTo>
                    <a:pt x="1051" y="831"/>
                  </a:lnTo>
                  <a:lnTo>
                    <a:pt x="1045" y="834"/>
                  </a:lnTo>
                  <a:lnTo>
                    <a:pt x="1041" y="841"/>
                  </a:lnTo>
                  <a:lnTo>
                    <a:pt x="1036" y="851"/>
                  </a:lnTo>
                  <a:lnTo>
                    <a:pt x="1032" y="858"/>
                  </a:lnTo>
                  <a:lnTo>
                    <a:pt x="1023" y="861"/>
                  </a:lnTo>
                  <a:lnTo>
                    <a:pt x="1008" y="861"/>
                  </a:lnTo>
                  <a:lnTo>
                    <a:pt x="1005" y="864"/>
                  </a:lnTo>
                  <a:lnTo>
                    <a:pt x="1000" y="865"/>
                  </a:lnTo>
                  <a:lnTo>
                    <a:pt x="996" y="866"/>
                  </a:lnTo>
                  <a:lnTo>
                    <a:pt x="992" y="868"/>
                  </a:lnTo>
                  <a:lnTo>
                    <a:pt x="987" y="871"/>
                  </a:lnTo>
                  <a:lnTo>
                    <a:pt x="985" y="876"/>
                  </a:lnTo>
                  <a:lnTo>
                    <a:pt x="982" y="881"/>
                  </a:lnTo>
                  <a:lnTo>
                    <a:pt x="979" y="885"/>
                  </a:lnTo>
                  <a:lnTo>
                    <a:pt x="964" y="890"/>
                  </a:lnTo>
                  <a:lnTo>
                    <a:pt x="957" y="895"/>
                  </a:lnTo>
                  <a:lnTo>
                    <a:pt x="950" y="905"/>
                  </a:lnTo>
                  <a:lnTo>
                    <a:pt x="943" y="912"/>
                  </a:lnTo>
                  <a:lnTo>
                    <a:pt x="937" y="917"/>
                  </a:lnTo>
                  <a:lnTo>
                    <a:pt x="928" y="923"/>
                  </a:lnTo>
                  <a:lnTo>
                    <a:pt x="924" y="927"/>
                  </a:lnTo>
                  <a:lnTo>
                    <a:pt x="921" y="932"/>
                  </a:lnTo>
                  <a:lnTo>
                    <a:pt x="920" y="945"/>
                  </a:lnTo>
                  <a:lnTo>
                    <a:pt x="917" y="947"/>
                  </a:lnTo>
                  <a:lnTo>
                    <a:pt x="911" y="947"/>
                  </a:lnTo>
                  <a:lnTo>
                    <a:pt x="907" y="946"/>
                  </a:lnTo>
                  <a:lnTo>
                    <a:pt x="903" y="945"/>
                  </a:lnTo>
                  <a:lnTo>
                    <a:pt x="892" y="945"/>
                  </a:lnTo>
                  <a:lnTo>
                    <a:pt x="879" y="943"/>
                  </a:lnTo>
                  <a:lnTo>
                    <a:pt x="874" y="942"/>
                  </a:lnTo>
                  <a:lnTo>
                    <a:pt x="864" y="941"/>
                  </a:lnTo>
                  <a:lnTo>
                    <a:pt x="852" y="941"/>
                  </a:lnTo>
                  <a:lnTo>
                    <a:pt x="841" y="939"/>
                  </a:lnTo>
                  <a:lnTo>
                    <a:pt x="829" y="933"/>
                  </a:lnTo>
                  <a:lnTo>
                    <a:pt x="820" y="928"/>
                  </a:lnTo>
                  <a:lnTo>
                    <a:pt x="813" y="926"/>
                  </a:lnTo>
                  <a:lnTo>
                    <a:pt x="802" y="925"/>
                  </a:lnTo>
                  <a:lnTo>
                    <a:pt x="793" y="929"/>
                  </a:lnTo>
                  <a:lnTo>
                    <a:pt x="789" y="941"/>
                  </a:lnTo>
                  <a:lnTo>
                    <a:pt x="784" y="950"/>
                  </a:lnTo>
                  <a:lnTo>
                    <a:pt x="777" y="956"/>
                  </a:lnTo>
                  <a:lnTo>
                    <a:pt x="770" y="961"/>
                  </a:lnTo>
                  <a:lnTo>
                    <a:pt x="763" y="969"/>
                  </a:lnTo>
                  <a:lnTo>
                    <a:pt x="757" y="978"/>
                  </a:lnTo>
                  <a:lnTo>
                    <a:pt x="753" y="987"/>
                  </a:lnTo>
                  <a:lnTo>
                    <a:pt x="750" y="989"/>
                  </a:lnTo>
                  <a:lnTo>
                    <a:pt x="746" y="988"/>
                  </a:lnTo>
                  <a:lnTo>
                    <a:pt x="735" y="984"/>
                  </a:lnTo>
                  <a:lnTo>
                    <a:pt x="722" y="980"/>
                  </a:lnTo>
                  <a:lnTo>
                    <a:pt x="710" y="980"/>
                  </a:lnTo>
                  <a:lnTo>
                    <a:pt x="708" y="982"/>
                  </a:lnTo>
                  <a:lnTo>
                    <a:pt x="707" y="991"/>
                  </a:lnTo>
                  <a:lnTo>
                    <a:pt x="707" y="999"/>
                  </a:lnTo>
                  <a:lnTo>
                    <a:pt x="702" y="1003"/>
                  </a:lnTo>
                  <a:lnTo>
                    <a:pt x="692" y="1011"/>
                  </a:lnTo>
                  <a:lnTo>
                    <a:pt x="688" y="1015"/>
                  </a:lnTo>
                  <a:lnTo>
                    <a:pt x="686" y="1021"/>
                  </a:lnTo>
                  <a:lnTo>
                    <a:pt x="682" y="1029"/>
                  </a:lnTo>
                  <a:lnTo>
                    <a:pt x="675" y="1031"/>
                  </a:lnTo>
                  <a:lnTo>
                    <a:pt x="668" y="1030"/>
                  </a:lnTo>
                  <a:lnTo>
                    <a:pt x="663" y="1025"/>
                  </a:lnTo>
                  <a:lnTo>
                    <a:pt x="653" y="1016"/>
                  </a:lnTo>
                  <a:lnTo>
                    <a:pt x="646" y="1011"/>
                  </a:lnTo>
                  <a:lnTo>
                    <a:pt x="642" y="1005"/>
                  </a:lnTo>
                  <a:lnTo>
                    <a:pt x="640" y="999"/>
                  </a:lnTo>
                  <a:lnTo>
                    <a:pt x="640" y="990"/>
                  </a:lnTo>
                  <a:lnTo>
                    <a:pt x="645" y="982"/>
                  </a:lnTo>
                  <a:lnTo>
                    <a:pt x="648" y="977"/>
                  </a:lnTo>
                  <a:lnTo>
                    <a:pt x="653" y="971"/>
                  </a:lnTo>
                  <a:lnTo>
                    <a:pt x="656" y="969"/>
                  </a:lnTo>
                  <a:lnTo>
                    <a:pt x="668" y="969"/>
                  </a:lnTo>
                  <a:lnTo>
                    <a:pt x="679" y="960"/>
                  </a:lnTo>
                  <a:lnTo>
                    <a:pt x="686" y="949"/>
                  </a:lnTo>
                  <a:lnTo>
                    <a:pt x="691" y="944"/>
                  </a:lnTo>
                  <a:lnTo>
                    <a:pt x="695" y="939"/>
                  </a:lnTo>
                  <a:lnTo>
                    <a:pt x="697" y="930"/>
                  </a:lnTo>
                  <a:lnTo>
                    <a:pt x="695" y="924"/>
                  </a:lnTo>
                  <a:lnTo>
                    <a:pt x="691" y="916"/>
                  </a:lnTo>
                  <a:lnTo>
                    <a:pt x="684" y="908"/>
                  </a:lnTo>
                  <a:lnTo>
                    <a:pt x="678" y="904"/>
                  </a:lnTo>
                  <a:lnTo>
                    <a:pt x="666" y="897"/>
                  </a:lnTo>
                  <a:lnTo>
                    <a:pt x="659" y="893"/>
                  </a:lnTo>
                  <a:lnTo>
                    <a:pt x="650" y="887"/>
                  </a:lnTo>
                  <a:lnTo>
                    <a:pt x="640" y="885"/>
                  </a:lnTo>
                  <a:lnTo>
                    <a:pt x="635" y="884"/>
                  </a:lnTo>
                  <a:lnTo>
                    <a:pt x="632" y="881"/>
                  </a:lnTo>
                  <a:lnTo>
                    <a:pt x="622" y="878"/>
                  </a:lnTo>
                  <a:lnTo>
                    <a:pt x="614" y="881"/>
                  </a:lnTo>
                  <a:lnTo>
                    <a:pt x="609" y="892"/>
                  </a:lnTo>
                  <a:lnTo>
                    <a:pt x="602" y="901"/>
                  </a:lnTo>
                  <a:lnTo>
                    <a:pt x="596" y="906"/>
                  </a:lnTo>
                  <a:lnTo>
                    <a:pt x="583" y="909"/>
                  </a:lnTo>
                  <a:lnTo>
                    <a:pt x="573" y="914"/>
                  </a:lnTo>
                  <a:lnTo>
                    <a:pt x="568" y="919"/>
                  </a:lnTo>
                  <a:lnTo>
                    <a:pt x="564" y="923"/>
                  </a:lnTo>
                  <a:lnTo>
                    <a:pt x="563" y="929"/>
                  </a:lnTo>
                  <a:lnTo>
                    <a:pt x="560" y="938"/>
                  </a:lnTo>
                  <a:lnTo>
                    <a:pt x="554" y="947"/>
                  </a:lnTo>
                  <a:lnTo>
                    <a:pt x="548" y="954"/>
                  </a:lnTo>
                  <a:lnTo>
                    <a:pt x="540" y="958"/>
                  </a:lnTo>
                  <a:lnTo>
                    <a:pt x="540" y="966"/>
                  </a:lnTo>
                  <a:lnTo>
                    <a:pt x="551" y="980"/>
                  </a:lnTo>
                  <a:lnTo>
                    <a:pt x="553" y="989"/>
                  </a:lnTo>
                  <a:lnTo>
                    <a:pt x="548" y="997"/>
                  </a:lnTo>
                  <a:lnTo>
                    <a:pt x="542" y="1007"/>
                  </a:lnTo>
                  <a:lnTo>
                    <a:pt x="541" y="1022"/>
                  </a:lnTo>
                  <a:lnTo>
                    <a:pt x="541" y="1029"/>
                  </a:lnTo>
                  <a:lnTo>
                    <a:pt x="540" y="1039"/>
                  </a:lnTo>
                  <a:lnTo>
                    <a:pt x="537" y="1045"/>
                  </a:lnTo>
                  <a:lnTo>
                    <a:pt x="531" y="1045"/>
                  </a:lnTo>
                  <a:lnTo>
                    <a:pt x="509" y="1033"/>
                  </a:lnTo>
                  <a:lnTo>
                    <a:pt x="502" y="1031"/>
                  </a:lnTo>
                  <a:lnTo>
                    <a:pt x="495" y="1024"/>
                  </a:lnTo>
                  <a:lnTo>
                    <a:pt x="482" y="1019"/>
                  </a:lnTo>
                  <a:lnTo>
                    <a:pt x="472" y="1017"/>
                  </a:lnTo>
                  <a:lnTo>
                    <a:pt x="462" y="1019"/>
                  </a:lnTo>
                  <a:lnTo>
                    <a:pt x="455" y="1024"/>
                  </a:lnTo>
                  <a:lnTo>
                    <a:pt x="449" y="1029"/>
                  </a:lnTo>
                  <a:lnTo>
                    <a:pt x="442" y="1034"/>
                  </a:lnTo>
                  <a:lnTo>
                    <a:pt x="429" y="1035"/>
                  </a:lnTo>
                  <a:lnTo>
                    <a:pt x="414" y="1035"/>
                  </a:lnTo>
                  <a:lnTo>
                    <a:pt x="410" y="1036"/>
                  </a:lnTo>
                  <a:lnTo>
                    <a:pt x="407" y="1038"/>
                  </a:lnTo>
                  <a:lnTo>
                    <a:pt x="406" y="1045"/>
                  </a:lnTo>
                  <a:lnTo>
                    <a:pt x="404" y="1047"/>
                  </a:lnTo>
                  <a:lnTo>
                    <a:pt x="400" y="1048"/>
                  </a:lnTo>
                  <a:lnTo>
                    <a:pt x="396" y="1047"/>
                  </a:lnTo>
                  <a:lnTo>
                    <a:pt x="393" y="1045"/>
                  </a:lnTo>
                  <a:lnTo>
                    <a:pt x="394" y="1038"/>
                  </a:lnTo>
                  <a:lnTo>
                    <a:pt x="394" y="1034"/>
                  </a:lnTo>
                  <a:lnTo>
                    <a:pt x="390" y="1032"/>
                  </a:lnTo>
                  <a:lnTo>
                    <a:pt x="386" y="1032"/>
                  </a:lnTo>
                  <a:lnTo>
                    <a:pt x="371" y="1035"/>
                  </a:lnTo>
                  <a:lnTo>
                    <a:pt x="357" y="1035"/>
                  </a:lnTo>
                  <a:lnTo>
                    <a:pt x="351" y="1036"/>
                  </a:lnTo>
                  <a:lnTo>
                    <a:pt x="342" y="1039"/>
                  </a:lnTo>
                  <a:lnTo>
                    <a:pt x="337" y="1041"/>
                  </a:lnTo>
                  <a:lnTo>
                    <a:pt x="335" y="1041"/>
                  </a:lnTo>
                  <a:lnTo>
                    <a:pt x="324" y="1037"/>
                  </a:lnTo>
                  <a:lnTo>
                    <a:pt x="319" y="1037"/>
                  </a:lnTo>
                  <a:lnTo>
                    <a:pt x="308" y="1028"/>
                  </a:lnTo>
                  <a:lnTo>
                    <a:pt x="299" y="1021"/>
                  </a:lnTo>
                  <a:lnTo>
                    <a:pt x="295" y="1012"/>
                  </a:lnTo>
                  <a:lnTo>
                    <a:pt x="293" y="1006"/>
                  </a:lnTo>
                  <a:lnTo>
                    <a:pt x="288" y="1003"/>
                  </a:lnTo>
                  <a:lnTo>
                    <a:pt x="285" y="1001"/>
                  </a:lnTo>
                  <a:lnTo>
                    <a:pt x="269" y="1001"/>
                  </a:lnTo>
                  <a:lnTo>
                    <a:pt x="263" y="989"/>
                  </a:lnTo>
                  <a:lnTo>
                    <a:pt x="257" y="982"/>
                  </a:lnTo>
                  <a:lnTo>
                    <a:pt x="252" y="977"/>
                  </a:lnTo>
                  <a:lnTo>
                    <a:pt x="246" y="976"/>
                  </a:lnTo>
                  <a:lnTo>
                    <a:pt x="236" y="977"/>
                  </a:lnTo>
                  <a:lnTo>
                    <a:pt x="230" y="976"/>
                  </a:lnTo>
                  <a:lnTo>
                    <a:pt x="220" y="970"/>
                  </a:lnTo>
                  <a:lnTo>
                    <a:pt x="214" y="964"/>
                  </a:lnTo>
                  <a:lnTo>
                    <a:pt x="207" y="961"/>
                  </a:lnTo>
                  <a:lnTo>
                    <a:pt x="204" y="961"/>
                  </a:lnTo>
                  <a:lnTo>
                    <a:pt x="203" y="964"/>
                  </a:lnTo>
                  <a:lnTo>
                    <a:pt x="201" y="970"/>
                  </a:lnTo>
                  <a:lnTo>
                    <a:pt x="197" y="977"/>
                  </a:lnTo>
                  <a:lnTo>
                    <a:pt x="191" y="985"/>
                  </a:lnTo>
                  <a:lnTo>
                    <a:pt x="185" y="989"/>
                  </a:lnTo>
                  <a:lnTo>
                    <a:pt x="177" y="990"/>
                  </a:lnTo>
                  <a:lnTo>
                    <a:pt x="168" y="989"/>
                  </a:lnTo>
                  <a:lnTo>
                    <a:pt x="164" y="987"/>
                  </a:lnTo>
                  <a:lnTo>
                    <a:pt x="158" y="982"/>
                  </a:lnTo>
                  <a:lnTo>
                    <a:pt x="155" y="977"/>
                  </a:lnTo>
                  <a:lnTo>
                    <a:pt x="152" y="971"/>
                  </a:lnTo>
                  <a:lnTo>
                    <a:pt x="154" y="960"/>
                  </a:lnTo>
                  <a:lnTo>
                    <a:pt x="158" y="954"/>
                  </a:lnTo>
                  <a:lnTo>
                    <a:pt x="167" y="947"/>
                  </a:lnTo>
                  <a:lnTo>
                    <a:pt x="177" y="939"/>
                  </a:lnTo>
                  <a:lnTo>
                    <a:pt x="180" y="935"/>
                  </a:lnTo>
                  <a:lnTo>
                    <a:pt x="181" y="932"/>
                  </a:lnTo>
                  <a:lnTo>
                    <a:pt x="172" y="927"/>
                  </a:lnTo>
                  <a:lnTo>
                    <a:pt x="165" y="921"/>
                  </a:lnTo>
                  <a:lnTo>
                    <a:pt x="162" y="911"/>
                  </a:lnTo>
                  <a:lnTo>
                    <a:pt x="165" y="902"/>
                  </a:lnTo>
                  <a:lnTo>
                    <a:pt x="164" y="894"/>
                  </a:lnTo>
                  <a:lnTo>
                    <a:pt x="155" y="889"/>
                  </a:lnTo>
                  <a:lnTo>
                    <a:pt x="145" y="888"/>
                  </a:lnTo>
                  <a:lnTo>
                    <a:pt x="136" y="889"/>
                  </a:lnTo>
                  <a:lnTo>
                    <a:pt x="121" y="898"/>
                  </a:lnTo>
                  <a:lnTo>
                    <a:pt x="110" y="904"/>
                  </a:lnTo>
                  <a:lnTo>
                    <a:pt x="103" y="905"/>
                  </a:lnTo>
                  <a:lnTo>
                    <a:pt x="95" y="905"/>
                  </a:lnTo>
                  <a:lnTo>
                    <a:pt x="80" y="899"/>
                  </a:lnTo>
                  <a:lnTo>
                    <a:pt x="72" y="897"/>
                  </a:lnTo>
                  <a:lnTo>
                    <a:pt x="60" y="892"/>
                  </a:lnTo>
                  <a:lnTo>
                    <a:pt x="46" y="881"/>
                  </a:lnTo>
                  <a:lnTo>
                    <a:pt x="41" y="874"/>
                  </a:lnTo>
                  <a:lnTo>
                    <a:pt x="41" y="867"/>
                  </a:lnTo>
                  <a:lnTo>
                    <a:pt x="34" y="858"/>
                  </a:lnTo>
                  <a:lnTo>
                    <a:pt x="27" y="851"/>
                  </a:lnTo>
                  <a:lnTo>
                    <a:pt x="28" y="845"/>
                  </a:lnTo>
                  <a:lnTo>
                    <a:pt x="31" y="839"/>
                  </a:lnTo>
                  <a:lnTo>
                    <a:pt x="31" y="835"/>
                  </a:lnTo>
                  <a:lnTo>
                    <a:pt x="25" y="833"/>
                  </a:lnTo>
                  <a:lnTo>
                    <a:pt x="14" y="830"/>
                  </a:lnTo>
                  <a:lnTo>
                    <a:pt x="7" y="822"/>
                  </a:lnTo>
                  <a:lnTo>
                    <a:pt x="5" y="815"/>
                  </a:lnTo>
                  <a:lnTo>
                    <a:pt x="0" y="805"/>
                  </a:lnTo>
                  <a:lnTo>
                    <a:pt x="4" y="803"/>
                  </a:lnTo>
                  <a:lnTo>
                    <a:pt x="7" y="802"/>
                  </a:lnTo>
                  <a:lnTo>
                    <a:pt x="14" y="800"/>
                  </a:lnTo>
                  <a:lnTo>
                    <a:pt x="23" y="797"/>
                  </a:lnTo>
                  <a:lnTo>
                    <a:pt x="34" y="789"/>
                  </a:lnTo>
                  <a:lnTo>
                    <a:pt x="41" y="781"/>
                  </a:lnTo>
                  <a:lnTo>
                    <a:pt x="47" y="773"/>
                  </a:lnTo>
                  <a:lnTo>
                    <a:pt x="56" y="759"/>
                  </a:lnTo>
                  <a:lnTo>
                    <a:pt x="67" y="754"/>
                  </a:lnTo>
                  <a:lnTo>
                    <a:pt x="74" y="753"/>
                  </a:lnTo>
                  <a:lnTo>
                    <a:pt x="85" y="754"/>
                  </a:lnTo>
                  <a:lnTo>
                    <a:pt x="92" y="751"/>
                  </a:lnTo>
                  <a:lnTo>
                    <a:pt x="95" y="745"/>
                  </a:lnTo>
                  <a:lnTo>
                    <a:pt x="89" y="735"/>
                  </a:lnTo>
                  <a:lnTo>
                    <a:pt x="85" y="732"/>
                  </a:lnTo>
                  <a:lnTo>
                    <a:pt x="74" y="724"/>
                  </a:lnTo>
                  <a:lnTo>
                    <a:pt x="70" y="719"/>
                  </a:lnTo>
                  <a:lnTo>
                    <a:pt x="69" y="716"/>
                  </a:lnTo>
                  <a:lnTo>
                    <a:pt x="67" y="702"/>
                  </a:lnTo>
                  <a:lnTo>
                    <a:pt x="69" y="686"/>
                  </a:lnTo>
                  <a:lnTo>
                    <a:pt x="74" y="672"/>
                  </a:lnTo>
                  <a:lnTo>
                    <a:pt x="77" y="669"/>
                  </a:lnTo>
                  <a:lnTo>
                    <a:pt x="85" y="661"/>
                  </a:lnTo>
                  <a:lnTo>
                    <a:pt x="93" y="652"/>
                  </a:lnTo>
                  <a:lnTo>
                    <a:pt x="100" y="648"/>
                  </a:lnTo>
                  <a:lnTo>
                    <a:pt x="119" y="649"/>
                  </a:lnTo>
                  <a:lnTo>
                    <a:pt x="133" y="640"/>
                  </a:lnTo>
                  <a:lnTo>
                    <a:pt x="138" y="637"/>
                  </a:lnTo>
                  <a:lnTo>
                    <a:pt x="155" y="635"/>
                  </a:lnTo>
                  <a:lnTo>
                    <a:pt x="161" y="631"/>
                  </a:lnTo>
                  <a:lnTo>
                    <a:pt x="167" y="626"/>
                  </a:lnTo>
                  <a:lnTo>
                    <a:pt x="172" y="618"/>
                  </a:lnTo>
                  <a:lnTo>
                    <a:pt x="191" y="610"/>
                  </a:lnTo>
                  <a:lnTo>
                    <a:pt x="207" y="610"/>
                  </a:lnTo>
                  <a:lnTo>
                    <a:pt x="216" y="607"/>
                  </a:lnTo>
                  <a:lnTo>
                    <a:pt x="223" y="601"/>
                  </a:lnTo>
                  <a:lnTo>
                    <a:pt x="229" y="596"/>
                  </a:lnTo>
                  <a:lnTo>
                    <a:pt x="240" y="588"/>
                  </a:lnTo>
                  <a:lnTo>
                    <a:pt x="260" y="573"/>
                  </a:lnTo>
                  <a:lnTo>
                    <a:pt x="266" y="567"/>
                  </a:lnTo>
                  <a:lnTo>
                    <a:pt x="270" y="561"/>
                  </a:lnTo>
                  <a:lnTo>
                    <a:pt x="276" y="556"/>
                  </a:lnTo>
                  <a:lnTo>
                    <a:pt x="289" y="548"/>
                  </a:lnTo>
                  <a:lnTo>
                    <a:pt x="301" y="538"/>
                  </a:lnTo>
                  <a:lnTo>
                    <a:pt x="312" y="531"/>
                  </a:lnTo>
                  <a:lnTo>
                    <a:pt x="321" y="524"/>
                  </a:lnTo>
                  <a:lnTo>
                    <a:pt x="325" y="521"/>
                  </a:lnTo>
                  <a:lnTo>
                    <a:pt x="348" y="514"/>
                  </a:lnTo>
                  <a:lnTo>
                    <a:pt x="354" y="512"/>
                  </a:lnTo>
                  <a:lnTo>
                    <a:pt x="370" y="503"/>
                  </a:lnTo>
                  <a:lnTo>
                    <a:pt x="387" y="488"/>
                  </a:lnTo>
                  <a:lnTo>
                    <a:pt x="391" y="475"/>
                  </a:lnTo>
                  <a:lnTo>
                    <a:pt x="390" y="472"/>
                  </a:lnTo>
                  <a:lnTo>
                    <a:pt x="388" y="464"/>
                  </a:lnTo>
                  <a:lnTo>
                    <a:pt x="381" y="454"/>
                  </a:lnTo>
                  <a:lnTo>
                    <a:pt x="370" y="442"/>
                  </a:lnTo>
                  <a:lnTo>
                    <a:pt x="367" y="429"/>
                  </a:lnTo>
                  <a:lnTo>
                    <a:pt x="367" y="420"/>
                  </a:lnTo>
                  <a:lnTo>
                    <a:pt x="365" y="409"/>
                  </a:lnTo>
                  <a:lnTo>
                    <a:pt x="361" y="391"/>
                  </a:lnTo>
                  <a:lnTo>
                    <a:pt x="361" y="383"/>
                  </a:lnTo>
                  <a:lnTo>
                    <a:pt x="362" y="377"/>
                  </a:lnTo>
                  <a:lnTo>
                    <a:pt x="364" y="368"/>
                  </a:lnTo>
                  <a:lnTo>
                    <a:pt x="365" y="351"/>
                  </a:lnTo>
                  <a:lnTo>
                    <a:pt x="368" y="343"/>
                  </a:lnTo>
                  <a:lnTo>
                    <a:pt x="371" y="332"/>
                  </a:lnTo>
                  <a:lnTo>
                    <a:pt x="375" y="318"/>
                  </a:lnTo>
                  <a:lnTo>
                    <a:pt x="375" y="303"/>
                  </a:lnTo>
                  <a:lnTo>
                    <a:pt x="370" y="294"/>
                  </a:lnTo>
                  <a:lnTo>
                    <a:pt x="370" y="283"/>
                  </a:lnTo>
                  <a:lnTo>
                    <a:pt x="374" y="275"/>
                  </a:lnTo>
                  <a:lnTo>
                    <a:pt x="383" y="270"/>
                  </a:lnTo>
                  <a:lnTo>
                    <a:pt x="393" y="265"/>
                  </a:lnTo>
                  <a:lnTo>
                    <a:pt x="406" y="257"/>
                  </a:lnTo>
                  <a:lnTo>
                    <a:pt x="409" y="249"/>
                  </a:lnTo>
                  <a:lnTo>
                    <a:pt x="414" y="243"/>
                  </a:lnTo>
                  <a:lnTo>
                    <a:pt x="419" y="236"/>
                  </a:lnTo>
                  <a:lnTo>
                    <a:pt x="424" y="229"/>
                  </a:lnTo>
                  <a:lnTo>
                    <a:pt x="426" y="217"/>
                  </a:lnTo>
                  <a:lnTo>
                    <a:pt x="427" y="208"/>
                  </a:lnTo>
                  <a:lnTo>
                    <a:pt x="426" y="194"/>
                  </a:lnTo>
                  <a:lnTo>
                    <a:pt x="426" y="192"/>
                  </a:lnTo>
                  <a:lnTo>
                    <a:pt x="429" y="183"/>
                  </a:lnTo>
                  <a:lnTo>
                    <a:pt x="437" y="164"/>
                  </a:lnTo>
                  <a:lnTo>
                    <a:pt x="437" y="155"/>
                  </a:lnTo>
                  <a:lnTo>
                    <a:pt x="433" y="149"/>
                  </a:lnTo>
                  <a:lnTo>
                    <a:pt x="429" y="141"/>
                  </a:lnTo>
                  <a:lnTo>
                    <a:pt x="430" y="129"/>
                  </a:lnTo>
                  <a:lnTo>
                    <a:pt x="419" y="105"/>
                  </a:lnTo>
                  <a:lnTo>
                    <a:pt x="417" y="100"/>
                  </a:lnTo>
                  <a:lnTo>
                    <a:pt x="417" y="89"/>
                  </a:lnTo>
                  <a:lnTo>
                    <a:pt x="413" y="80"/>
                  </a:lnTo>
                  <a:lnTo>
                    <a:pt x="406" y="73"/>
                  </a:lnTo>
                  <a:lnTo>
                    <a:pt x="397" y="61"/>
                  </a:lnTo>
                  <a:lnTo>
                    <a:pt x="396" y="54"/>
                  </a:lnTo>
                  <a:lnTo>
                    <a:pt x="397" y="46"/>
                  </a:lnTo>
                  <a:lnTo>
                    <a:pt x="398" y="37"/>
                  </a:lnTo>
                  <a:lnTo>
                    <a:pt x="401" y="32"/>
                  </a:lnTo>
                  <a:lnTo>
                    <a:pt x="403" y="30"/>
                  </a:lnTo>
                  <a:lnTo>
                    <a:pt x="404" y="27"/>
                  </a:lnTo>
                  <a:lnTo>
                    <a:pt x="406" y="24"/>
                  </a:lnTo>
                  <a:lnTo>
                    <a:pt x="411" y="16"/>
                  </a:lnTo>
                  <a:lnTo>
                    <a:pt x="413" y="15"/>
                  </a:lnTo>
                  <a:lnTo>
                    <a:pt x="422" y="13"/>
                  </a:lnTo>
                  <a:lnTo>
                    <a:pt x="426" y="12"/>
                  </a:lnTo>
                  <a:lnTo>
                    <a:pt x="429" y="9"/>
                  </a:lnTo>
                  <a:lnTo>
                    <a:pt x="432" y="6"/>
                  </a:lnTo>
                  <a:lnTo>
                    <a:pt x="433" y="3"/>
                  </a:lnTo>
                  <a:lnTo>
                    <a:pt x="436" y="2"/>
                  </a:lnTo>
                  <a:lnTo>
                    <a:pt x="439" y="1"/>
                  </a:lnTo>
                  <a:lnTo>
                    <a:pt x="447" y="1"/>
                  </a:lnTo>
                  <a:lnTo>
                    <a:pt x="450" y="0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78" name="Freeform 2"/>
            <p:cNvSpPr>
              <a:spLocks/>
            </p:cNvSpPr>
            <p:nvPr/>
          </p:nvSpPr>
          <p:spPr bwMode="auto">
            <a:xfrm>
              <a:off x="1582826" y="3806438"/>
              <a:ext cx="6822" cy="1653"/>
            </a:xfrm>
            <a:custGeom>
              <a:avLst/>
              <a:gdLst>
                <a:gd name="T0" fmla="*/ 2147483647 w 3"/>
                <a:gd name="T1" fmla="*/ 0 h 3"/>
                <a:gd name="T2" fmla="*/ 2147483647 w 3"/>
                <a:gd name="T3" fmla="*/ 2147483647 h 3"/>
                <a:gd name="T4" fmla="*/ 2147483647 w 3"/>
                <a:gd name="T5" fmla="*/ 2147483647 h 3"/>
                <a:gd name="T6" fmla="*/ 0 w 3"/>
                <a:gd name="T7" fmla="*/ 2147483647 h 3"/>
                <a:gd name="T8" fmla="*/ 2147483647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1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</a:endParaRPr>
            </a:p>
          </p:txBody>
        </p:sp>
        <p:sp>
          <p:nvSpPr>
            <p:cNvPr id="179" name="Freeform 3"/>
            <p:cNvSpPr>
              <a:spLocks/>
            </p:cNvSpPr>
            <p:nvPr/>
          </p:nvSpPr>
          <p:spPr bwMode="auto">
            <a:xfrm>
              <a:off x="1582826" y="3806438"/>
              <a:ext cx="6822" cy="1653"/>
            </a:xfrm>
            <a:custGeom>
              <a:avLst/>
              <a:gdLst>
                <a:gd name="T0" fmla="*/ 2147483647 w 3"/>
                <a:gd name="T1" fmla="*/ 0 h 3"/>
                <a:gd name="T2" fmla="*/ 2147483647 w 3"/>
                <a:gd name="T3" fmla="*/ 2147483647 h 3"/>
                <a:gd name="T4" fmla="*/ 2147483647 w 3"/>
                <a:gd name="T5" fmla="*/ 2147483647 h 3"/>
                <a:gd name="T6" fmla="*/ 0 w 3"/>
                <a:gd name="T7" fmla="*/ 2147483647 h 3"/>
                <a:gd name="T8" fmla="*/ 2147483647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1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0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</a:endParaRPr>
            </a:p>
          </p:txBody>
        </p:sp>
        <p:sp>
          <p:nvSpPr>
            <p:cNvPr id="180" name="Freeform 4"/>
            <p:cNvSpPr>
              <a:spLocks/>
            </p:cNvSpPr>
            <p:nvPr/>
          </p:nvSpPr>
          <p:spPr bwMode="auto">
            <a:xfrm>
              <a:off x="2227514" y="3649381"/>
              <a:ext cx="3411" cy="9920"/>
            </a:xfrm>
            <a:custGeom>
              <a:avLst/>
              <a:gdLst>
                <a:gd name="T0" fmla="*/ 2147483647 w 3"/>
                <a:gd name="T1" fmla="*/ 0 h 10"/>
                <a:gd name="T2" fmla="*/ 2147483647 w 3"/>
                <a:gd name="T3" fmla="*/ 2147483647 h 10"/>
                <a:gd name="T4" fmla="*/ 0 w 3"/>
                <a:gd name="T5" fmla="*/ 2147483647 h 10"/>
                <a:gd name="T6" fmla="*/ 2147483647 w 3"/>
                <a:gd name="T7" fmla="*/ 0 h 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10"/>
                <a:gd name="T14" fmla="*/ 3 w 3"/>
                <a:gd name="T15" fmla="*/ 10 h 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10">
                  <a:moveTo>
                    <a:pt x="3" y="0"/>
                  </a:moveTo>
                  <a:lnTo>
                    <a:pt x="3" y="4"/>
                  </a:lnTo>
                  <a:lnTo>
                    <a:pt x="0" y="1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</a:endParaRPr>
            </a:p>
          </p:txBody>
        </p:sp>
        <p:sp>
          <p:nvSpPr>
            <p:cNvPr id="181" name="Freeform 5"/>
            <p:cNvSpPr>
              <a:spLocks/>
            </p:cNvSpPr>
            <p:nvPr/>
          </p:nvSpPr>
          <p:spPr bwMode="auto">
            <a:xfrm>
              <a:off x="2227514" y="3649381"/>
              <a:ext cx="3411" cy="9920"/>
            </a:xfrm>
            <a:custGeom>
              <a:avLst/>
              <a:gdLst>
                <a:gd name="T0" fmla="*/ 2147483647 w 3"/>
                <a:gd name="T1" fmla="*/ 0 h 10"/>
                <a:gd name="T2" fmla="*/ 2147483647 w 3"/>
                <a:gd name="T3" fmla="*/ 2147483647 h 10"/>
                <a:gd name="T4" fmla="*/ 0 w 3"/>
                <a:gd name="T5" fmla="*/ 2147483647 h 10"/>
                <a:gd name="T6" fmla="*/ 2147483647 w 3"/>
                <a:gd name="T7" fmla="*/ 0 h 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10"/>
                <a:gd name="T14" fmla="*/ 3 w 3"/>
                <a:gd name="T15" fmla="*/ 10 h 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10">
                  <a:moveTo>
                    <a:pt x="3" y="0"/>
                  </a:moveTo>
                  <a:lnTo>
                    <a:pt x="3" y="4"/>
                  </a:lnTo>
                  <a:lnTo>
                    <a:pt x="0" y="10"/>
                  </a:lnTo>
                  <a:lnTo>
                    <a:pt x="3" y="0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</a:endParaRPr>
            </a:p>
          </p:txBody>
        </p:sp>
        <p:sp>
          <p:nvSpPr>
            <p:cNvPr id="182" name="Freeform 6"/>
            <p:cNvSpPr>
              <a:spLocks/>
            </p:cNvSpPr>
            <p:nvPr/>
          </p:nvSpPr>
          <p:spPr bwMode="auto">
            <a:xfrm>
              <a:off x="1715856" y="3383211"/>
              <a:ext cx="0" cy="1653"/>
            </a:xfrm>
            <a:custGeom>
              <a:avLst/>
              <a:gdLst>
                <a:gd name="T0" fmla="*/ 0 w 1"/>
                <a:gd name="T1" fmla="*/ 2147483647 h 2"/>
                <a:gd name="T2" fmla="*/ 0 w 1"/>
                <a:gd name="T3" fmla="*/ 2147483647 h 2"/>
                <a:gd name="T4" fmla="*/ 0 w 1"/>
                <a:gd name="T5" fmla="*/ 2147483647 h 2"/>
                <a:gd name="T6" fmla="*/ 0 w 1"/>
                <a:gd name="T7" fmla="*/ 0 h 2"/>
                <a:gd name="T8" fmla="*/ 0 w 1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0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1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2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</a:endParaRPr>
            </a:p>
          </p:txBody>
        </p:sp>
        <p:sp>
          <p:nvSpPr>
            <p:cNvPr id="183" name="Freeform 9"/>
            <p:cNvSpPr>
              <a:spLocks/>
            </p:cNvSpPr>
            <p:nvPr/>
          </p:nvSpPr>
          <p:spPr bwMode="auto">
            <a:xfrm>
              <a:off x="1171795" y="2315223"/>
              <a:ext cx="10233" cy="11573"/>
            </a:xfrm>
            <a:custGeom>
              <a:avLst/>
              <a:gdLst>
                <a:gd name="T0" fmla="*/ 2147483647 w 10"/>
                <a:gd name="T1" fmla="*/ 2147483647 h 8"/>
                <a:gd name="T2" fmla="*/ 0 w 10"/>
                <a:gd name="T3" fmla="*/ 2147483647 h 8"/>
                <a:gd name="T4" fmla="*/ 2147483647 w 10"/>
                <a:gd name="T5" fmla="*/ 0 h 8"/>
                <a:gd name="T6" fmla="*/ 2147483647 w 10"/>
                <a:gd name="T7" fmla="*/ 0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2147483647 h 8"/>
                <a:gd name="T14" fmla="*/ 2147483647 w 10"/>
                <a:gd name="T15" fmla="*/ 2147483647 h 8"/>
                <a:gd name="T16" fmla="*/ 2147483647 w 10"/>
                <a:gd name="T17" fmla="*/ 2147483647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8"/>
                <a:gd name="T29" fmla="*/ 10 w 10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8">
                  <a:moveTo>
                    <a:pt x="3" y="8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1"/>
                  </a:lnTo>
                  <a:lnTo>
                    <a:pt x="10" y="2"/>
                  </a:lnTo>
                  <a:lnTo>
                    <a:pt x="4" y="7"/>
                  </a:lnTo>
                  <a:lnTo>
                    <a:pt x="3" y="8"/>
                  </a:ln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</a:endParaRPr>
            </a:p>
          </p:txBody>
        </p:sp>
        <p:sp>
          <p:nvSpPr>
            <p:cNvPr id="184" name="Freeform 10"/>
            <p:cNvSpPr>
              <a:spLocks/>
            </p:cNvSpPr>
            <p:nvPr/>
          </p:nvSpPr>
          <p:spPr bwMode="auto">
            <a:xfrm>
              <a:off x="1357696" y="2141634"/>
              <a:ext cx="3411" cy="6613"/>
            </a:xfrm>
            <a:custGeom>
              <a:avLst/>
              <a:gdLst>
                <a:gd name="T0" fmla="*/ 2147483647 w 9"/>
                <a:gd name="T1" fmla="*/ 2147483647 h 10"/>
                <a:gd name="T2" fmla="*/ 0 w 9"/>
                <a:gd name="T3" fmla="*/ 2147483647 h 10"/>
                <a:gd name="T4" fmla="*/ 0 w 9"/>
                <a:gd name="T5" fmla="*/ 2147483647 h 10"/>
                <a:gd name="T6" fmla="*/ 2147483647 w 9"/>
                <a:gd name="T7" fmla="*/ 2147483647 h 10"/>
                <a:gd name="T8" fmla="*/ 2147483647 w 9"/>
                <a:gd name="T9" fmla="*/ 2147483647 h 10"/>
                <a:gd name="T10" fmla="*/ 2147483647 w 9"/>
                <a:gd name="T11" fmla="*/ 0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2147483647 w 9"/>
                <a:gd name="T17" fmla="*/ 2147483647 h 10"/>
                <a:gd name="T18" fmla="*/ 2147483647 w 9"/>
                <a:gd name="T19" fmla="*/ 2147483647 h 10"/>
                <a:gd name="T20" fmla="*/ 2147483647 w 9"/>
                <a:gd name="T21" fmla="*/ 2147483647 h 10"/>
                <a:gd name="T22" fmla="*/ 2147483647 w 9"/>
                <a:gd name="T23" fmla="*/ 2147483647 h 10"/>
                <a:gd name="T24" fmla="*/ 2147483647 w 9"/>
                <a:gd name="T25" fmla="*/ 2147483647 h 10"/>
                <a:gd name="T26" fmla="*/ 2147483647 w 9"/>
                <a:gd name="T27" fmla="*/ 2147483647 h 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"/>
                <a:gd name="T43" fmla="*/ 0 h 10"/>
                <a:gd name="T44" fmla="*/ 9 w 9"/>
                <a:gd name="T45" fmla="*/ 10 h 1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" h="10">
                  <a:moveTo>
                    <a:pt x="3" y="10"/>
                  </a:moveTo>
                  <a:lnTo>
                    <a:pt x="0" y="7"/>
                  </a:lnTo>
                  <a:lnTo>
                    <a:pt x="0" y="5"/>
                  </a:lnTo>
                  <a:lnTo>
                    <a:pt x="2" y="4"/>
                  </a:lnTo>
                  <a:lnTo>
                    <a:pt x="2" y="2"/>
                  </a:lnTo>
                  <a:lnTo>
                    <a:pt x="5" y="0"/>
                  </a:lnTo>
                  <a:lnTo>
                    <a:pt x="6" y="2"/>
                  </a:lnTo>
                  <a:lnTo>
                    <a:pt x="8" y="1"/>
                  </a:lnTo>
                  <a:lnTo>
                    <a:pt x="9" y="2"/>
                  </a:lnTo>
                  <a:lnTo>
                    <a:pt x="8" y="3"/>
                  </a:lnTo>
                  <a:lnTo>
                    <a:pt x="9" y="4"/>
                  </a:lnTo>
                  <a:lnTo>
                    <a:pt x="6" y="5"/>
                  </a:lnTo>
                  <a:lnTo>
                    <a:pt x="6" y="7"/>
                  </a:lnTo>
                  <a:lnTo>
                    <a:pt x="3" y="10"/>
                  </a:ln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</a:endParaRPr>
            </a:p>
          </p:txBody>
        </p:sp>
        <p:sp>
          <p:nvSpPr>
            <p:cNvPr id="185" name="Freeform 11"/>
            <p:cNvSpPr>
              <a:spLocks/>
            </p:cNvSpPr>
            <p:nvPr/>
          </p:nvSpPr>
          <p:spPr bwMode="auto">
            <a:xfrm>
              <a:off x="1357696" y="2141634"/>
              <a:ext cx="3411" cy="6613"/>
            </a:xfrm>
            <a:custGeom>
              <a:avLst/>
              <a:gdLst>
                <a:gd name="T0" fmla="*/ 2147483647 w 9"/>
                <a:gd name="T1" fmla="*/ 2147483647 h 10"/>
                <a:gd name="T2" fmla="*/ 0 w 9"/>
                <a:gd name="T3" fmla="*/ 2147483647 h 10"/>
                <a:gd name="T4" fmla="*/ 0 w 9"/>
                <a:gd name="T5" fmla="*/ 2147483647 h 10"/>
                <a:gd name="T6" fmla="*/ 2147483647 w 9"/>
                <a:gd name="T7" fmla="*/ 2147483647 h 10"/>
                <a:gd name="T8" fmla="*/ 2147483647 w 9"/>
                <a:gd name="T9" fmla="*/ 2147483647 h 10"/>
                <a:gd name="T10" fmla="*/ 2147483647 w 9"/>
                <a:gd name="T11" fmla="*/ 0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2147483647 w 9"/>
                <a:gd name="T17" fmla="*/ 2147483647 h 10"/>
                <a:gd name="T18" fmla="*/ 2147483647 w 9"/>
                <a:gd name="T19" fmla="*/ 2147483647 h 10"/>
                <a:gd name="T20" fmla="*/ 2147483647 w 9"/>
                <a:gd name="T21" fmla="*/ 2147483647 h 10"/>
                <a:gd name="T22" fmla="*/ 2147483647 w 9"/>
                <a:gd name="T23" fmla="*/ 2147483647 h 10"/>
                <a:gd name="T24" fmla="*/ 2147483647 w 9"/>
                <a:gd name="T25" fmla="*/ 2147483647 h 10"/>
                <a:gd name="T26" fmla="*/ 2147483647 w 9"/>
                <a:gd name="T27" fmla="*/ 2147483647 h 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"/>
                <a:gd name="T43" fmla="*/ 0 h 10"/>
                <a:gd name="T44" fmla="*/ 9 w 9"/>
                <a:gd name="T45" fmla="*/ 10 h 1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" h="10">
                  <a:moveTo>
                    <a:pt x="3" y="10"/>
                  </a:moveTo>
                  <a:lnTo>
                    <a:pt x="0" y="7"/>
                  </a:lnTo>
                  <a:lnTo>
                    <a:pt x="0" y="5"/>
                  </a:lnTo>
                  <a:lnTo>
                    <a:pt x="2" y="4"/>
                  </a:lnTo>
                  <a:lnTo>
                    <a:pt x="2" y="2"/>
                  </a:lnTo>
                  <a:lnTo>
                    <a:pt x="5" y="0"/>
                  </a:lnTo>
                  <a:lnTo>
                    <a:pt x="6" y="2"/>
                  </a:lnTo>
                  <a:lnTo>
                    <a:pt x="8" y="1"/>
                  </a:lnTo>
                  <a:lnTo>
                    <a:pt x="9" y="2"/>
                  </a:lnTo>
                  <a:lnTo>
                    <a:pt x="8" y="3"/>
                  </a:lnTo>
                  <a:lnTo>
                    <a:pt x="9" y="4"/>
                  </a:lnTo>
                  <a:lnTo>
                    <a:pt x="6" y="5"/>
                  </a:lnTo>
                  <a:lnTo>
                    <a:pt x="6" y="7"/>
                  </a:lnTo>
                  <a:lnTo>
                    <a:pt x="3" y="10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</a:endParaRPr>
            </a:p>
          </p:txBody>
        </p:sp>
        <p:sp>
          <p:nvSpPr>
            <p:cNvPr id="186" name="Freeform 12"/>
            <p:cNvSpPr>
              <a:spLocks/>
            </p:cNvSpPr>
            <p:nvPr/>
          </p:nvSpPr>
          <p:spPr bwMode="auto">
            <a:xfrm>
              <a:off x="2382717" y="4368537"/>
              <a:ext cx="3411" cy="8266"/>
            </a:xfrm>
            <a:custGeom>
              <a:avLst/>
              <a:gdLst>
                <a:gd name="T0" fmla="*/ 2147483647 w 9"/>
                <a:gd name="T1" fmla="*/ 2147483647 h 10"/>
                <a:gd name="T2" fmla="*/ 0 w 9"/>
                <a:gd name="T3" fmla="*/ 2147483647 h 10"/>
                <a:gd name="T4" fmla="*/ 0 w 9"/>
                <a:gd name="T5" fmla="*/ 2147483647 h 10"/>
                <a:gd name="T6" fmla="*/ 2147483647 w 9"/>
                <a:gd name="T7" fmla="*/ 0 h 10"/>
                <a:gd name="T8" fmla="*/ 2147483647 w 9"/>
                <a:gd name="T9" fmla="*/ 2147483647 h 10"/>
                <a:gd name="T10" fmla="*/ 2147483647 w 9"/>
                <a:gd name="T11" fmla="*/ 2147483647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10"/>
                <a:gd name="T26" fmla="*/ 9 w 9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10">
                  <a:moveTo>
                    <a:pt x="5" y="10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5" y="0"/>
                  </a:lnTo>
                  <a:lnTo>
                    <a:pt x="9" y="5"/>
                  </a:lnTo>
                  <a:lnTo>
                    <a:pt x="6" y="6"/>
                  </a:lnTo>
                  <a:lnTo>
                    <a:pt x="9" y="9"/>
                  </a:lnTo>
                  <a:lnTo>
                    <a:pt x="5" y="10"/>
                  </a:ln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</a:endParaRPr>
            </a:p>
          </p:txBody>
        </p:sp>
        <p:sp>
          <p:nvSpPr>
            <p:cNvPr id="187" name="Freeform 13"/>
            <p:cNvSpPr>
              <a:spLocks/>
            </p:cNvSpPr>
            <p:nvPr/>
          </p:nvSpPr>
          <p:spPr bwMode="auto">
            <a:xfrm>
              <a:off x="2382717" y="4368537"/>
              <a:ext cx="3411" cy="8266"/>
            </a:xfrm>
            <a:custGeom>
              <a:avLst/>
              <a:gdLst>
                <a:gd name="T0" fmla="*/ 2147483647 w 9"/>
                <a:gd name="T1" fmla="*/ 2147483647 h 10"/>
                <a:gd name="T2" fmla="*/ 0 w 9"/>
                <a:gd name="T3" fmla="*/ 2147483647 h 10"/>
                <a:gd name="T4" fmla="*/ 0 w 9"/>
                <a:gd name="T5" fmla="*/ 2147483647 h 10"/>
                <a:gd name="T6" fmla="*/ 2147483647 w 9"/>
                <a:gd name="T7" fmla="*/ 0 h 10"/>
                <a:gd name="T8" fmla="*/ 2147483647 w 9"/>
                <a:gd name="T9" fmla="*/ 2147483647 h 10"/>
                <a:gd name="T10" fmla="*/ 2147483647 w 9"/>
                <a:gd name="T11" fmla="*/ 2147483647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10"/>
                <a:gd name="T26" fmla="*/ 9 w 9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10">
                  <a:moveTo>
                    <a:pt x="5" y="10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5" y="0"/>
                  </a:lnTo>
                  <a:lnTo>
                    <a:pt x="9" y="5"/>
                  </a:lnTo>
                  <a:lnTo>
                    <a:pt x="6" y="6"/>
                  </a:lnTo>
                  <a:lnTo>
                    <a:pt x="9" y="9"/>
                  </a:lnTo>
                  <a:lnTo>
                    <a:pt x="5" y="10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</a:endParaRPr>
            </a:p>
          </p:txBody>
        </p:sp>
        <p:sp>
          <p:nvSpPr>
            <p:cNvPr id="190" name="Line 20"/>
            <p:cNvSpPr>
              <a:spLocks noChangeShapeType="1"/>
            </p:cNvSpPr>
            <p:nvPr/>
          </p:nvSpPr>
          <p:spPr bwMode="auto">
            <a:xfrm flipH="1" flipV="1">
              <a:off x="1714152" y="3097201"/>
              <a:ext cx="1705" cy="3307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91" name="Line 21"/>
            <p:cNvSpPr>
              <a:spLocks noChangeShapeType="1"/>
            </p:cNvSpPr>
            <p:nvPr/>
          </p:nvSpPr>
          <p:spPr bwMode="auto">
            <a:xfrm flipH="1" flipV="1">
              <a:off x="1707330" y="3105468"/>
              <a:ext cx="6822" cy="1653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92" name="Line 22"/>
            <p:cNvSpPr>
              <a:spLocks noChangeShapeType="1"/>
            </p:cNvSpPr>
            <p:nvPr/>
          </p:nvSpPr>
          <p:spPr bwMode="auto">
            <a:xfrm flipH="1" flipV="1">
              <a:off x="1702212" y="3115388"/>
              <a:ext cx="0" cy="1653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93" name="Line 23"/>
            <p:cNvSpPr>
              <a:spLocks noChangeShapeType="1"/>
            </p:cNvSpPr>
            <p:nvPr/>
          </p:nvSpPr>
          <p:spPr bwMode="auto">
            <a:xfrm flipH="1" flipV="1">
              <a:off x="1693686" y="3128613"/>
              <a:ext cx="5117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94" name="Line 24"/>
            <p:cNvSpPr>
              <a:spLocks noChangeShapeType="1"/>
            </p:cNvSpPr>
            <p:nvPr/>
          </p:nvSpPr>
          <p:spPr bwMode="auto">
            <a:xfrm flipH="1" flipV="1">
              <a:off x="1685157" y="3136879"/>
              <a:ext cx="1706" cy="1654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95" name="Line 25"/>
            <p:cNvSpPr>
              <a:spLocks noChangeShapeType="1"/>
            </p:cNvSpPr>
            <p:nvPr/>
          </p:nvSpPr>
          <p:spPr bwMode="auto">
            <a:xfrm flipH="1" flipV="1">
              <a:off x="1671513" y="3141840"/>
              <a:ext cx="0" cy="4959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96" name="Line 26"/>
            <p:cNvSpPr>
              <a:spLocks noChangeShapeType="1"/>
            </p:cNvSpPr>
            <p:nvPr/>
          </p:nvSpPr>
          <p:spPr bwMode="auto">
            <a:xfrm flipH="1" flipV="1">
              <a:off x="1668102" y="3153411"/>
              <a:ext cx="0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97" name="Line 27"/>
            <p:cNvSpPr>
              <a:spLocks noChangeShapeType="1"/>
            </p:cNvSpPr>
            <p:nvPr/>
          </p:nvSpPr>
          <p:spPr bwMode="auto">
            <a:xfrm flipV="1">
              <a:off x="1654458" y="3163331"/>
              <a:ext cx="3411" cy="1654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98" name="Line 28"/>
            <p:cNvSpPr>
              <a:spLocks noChangeShapeType="1"/>
            </p:cNvSpPr>
            <p:nvPr/>
          </p:nvSpPr>
          <p:spPr bwMode="auto">
            <a:xfrm flipH="1">
              <a:off x="1645931" y="3183170"/>
              <a:ext cx="3411" cy="1654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99" name="Line 29"/>
            <p:cNvSpPr>
              <a:spLocks noChangeShapeType="1"/>
            </p:cNvSpPr>
            <p:nvPr/>
          </p:nvSpPr>
          <p:spPr bwMode="auto">
            <a:xfrm flipH="1">
              <a:off x="1645931" y="3193089"/>
              <a:ext cx="3411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00" name="Line 30"/>
            <p:cNvSpPr>
              <a:spLocks noChangeShapeType="1"/>
            </p:cNvSpPr>
            <p:nvPr/>
          </p:nvSpPr>
          <p:spPr bwMode="auto">
            <a:xfrm flipH="1">
              <a:off x="1645931" y="3203008"/>
              <a:ext cx="3411" cy="1654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01" name="Line 31"/>
            <p:cNvSpPr>
              <a:spLocks noChangeShapeType="1"/>
            </p:cNvSpPr>
            <p:nvPr/>
          </p:nvSpPr>
          <p:spPr bwMode="auto">
            <a:xfrm flipH="1" flipV="1">
              <a:off x="1639109" y="3219541"/>
              <a:ext cx="5117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02" name="Line 32"/>
            <p:cNvSpPr>
              <a:spLocks noChangeShapeType="1"/>
            </p:cNvSpPr>
            <p:nvPr/>
          </p:nvSpPr>
          <p:spPr bwMode="auto">
            <a:xfrm flipH="1">
              <a:off x="1633991" y="3227807"/>
              <a:ext cx="1706" cy="1653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03" name="Line 33"/>
            <p:cNvSpPr>
              <a:spLocks noChangeShapeType="1"/>
            </p:cNvSpPr>
            <p:nvPr/>
          </p:nvSpPr>
          <p:spPr bwMode="auto">
            <a:xfrm flipH="1">
              <a:off x="1635698" y="3237727"/>
              <a:ext cx="3411" cy="1653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04" name="Line 34"/>
            <p:cNvSpPr>
              <a:spLocks noChangeShapeType="1"/>
            </p:cNvSpPr>
            <p:nvPr/>
          </p:nvSpPr>
          <p:spPr bwMode="auto">
            <a:xfrm flipH="1" flipV="1">
              <a:off x="1633991" y="3252605"/>
              <a:ext cx="1706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05" name="Line 35"/>
            <p:cNvSpPr>
              <a:spLocks noChangeShapeType="1"/>
            </p:cNvSpPr>
            <p:nvPr/>
          </p:nvSpPr>
          <p:spPr bwMode="auto">
            <a:xfrm flipH="1">
              <a:off x="1633991" y="3264178"/>
              <a:ext cx="1706" cy="4959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06" name="Line 36"/>
            <p:cNvSpPr>
              <a:spLocks noChangeShapeType="1"/>
            </p:cNvSpPr>
            <p:nvPr/>
          </p:nvSpPr>
          <p:spPr bwMode="auto">
            <a:xfrm flipH="1" flipV="1">
              <a:off x="1633991" y="3275751"/>
              <a:ext cx="1706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07" name="Line 37"/>
            <p:cNvSpPr>
              <a:spLocks noChangeShapeType="1"/>
            </p:cNvSpPr>
            <p:nvPr/>
          </p:nvSpPr>
          <p:spPr bwMode="auto">
            <a:xfrm flipH="1">
              <a:off x="1627169" y="3290630"/>
              <a:ext cx="6822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08" name="Line 38"/>
            <p:cNvSpPr>
              <a:spLocks noChangeShapeType="1"/>
            </p:cNvSpPr>
            <p:nvPr/>
          </p:nvSpPr>
          <p:spPr bwMode="auto">
            <a:xfrm flipH="1">
              <a:off x="1627169" y="3302203"/>
              <a:ext cx="6822" cy="1654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09" name="Line 39"/>
            <p:cNvSpPr>
              <a:spLocks noChangeShapeType="1"/>
            </p:cNvSpPr>
            <p:nvPr/>
          </p:nvSpPr>
          <p:spPr bwMode="auto">
            <a:xfrm flipH="1" flipV="1">
              <a:off x="2002385" y="2192884"/>
              <a:ext cx="3411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10" name="Line 40"/>
            <p:cNvSpPr>
              <a:spLocks noChangeShapeType="1"/>
            </p:cNvSpPr>
            <p:nvPr/>
          </p:nvSpPr>
          <p:spPr bwMode="auto">
            <a:xfrm flipH="1">
              <a:off x="1995563" y="2202803"/>
              <a:ext cx="6822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11" name="Line 41"/>
            <p:cNvSpPr>
              <a:spLocks noChangeShapeType="1"/>
            </p:cNvSpPr>
            <p:nvPr/>
          </p:nvSpPr>
          <p:spPr bwMode="auto">
            <a:xfrm flipH="1">
              <a:off x="1995563" y="2212723"/>
              <a:ext cx="0" cy="3307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12" name="Line 42"/>
            <p:cNvSpPr>
              <a:spLocks noChangeShapeType="1"/>
            </p:cNvSpPr>
            <p:nvPr/>
          </p:nvSpPr>
          <p:spPr bwMode="auto">
            <a:xfrm flipH="1">
              <a:off x="1995563" y="2229255"/>
              <a:ext cx="0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13" name="Line 43"/>
            <p:cNvSpPr>
              <a:spLocks noChangeShapeType="1"/>
            </p:cNvSpPr>
            <p:nvPr/>
          </p:nvSpPr>
          <p:spPr bwMode="auto">
            <a:xfrm flipH="1">
              <a:off x="1990447" y="2240827"/>
              <a:ext cx="5117" cy="3307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14" name="Freeform 44"/>
            <p:cNvSpPr>
              <a:spLocks/>
            </p:cNvSpPr>
            <p:nvPr/>
          </p:nvSpPr>
          <p:spPr bwMode="auto">
            <a:xfrm>
              <a:off x="2149059" y="1754777"/>
              <a:ext cx="5118" cy="6613"/>
            </a:xfrm>
            <a:custGeom>
              <a:avLst/>
              <a:gdLst>
                <a:gd name="T0" fmla="*/ 2147483647 w 9"/>
                <a:gd name="T1" fmla="*/ 2147483647 h 6"/>
                <a:gd name="T2" fmla="*/ 0 w 9"/>
                <a:gd name="T3" fmla="*/ 2147483647 h 6"/>
                <a:gd name="T4" fmla="*/ 2147483647 w 9"/>
                <a:gd name="T5" fmla="*/ 2147483647 h 6"/>
                <a:gd name="T6" fmla="*/ 0 w 9"/>
                <a:gd name="T7" fmla="*/ 2147483647 h 6"/>
                <a:gd name="T8" fmla="*/ 2147483647 w 9"/>
                <a:gd name="T9" fmla="*/ 0 h 6"/>
                <a:gd name="T10" fmla="*/ 2147483647 w 9"/>
                <a:gd name="T11" fmla="*/ 2147483647 h 6"/>
                <a:gd name="T12" fmla="*/ 2147483647 w 9"/>
                <a:gd name="T13" fmla="*/ 0 h 6"/>
                <a:gd name="T14" fmla="*/ 2147483647 w 9"/>
                <a:gd name="T15" fmla="*/ 2147483647 h 6"/>
                <a:gd name="T16" fmla="*/ 2147483647 w 9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6"/>
                <a:gd name="T29" fmla="*/ 9 w 9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6">
                  <a:moveTo>
                    <a:pt x="5" y="6"/>
                  </a:moveTo>
                  <a:lnTo>
                    <a:pt x="0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0"/>
                  </a:lnTo>
                  <a:lnTo>
                    <a:pt x="9" y="2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</a:endParaRPr>
            </a:p>
          </p:txBody>
        </p:sp>
        <p:sp>
          <p:nvSpPr>
            <p:cNvPr id="215" name="Freeform 45"/>
            <p:cNvSpPr>
              <a:spLocks/>
            </p:cNvSpPr>
            <p:nvPr/>
          </p:nvSpPr>
          <p:spPr bwMode="auto">
            <a:xfrm>
              <a:off x="2149059" y="1754777"/>
              <a:ext cx="5118" cy="6613"/>
            </a:xfrm>
            <a:custGeom>
              <a:avLst/>
              <a:gdLst>
                <a:gd name="T0" fmla="*/ 2147483647 w 9"/>
                <a:gd name="T1" fmla="*/ 2147483647 h 6"/>
                <a:gd name="T2" fmla="*/ 0 w 9"/>
                <a:gd name="T3" fmla="*/ 2147483647 h 6"/>
                <a:gd name="T4" fmla="*/ 2147483647 w 9"/>
                <a:gd name="T5" fmla="*/ 2147483647 h 6"/>
                <a:gd name="T6" fmla="*/ 0 w 9"/>
                <a:gd name="T7" fmla="*/ 2147483647 h 6"/>
                <a:gd name="T8" fmla="*/ 2147483647 w 9"/>
                <a:gd name="T9" fmla="*/ 0 h 6"/>
                <a:gd name="T10" fmla="*/ 2147483647 w 9"/>
                <a:gd name="T11" fmla="*/ 2147483647 h 6"/>
                <a:gd name="T12" fmla="*/ 2147483647 w 9"/>
                <a:gd name="T13" fmla="*/ 0 h 6"/>
                <a:gd name="T14" fmla="*/ 2147483647 w 9"/>
                <a:gd name="T15" fmla="*/ 2147483647 h 6"/>
                <a:gd name="T16" fmla="*/ 2147483647 w 9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6"/>
                <a:gd name="T29" fmla="*/ 9 w 9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6">
                  <a:moveTo>
                    <a:pt x="5" y="6"/>
                  </a:moveTo>
                  <a:lnTo>
                    <a:pt x="0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0"/>
                  </a:lnTo>
                  <a:lnTo>
                    <a:pt x="9" y="2"/>
                  </a:lnTo>
                  <a:lnTo>
                    <a:pt x="5" y="6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</a:endParaRPr>
            </a:p>
          </p:txBody>
        </p:sp>
        <p:grpSp>
          <p:nvGrpSpPr>
            <p:cNvPr id="216" name="Group 47"/>
            <p:cNvGrpSpPr>
              <a:grpSpLocks/>
            </p:cNvGrpSpPr>
            <p:nvPr/>
          </p:nvGrpSpPr>
          <p:grpSpPr bwMode="auto">
            <a:xfrm>
              <a:off x="1679819" y="1624588"/>
              <a:ext cx="1899376" cy="1705910"/>
              <a:chOff x="4260" y="895"/>
              <a:chExt cx="919" cy="875"/>
            </a:xfrm>
            <a:solidFill>
              <a:srgbClr val="F4F7ED"/>
            </a:solidFill>
          </p:grpSpPr>
          <p:sp>
            <p:nvSpPr>
              <p:cNvPr id="217" name="Freeform 48"/>
              <p:cNvSpPr>
                <a:spLocks/>
              </p:cNvSpPr>
              <p:nvPr/>
            </p:nvSpPr>
            <p:spPr bwMode="auto">
              <a:xfrm>
                <a:off x="4329" y="895"/>
                <a:ext cx="224" cy="543"/>
              </a:xfrm>
              <a:custGeom>
                <a:avLst/>
                <a:gdLst>
                  <a:gd name="T0" fmla="*/ 0 w 757"/>
                  <a:gd name="T1" fmla="*/ 0 h 1381"/>
                  <a:gd name="T2" fmla="*/ 0 w 757"/>
                  <a:gd name="T3" fmla="*/ 0 h 1381"/>
                  <a:gd name="T4" fmla="*/ 0 w 757"/>
                  <a:gd name="T5" fmla="*/ 0 h 1381"/>
                  <a:gd name="T6" fmla="*/ 0 w 757"/>
                  <a:gd name="T7" fmla="*/ 0 h 1381"/>
                  <a:gd name="T8" fmla="*/ 0 w 757"/>
                  <a:gd name="T9" fmla="*/ 0 h 1381"/>
                  <a:gd name="T10" fmla="*/ 0 w 757"/>
                  <a:gd name="T11" fmla="*/ 0 h 1381"/>
                  <a:gd name="T12" fmla="*/ 0 w 757"/>
                  <a:gd name="T13" fmla="*/ 0 h 1381"/>
                  <a:gd name="T14" fmla="*/ 0 w 757"/>
                  <a:gd name="T15" fmla="*/ 0 h 1381"/>
                  <a:gd name="T16" fmla="*/ 0 w 757"/>
                  <a:gd name="T17" fmla="*/ 0 h 1381"/>
                  <a:gd name="T18" fmla="*/ 0 w 757"/>
                  <a:gd name="T19" fmla="*/ 0 h 1381"/>
                  <a:gd name="T20" fmla="*/ 0 w 757"/>
                  <a:gd name="T21" fmla="*/ 0 h 1381"/>
                  <a:gd name="T22" fmla="*/ 0 w 757"/>
                  <a:gd name="T23" fmla="*/ 0 h 1381"/>
                  <a:gd name="T24" fmla="*/ 0 w 757"/>
                  <a:gd name="T25" fmla="*/ 0 h 1381"/>
                  <a:gd name="T26" fmla="*/ 0 w 757"/>
                  <a:gd name="T27" fmla="*/ 0 h 1381"/>
                  <a:gd name="T28" fmla="*/ 0 w 757"/>
                  <a:gd name="T29" fmla="*/ 0 h 1381"/>
                  <a:gd name="T30" fmla="*/ 0 w 757"/>
                  <a:gd name="T31" fmla="*/ 0 h 1381"/>
                  <a:gd name="T32" fmla="*/ 0 w 757"/>
                  <a:gd name="T33" fmla="*/ 0 h 1381"/>
                  <a:gd name="T34" fmla="*/ 0 w 757"/>
                  <a:gd name="T35" fmla="*/ 0 h 1381"/>
                  <a:gd name="T36" fmla="*/ 0 w 757"/>
                  <a:gd name="T37" fmla="*/ 0 h 1381"/>
                  <a:gd name="T38" fmla="*/ 0 w 757"/>
                  <a:gd name="T39" fmla="*/ 0 h 1381"/>
                  <a:gd name="T40" fmla="*/ 0 w 757"/>
                  <a:gd name="T41" fmla="*/ 0 h 1381"/>
                  <a:gd name="T42" fmla="*/ 0 w 757"/>
                  <a:gd name="T43" fmla="*/ 0 h 1381"/>
                  <a:gd name="T44" fmla="*/ 0 w 757"/>
                  <a:gd name="T45" fmla="*/ 0 h 1381"/>
                  <a:gd name="T46" fmla="*/ 0 w 757"/>
                  <a:gd name="T47" fmla="*/ 0 h 1381"/>
                  <a:gd name="T48" fmla="*/ 0 w 757"/>
                  <a:gd name="T49" fmla="*/ 0 h 1381"/>
                  <a:gd name="T50" fmla="*/ 0 w 757"/>
                  <a:gd name="T51" fmla="*/ 0 h 1381"/>
                  <a:gd name="T52" fmla="*/ 0 w 757"/>
                  <a:gd name="T53" fmla="*/ 0 h 1381"/>
                  <a:gd name="T54" fmla="*/ 0 w 757"/>
                  <a:gd name="T55" fmla="*/ 0 h 1381"/>
                  <a:gd name="T56" fmla="*/ 0 w 757"/>
                  <a:gd name="T57" fmla="*/ 0 h 1381"/>
                  <a:gd name="T58" fmla="*/ 0 w 757"/>
                  <a:gd name="T59" fmla="*/ 0 h 1381"/>
                  <a:gd name="T60" fmla="*/ 0 w 757"/>
                  <a:gd name="T61" fmla="*/ 0 h 1381"/>
                  <a:gd name="T62" fmla="*/ 0 w 757"/>
                  <a:gd name="T63" fmla="*/ 0 h 1381"/>
                  <a:gd name="T64" fmla="*/ 0 w 757"/>
                  <a:gd name="T65" fmla="*/ 0 h 1381"/>
                  <a:gd name="T66" fmla="*/ 0 w 757"/>
                  <a:gd name="T67" fmla="*/ 0 h 1381"/>
                  <a:gd name="T68" fmla="*/ 0 w 757"/>
                  <a:gd name="T69" fmla="*/ 0 h 1381"/>
                  <a:gd name="T70" fmla="*/ 0 w 757"/>
                  <a:gd name="T71" fmla="*/ 0 h 1381"/>
                  <a:gd name="T72" fmla="*/ 0 w 757"/>
                  <a:gd name="T73" fmla="*/ 0 h 1381"/>
                  <a:gd name="T74" fmla="*/ 0 w 757"/>
                  <a:gd name="T75" fmla="*/ 0 h 1381"/>
                  <a:gd name="T76" fmla="*/ 0 w 757"/>
                  <a:gd name="T77" fmla="*/ 0 h 1381"/>
                  <a:gd name="T78" fmla="*/ 0 w 757"/>
                  <a:gd name="T79" fmla="*/ 0 h 1381"/>
                  <a:gd name="T80" fmla="*/ 0 w 757"/>
                  <a:gd name="T81" fmla="*/ 0 h 1381"/>
                  <a:gd name="T82" fmla="*/ 0 w 757"/>
                  <a:gd name="T83" fmla="*/ 0 h 1381"/>
                  <a:gd name="T84" fmla="*/ 0 w 757"/>
                  <a:gd name="T85" fmla="*/ 0 h 1381"/>
                  <a:gd name="T86" fmla="*/ 0 w 757"/>
                  <a:gd name="T87" fmla="*/ 0 h 1381"/>
                  <a:gd name="T88" fmla="*/ 0 w 757"/>
                  <a:gd name="T89" fmla="*/ 0 h 1381"/>
                  <a:gd name="T90" fmla="*/ 0 w 757"/>
                  <a:gd name="T91" fmla="*/ 0 h 1381"/>
                  <a:gd name="T92" fmla="*/ 0 w 757"/>
                  <a:gd name="T93" fmla="*/ 0 h 1381"/>
                  <a:gd name="T94" fmla="*/ 0 w 757"/>
                  <a:gd name="T95" fmla="*/ 0 h 1381"/>
                  <a:gd name="T96" fmla="*/ 0 w 757"/>
                  <a:gd name="T97" fmla="*/ 0 h 1381"/>
                  <a:gd name="T98" fmla="*/ 0 w 757"/>
                  <a:gd name="T99" fmla="*/ 0 h 1381"/>
                  <a:gd name="T100" fmla="*/ 0 w 757"/>
                  <a:gd name="T101" fmla="*/ 0 h 1381"/>
                  <a:gd name="T102" fmla="*/ 0 w 757"/>
                  <a:gd name="T103" fmla="*/ 0 h 1381"/>
                  <a:gd name="T104" fmla="*/ 0 w 757"/>
                  <a:gd name="T105" fmla="*/ 0 h 1381"/>
                  <a:gd name="T106" fmla="*/ 0 w 757"/>
                  <a:gd name="T107" fmla="*/ 0 h 1381"/>
                  <a:gd name="T108" fmla="*/ 0 w 757"/>
                  <a:gd name="T109" fmla="*/ 0 h 1381"/>
                  <a:gd name="T110" fmla="*/ 0 w 757"/>
                  <a:gd name="T111" fmla="*/ 0 h 1381"/>
                  <a:gd name="T112" fmla="*/ 0 w 757"/>
                  <a:gd name="T113" fmla="*/ 0 h 1381"/>
                  <a:gd name="T114" fmla="*/ 0 w 757"/>
                  <a:gd name="T115" fmla="*/ 0 h 1381"/>
                  <a:gd name="T116" fmla="*/ 0 w 757"/>
                  <a:gd name="T117" fmla="*/ 0 h 1381"/>
                  <a:gd name="T118" fmla="*/ 0 w 757"/>
                  <a:gd name="T119" fmla="*/ 0 h 1381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757"/>
                  <a:gd name="T181" fmla="*/ 0 h 1381"/>
                  <a:gd name="T182" fmla="*/ 757 w 757"/>
                  <a:gd name="T183" fmla="*/ 1381 h 1381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757" h="1381">
                    <a:moveTo>
                      <a:pt x="328" y="15"/>
                    </a:moveTo>
                    <a:lnTo>
                      <a:pt x="352" y="12"/>
                    </a:lnTo>
                    <a:lnTo>
                      <a:pt x="371" y="9"/>
                    </a:lnTo>
                    <a:lnTo>
                      <a:pt x="407" y="3"/>
                    </a:lnTo>
                    <a:lnTo>
                      <a:pt x="440" y="0"/>
                    </a:lnTo>
                    <a:lnTo>
                      <a:pt x="466" y="4"/>
                    </a:lnTo>
                    <a:lnTo>
                      <a:pt x="488" y="5"/>
                    </a:lnTo>
                    <a:lnTo>
                      <a:pt x="491" y="9"/>
                    </a:lnTo>
                    <a:lnTo>
                      <a:pt x="493" y="13"/>
                    </a:lnTo>
                    <a:lnTo>
                      <a:pt x="498" y="13"/>
                    </a:lnTo>
                    <a:lnTo>
                      <a:pt x="506" y="9"/>
                    </a:lnTo>
                    <a:lnTo>
                      <a:pt x="515" y="12"/>
                    </a:lnTo>
                    <a:lnTo>
                      <a:pt x="525" y="23"/>
                    </a:lnTo>
                    <a:lnTo>
                      <a:pt x="530" y="35"/>
                    </a:lnTo>
                    <a:lnTo>
                      <a:pt x="531" y="43"/>
                    </a:lnTo>
                    <a:lnTo>
                      <a:pt x="530" y="48"/>
                    </a:lnTo>
                    <a:lnTo>
                      <a:pt x="519" y="59"/>
                    </a:lnTo>
                    <a:lnTo>
                      <a:pt x="521" y="62"/>
                    </a:lnTo>
                    <a:lnTo>
                      <a:pt x="540" y="60"/>
                    </a:lnTo>
                    <a:lnTo>
                      <a:pt x="557" y="62"/>
                    </a:lnTo>
                    <a:lnTo>
                      <a:pt x="561" y="71"/>
                    </a:lnTo>
                    <a:lnTo>
                      <a:pt x="580" y="71"/>
                    </a:lnTo>
                    <a:lnTo>
                      <a:pt x="590" y="75"/>
                    </a:lnTo>
                    <a:lnTo>
                      <a:pt x="599" y="80"/>
                    </a:lnTo>
                    <a:lnTo>
                      <a:pt x="610" y="84"/>
                    </a:lnTo>
                    <a:lnTo>
                      <a:pt x="620" y="88"/>
                    </a:lnTo>
                    <a:lnTo>
                      <a:pt x="623" y="90"/>
                    </a:lnTo>
                    <a:lnTo>
                      <a:pt x="627" y="92"/>
                    </a:lnTo>
                    <a:lnTo>
                      <a:pt x="629" y="96"/>
                    </a:lnTo>
                    <a:lnTo>
                      <a:pt x="630" y="100"/>
                    </a:lnTo>
                    <a:lnTo>
                      <a:pt x="633" y="107"/>
                    </a:lnTo>
                    <a:lnTo>
                      <a:pt x="633" y="110"/>
                    </a:lnTo>
                    <a:lnTo>
                      <a:pt x="632" y="113"/>
                    </a:lnTo>
                    <a:lnTo>
                      <a:pt x="632" y="116"/>
                    </a:lnTo>
                    <a:lnTo>
                      <a:pt x="630" y="124"/>
                    </a:lnTo>
                    <a:lnTo>
                      <a:pt x="626" y="128"/>
                    </a:lnTo>
                    <a:lnTo>
                      <a:pt x="622" y="128"/>
                    </a:lnTo>
                    <a:lnTo>
                      <a:pt x="620" y="131"/>
                    </a:lnTo>
                    <a:lnTo>
                      <a:pt x="620" y="133"/>
                    </a:lnTo>
                    <a:lnTo>
                      <a:pt x="623" y="137"/>
                    </a:lnTo>
                    <a:lnTo>
                      <a:pt x="622" y="141"/>
                    </a:lnTo>
                    <a:lnTo>
                      <a:pt x="617" y="144"/>
                    </a:lnTo>
                    <a:lnTo>
                      <a:pt x="614" y="145"/>
                    </a:lnTo>
                    <a:lnTo>
                      <a:pt x="612" y="145"/>
                    </a:lnTo>
                    <a:lnTo>
                      <a:pt x="610" y="148"/>
                    </a:lnTo>
                    <a:lnTo>
                      <a:pt x="609" y="149"/>
                    </a:lnTo>
                    <a:lnTo>
                      <a:pt x="607" y="151"/>
                    </a:lnTo>
                    <a:lnTo>
                      <a:pt x="604" y="151"/>
                    </a:lnTo>
                    <a:lnTo>
                      <a:pt x="604" y="150"/>
                    </a:lnTo>
                    <a:lnTo>
                      <a:pt x="603" y="149"/>
                    </a:lnTo>
                    <a:lnTo>
                      <a:pt x="602" y="149"/>
                    </a:lnTo>
                    <a:lnTo>
                      <a:pt x="602" y="150"/>
                    </a:lnTo>
                    <a:lnTo>
                      <a:pt x="600" y="152"/>
                    </a:lnTo>
                    <a:lnTo>
                      <a:pt x="599" y="153"/>
                    </a:lnTo>
                    <a:lnTo>
                      <a:pt x="597" y="156"/>
                    </a:lnTo>
                    <a:lnTo>
                      <a:pt x="594" y="161"/>
                    </a:lnTo>
                    <a:lnTo>
                      <a:pt x="589" y="164"/>
                    </a:lnTo>
                    <a:lnTo>
                      <a:pt x="584" y="165"/>
                    </a:lnTo>
                    <a:lnTo>
                      <a:pt x="581" y="168"/>
                    </a:lnTo>
                    <a:lnTo>
                      <a:pt x="578" y="170"/>
                    </a:lnTo>
                    <a:lnTo>
                      <a:pt x="577" y="173"/>
                    </a:lnTo>
                    <a:lnTo>
                      <a:pt x="576" y="177"/>
                    </a:lnTo>
                    <a:lnTo>
                      <a:pt x="586" y="177"/>
                    </a:lnTo>
                    <a:lnTo>
                      <a:pt x="591" y="179"/>
                    </a:lnTo>
                    <a:lnTo>
                      <a:pt x="596" y="184"/>
                    </a:lnTo>
                    <a:lnTo>
                      <a:pt x="597" y="203"/>
                    </a:lnTo>
                    <a:lnTo>
                      <a:pt x="602" y="207"/>
                    </a:lnTo>
                    <a:lnTo>
                      <a:pt x="606" y="206"/>
                    </a:lnTo>
                    <a:lnTo>
                      <a:pt x="612" y="203"/>
                    </a:lnTo>
                    <a:lnTo>
                      <a:pt x="620" y="198"/>
                    </a:lnTo>
                    <a:lnTo>
                      <a:pt x="629" y="195"/>
                    </a:lnTo>
                    <a:lnTo>
                      <a:pt x="633" y="193"/>
                    </a:lnTo>
                    <a:lnTo>
                      <a:pt x="642" y="193"/>
                    </a:lnTo>
                    <a:lnTo>
                      <a:pt x="649" y="196"/>
                    </a:lnTo>
                    <a:lnTo>
                      <a:pt x="655" y="197"/>
                    </a:lnTo>
                    <a:lnTo>
                      <a:pt x="668" y="200"/>
                    </a:lnTo>
                    <a:lnTo>
                      <a:pt x="672" y="200"/>
                    </a:lnTo>
                    <a:lnTo>
                      <a:pt x="678" y="201"/>
                    </a:lnTo>
                    <a:lnTo>
                      <a:pt x="686" y="203"/>
                    </a:lnTo>
                    <a:lnTo>
                      <a:pt x="692" y="202"/>
                    </a:lnTo>
                    <a:lnTo>
                      <a:pt x="698" y="202"/>
                    </a:lnTo>
                    <a:lnTo>
                      <a:pt x="707" y="205"/>
                    </a:lnTo>
                    <a:lnTo>
                      <a:pt x="718" y="206"/>
                    </a:lnTo>
                    <a:lnTo>
                      <a:pt x="725" y="206"/>
                    </a:lnTo>
                    <a:lnTo>
                      <a:pt x="753" y="211"/>
                    </a:lnTo>
                    <a:lnTo>
                      <a:pt x="757" y="213"/>
                    </a:lnTo>
                    <a:lnTo>
                      <a:pt x="757" y="216"/>
                    </a:lnTo>
                    <a:lnTo>
                      <a:pt x="753" y="220"/>
                    </a:lnTo>
                    <a:lnTo>
                      <a:pt x="747" y="225"/>
                    </a:lnTo>
                    <a:lnTo>
                      <a:pt x="746" y="229"/>
                    </a:lnTo>
                    <a:lnTo>
                      <a:pt x="744" y="236"/>
                    </a:lnTo>
                    <a:lnTo>
                      <a:pt x="744" y="241"/>
                    </a:lnTo>
                    <a:lnTo>
                      <a:pt x="746" y="248"/>
                    </a:lnTo>
                    <a:lnTo>
                      <a:pt x="740" y="266"/>
                    </a:lnTo>
                    <a:lnTo>
                      <a:pt x="741" y="276"/>
                    </a:lnTo>
                    <a:lnTo>
                      <a:pt x="744" y="282"/>
                    </a:lnTo>
                    <a:lnTo>
                      <a:pt x="743" y="293"/>
                    </a:lnTo>
                    <a:lnTo>
                      <a:pt x="741" y="307"/>
                    </a:lnTo>
                    <a:lnTo>
                      <a:pt x="741" y="323"/>
                    </a:lnTo>
                    <a:lnTo>
                      <a:pt x="737" y="335"/>
                    </a:lnTo>
                    <a:lnTo>
                      <a:pt x="731" y="346"/>
                    </a:lnTo>
                    <a:lnTo>
                      <a:pt x="722" y="358"/>
                    </a:lnTo>
                    <a:lnTo>
                      <a:pt x="711" y="371"/>
                    </a:lnTo>
                    <a:lnTo>
                      <a:pt x="701" y="385"/>
                    </a:lnTo>
                    <a:lnTo>
                      <a:pt x="695" y="400"/>
                    </a:lnTo>
                    <a:lnTo>
                      <a:pt x="695" y="402"/>
                    </a:lnTo>
                    <a:lnTo>
                      <a:pt x="692" y="414"/>
                    </a:lnTo>
                    <a:lnTo>
                      <a:pt x="695" y="426"/>
                    </a:lnTo>
                    <a:lnTo>
                      <a:pt x="695" y="429"/>
                    </a:lnTo>
                    <a:lnTo>
                      <a:pt x="697" y="433"/>
                    </a:lnTo>
                    <a:lnTo>
                      <a:pt x="705" y="436"/>
                    </a:lnTo>
                    <a:lnTo>
                      <a:pt x="714" y="437"/>
                    </a:lnTo>
                    <a:lnTo>
                      <a:pt x="721" y="439"/>
                    </a:lnTo>
                    <a:lnTo>
                      <a:pt x="721" y="444"/>
                    </a:lnTo>
                    <a:lnTo>
                      <a:pt x="715" y="453"/>
                    </a:lnTo>
                    <a:lnTo>
                      <a:pt x="708" y="458"/>
                    </a:lnTo>
                    <a:lnTo>
                      <a:pt x="694" y="468"/>
                    </a:lnTo>
                    <a:lnTo>
                      <a:pt x="686" y="475"/>
                    </a:lnTo>
                    <a:lnTo>
                      <a:pt x="684" y="484"/>
                    </a:lnTo>
                    <a:lnTo>
                      <a:pt x="679" y="492"/>
                    </a:lnTo>
                    <a:lnTo>
                      <a:pt x="671" y="505"/>
                    </a:lnTo>
                    <a:lnTo>
                      <a:pt x="668" y="514"/>
                    </a:lnTo>
                    <a:lnTo>
                      <a:pt x="662" y="520"/>
                    </a:lnTo>
                    <a:lnTo>
                      <a:pt x="650" y="529"/>
                    </a:lnTo>
                    <a:lnTo>
                      <a:pt x="646" y="535"/>
                    </a:lnTo>
                    <a:lnTo>
                      <a:pt x="639" y="546"/>
                    </a:lnTo>
                    <a:lnTo>
                      <a:pt x="636" y="554"/>
                    </a:lnTo>
                    <a:lnTo>
                      <a:pt x="633" y="560"/>
                    </a:lnTo>
                    <a:lnTo>
                      <a:pt x="630" y="565"/>
                    </a:lnTo>
                    <a:lnTo>
                      <a:pt x="625" y="568"/>
                    </a:lnTo>
                    <a:lnTo>
                      <a:pt x="617" y="569"/>
                    </a:lnTo>
                    <a:lnTo>
                      <a:pt x="609" y="571"/>
                    </a:lnTo>
                    <a:lnTo>
                      <a:pt x="599" y="575"/>
                    </a:lnTo>
                    <a:lnTo>
                      <a:pt x="591" y="582"/>
                    </a:lnTo>
                    <a:lnTo>
                      <a:pt x="587" y="588"/>
                    </a:lnTo>
                    <a:lnTo>
                      <a:pt x="583" y="591"/>
                    </a:lnTo>
                    <a:lnTo>
                      <a:pt x="581" y="594"/>
                    </a:lnTo>
                    <a:lnTo>
                      <a:pt x="581" y="595"/>
                    </a:lnTo>
                    <a:lnTo>
                      <a:pt x="583" y="598"/>
                    </a:lnTo>
                    <a:lnTo>
                      <a:pt x="583" y="601"/>
                    </a:lnTo>
                    <a:lnTo>
                      <a:pt x="580" y="603"/>
                    </a:lnTo>
                    <a:lnTo>
                      <a:pt x="574" y="604"/>
                    </a:lnTo>
                    <a:lnTo>
                      <a:pt x="570" y="607"/>
                    </a:lnTo>
                    <a:lnTo>
                      <a:pt x="570" y="613"/>
                    </a:lnTo>
                    <a:lnTo>
                      <a:pt x="571" y="617"/>
                    </a:lnTo>
                    <a:lnTo>
                      <a:pt x="568" y="626"/>
                    </a:lnTo>
                    <a:lnTo>
                      <a:pt x="566" y="633"/>
                    </a:lnTo>
                    <a:lnTo>
                      <a:pt x="563" y="635"/>
                    </a:lnTo>
                    <a:lnTo>
                      <a:pt x="557" y="637"/>
                    </a:lnTo>
                    <a:lnTo>
                      <a:pt x="551" y="639"/>
                    </a:lnTo>
                    <a:lnTo>
                      <a:pt x="544" y="640"/>
                    </a:lnTo>
                    <a:lnTo>
                      <a:pt x="535" y="644"/>
                    </a:lnTo>
                    <a:lnTo>
                      <a:pt x="528" y="651"/>
                    </a:lnTo>
                    <a:lnTo>
                      <a:pt x="524" y="659"/>
                    </a:lnTo>
                    <a:lnTo>
                      <a:pt x="518" y="673"/>
                    </a:lnTo>
                    <a:lnTo>
                      <a:pt x="511" y="684"/>
                    </a:lnTo>
                    <a:lnTo>
                      <a:pt x="505" y="695"/>
                    </a:lnTo>
                    <a:lnTo>
                      <a:pt x="495" y="707"/>
                    </a:lnTo>
                    <a:lnTo>
                      <a:pt x="488" y="715"/>
                    </a:lnTo>
                    <a:lnTo>
                      <a:pt x="482" y="717"/>
                    </a:lnTo>
                    <a:lnTo>
                      <a:pt x="478" y="719"/>
                    </a:lnTo>
                    <a:lnTo>
                      <a:pt x="476" y="722"/>
                    </a:lnTo>
                    <a:lnTo>
                      <a:pt x="476" y="725"/>
                    </a:lnTo>
                    <a:lnTo>
                      <a:pt x="478" y="729"/>
                    </a:lnTo>
                    <a:lnTo>
                      <a:pt x="478" y="733"/>
                    </a:lnTo>
                    <a:lnTo>
                      <a:pt x="475" y="736"/>
                    </a:lnTo>
                    <a:lnTo>
                      <a:pt x="470" y="737"/>
                    </a:lnTo>
                    <a:lnTo>
                      <a:pt x="468" y="737"/>
                    </a:lnTo>
                    <a:lnTo>
                      <a:pt x="460" y="738"/>
                    </a:lnTo>
                    <a:lnTo>
                      <a:pt x="452" y="739"/>
                    </a:lnTo>
                    <a:lnTo>
                      <a:pt x="445" y="741"/>
                    </a:lnTo>
                    <a:lnTo>
                      <a:pt x="442" y="743"/>
                    </a:lnTo>
                    <a:lnTo>
                      <a:pt x="439" y="746"/>
                    </a:lnTo>
                    <a:lnTo>
                      <a:pt x="436" y="750"/>
                    </a:lnTo>
                    <a:lnTo>
                      <a:pt x="436" y="754"/>
                    </a:lnTo>
                    <a:lnTo>
                      <a:pt x="433" y="757"/>
                    </a:lnTo>
                    <a:lnTo>
                      <a:pt x="432" y="761"/>
                    </a:lnTo>
                    <a:lnTo>
                      <a:pt x="430" y="763"/>
                    </a:lnTo>
                    <a:lnTo>
                      <a:pt x="433" y="767"/>
                    </a:lnTo>
                    <a:lnTo>
                      <a:pt x="437" y="773"/>
                    </a:lnTo>
                    <a:lnTo>
                      <a:pt x="439" y="778"/>
                    </a:lnTo>
                    <a:lnTo>
                      <a:pt x="437" y="787"/>
                    </a:lnTo>
                    <a:lnTo>
                      <a:pt x="437" y="794"/>
                    </a:lnTo>
                    <a:lnTo>
                      <a:pt x="434" y="798"/>
                    </a:lnTo>
                    <a:lnTo>
                      <a:pt x="432" y="803"/>
                    </a:lnTo>
                    <a:lnTo>
                      <a:pt x="427" y="810"/>
                    </a:lnTo>
                    <a:lnTo>
                      <a:pt x="424" y="815"/>
                    </a:lnTo>
                    <a:lnTo>
                      <a:pt x="423" y="820"/>
                    </a:lnTo>
                    <a:lnTo>
                      <a:pt x="424" y="825"/>
                    </a:lnTo>
                    <a:lnTo>
                      <a:pt x="426" y="831"/>
                    </a:lnTo>
                    <a:lnTo>
                      <a:pt x="427" y="835"/>
                    </a:lnTo>
                    <a:lnTo>
                      <a:pt x="430" y="841"/>
                    </a:lnTo>
                    <a:lnTo>
                      <a:pt x="432" y="846"/>
                    </a:lnTo>
                    <a:lnTo>
                      <a:pt x="433" y="850"/>
                    </a:lnTo>
                    <a:lnTo>
                      <a:pt x="430" y="857"/>
                    </a:lnTo>
                    <a:lnTo>
                      <a:pt x="427" y="861"/>
                    </a:lnTo>
                    <a:lnTo>
                      <a:pt x="424" y="863"/>
                    </a:lnTo>
                    <a:lnTo>
                      <a:pt x="421" y="865"/>
                    </a:lnTo>
                    <a:lnTo>
                      <a:pt x="419" y="867"/>
                    </a:lnTo>
                    <a:lnTo>
                      <a:pt x="419" y="871"/>
                    </a:lnTo>
                    <a:lnTo>
                      <a:pt x="421" y="873"/>
                    </a:lnTo>
                    <a:lnTo>
                      <a:pt x="424" y="877"/>
                    </a:lnTo>
                    <a:lnTo>
                      <a:pt x="429" y="880"/>
                    </a:lnTo>
                    <a:lnTo>
                      <a:pt x="430" y="882"/>
                    </a:lnTo>
                    <a:lnTo>
                      <a:pt x="432" y="886"/>
                    </a:lnTo>
                    <a:lnTo>
                      <a:pt x="433" y="895"/>
                    </a:lnTo>
                    <a:lnTo>
                      <a:pt x="436" y="901"/>
                    </a:lnTo>
                    <a:lnTo>
                      <a:pt x="436" y="907"/>
                    </a:lnTo>
                    <a:lnTo>
                      <a:pt x="432" y="911"/>
                    </a:lnTo>
                    <a:lnTo>
                      <a:pt x="426" y="915"/>
                    </a:lnTo>
                    <a:lnTo>
                      <a:pt x="420" y="918"/>
                    </a:lnTo>
                    <a:lnTo>
                      <a:pt x="414" y="921"/>
                    </a:lnTo>
                    <a:lnTo>
                      <a:pt x="407" y="925"/>
                    </a:lnTo>
                    <a:lnTo>
                      <a:pt x="404" y="930"/>
                    </a:lnTo>
                    <a:lnTo>
                      <a:pt x="401" y="934"/>
                    </a:lnTo>
                    <a:lnTo>
                      <a:pt x="394" y="938"/>
                    </a:lnTo>
                    <a:lnTo>
                      <a:pt x="385" y="942"/>
                    </a:lnTo>
                    <a:lnTo>
                      <a:pt x="380" y="947"/>
                    </a:lnTo>
                    <a:lnTo>
                      <a:pt x="375" y="954"/>
                    </a:lnTo>
                    <a:lnTo>
                      <a:pt x="370" y="961"/>
                    </a:lnTo>
                    <a:lnTo>
                      <a:pt x="364" y="966"/>
                    </a:lnTo>
                    <a:lnTo>
                      <a:pt x="360" y="971"/>
                    </a:lnTo>
                    <a:lnTo>
                      <a:pt x="357" y="976"/>
                    </a:lnTo>
                    <a:lnTo>
                      <a:pt x="355" y="980"/>
                    </a:lnTo>
                    <a:lnTo>
                      <a:pt x="357" y="986"/>
                    </a:lnTo>
                    <a:lnTo>
                      <a:pt x="358" y="993"/>
                    </a:lnTo>
                    <a:lnTo>
                      <a:pt x="362" y="1000"/>
                    </a:lnTo>
                    <a:lnTo>
                      <a:pt x="367" y="1005"/>
                    </a:lnTo>
                    <a:lnTo>
                      <a:pt x="374" y="1010"/>
                    </a:lnTo>
                    <a:lnTo>
                      <a:pt x="378" y="1015"/>
                    </a:lnTo>
                    <a:lnTo>
                      <a:pt x="381" y="1017"/>
                    </a:lnTo>
                    <a:lnTo>
                      <a:pt x="384" y="1021"/>
                    </a:lnTo>
                    <a:lnTo>
                      <a:pt x="385" y="1025"/>
                    </a:lnTo>
                    <a:lnTo>
                      <a:pt x="384" y="1029"/>
                    </a:lnTo>
                    <a:lnTo>
                      <a:pt x="383" y="1033"/>
                    </a:lnTo>
                    <a:lnTo>
                      <a:pt x="381" y="1037"/>
                    </a:lnTo>
                    <a:lnTo>
                      <a:pt x="381" y="1039"/>
                    </a:lnTo>
                    <a:lnTo>
                      <a:pt x="383" y="1040"/>
                    </a:lnTo>
                    <a:lnTo>
                      <a:pt x="387" y="1040"/>
                    </a:lnTo>
                    <a:lnTo>
                      <a:pt x="391" y="1042"/>
                    </a:lnTo>
                    <a:lnTo>
                      <a:pt x="393" y="1044"/>
                    </a:lnTo>
                    <a:lnTo>
                      <a:pt x="387" y="1049"/>
                    </a:lnTo>
                    <a:lnTo>
                      <a:pt x="388" y="1051"/>
                    </a:lnTo>
                    <a:lnTo>
                      <a:pt x="390" y="1054"/>
                    </a:lnTo>
                    <a:lnTo>
                      <a:pt x="393" y="1057"/>
                    </a:lnTo>
                    <a:lnTo>
                      <a:pt x="391" y="1060"/>
                    </a:lnTo>
                    <a:lnTo>
                      <a:pt x="390" y="1062"/>
                    </a:lnTo>
                    <a:lnTo>
                      <a:pt x="385" y="1065"/>
                    </a:lnTo>
                    <a:lnTo>
                      <a:pt x="383" y="1066"/>
                    </a:lnTo>
                    <a:lnTo>
                      <a:pt x="378" y="1068"/>
                    </a:lnTo>
                    <a:lnTo>
                      <a:pt x="377" y="1071"/>
                    </a:lnTo>
                    <a:lnTo>
                      <a:pt x="377" y="1074"/>
                    </a:lnTo>
                    <a:lnTo>
                      <a:pt x="380" y="1076"/>
                    </a:lnTo>
                    <a:lnTo>
                      <a:pt x="385" y="1077"/>
                    </a:lnTo>
                    <a:lnTo>
                      <a:pt x="393" y="1078"/>
                    </a:lnTo>
                    <a:lnTo>
                      <a:pt x="400" y="1079"/>
                    </a:lnTo>
                    <a:lnTo>
                      <a:pt x="407" y="1081"/>
                    </a:lnTo>
                    <a:lnTo>
                      <a:pt x="410" y="1084"/>
                    </a:lnTo>
                    <a:lnTo>
                      <a:pt x="409" y="1090"/>
                    </a:lnTo>
                    <a:lnTo>
                      <a:pt x="409" y="1097"/>
                    </a:lnTo>
                    <a:lnTo>
                      <a:pt x="411" y="1100"/>
                    </a:lnTo>
                    <a:lnTo>
                      <a:pt x="414" y="1103"/>
                    </a:lnTo>
                    <a:lnTo>
                      <a:pt x="420" y="1100"/>
                    </a:lnTo>
                    <a:lnTo>
                      <a:pt x="423" y="1097"/>
                    </a:lnTo>
                    <a:lnTo>
                      <a:pt x="426" y="1089"/>
                    </a:lnTo>
                    <a:lnTo>
                      <a:pt x="430" y="1083"/>
                    </a:lnTo>
                    <a:lnTo>
                      <a:pt x="437" y="1080"/>
                    </a:lnTo>
                    <a:lnTo>
                      <a:pt x="440" y="1078"/>
                    </a:lnTo>
                    <a:lnTo>
                      <a:pt x="443" y="1074"/>
                    </a:lnTo>
                    <a:lnTo>
                      <a:pt x="445" y="1072"/>
                    </a:lnTo>
                    <a:lnTo>
                      <a:pt x="447" y="1067"/>
                    </a:lnTo>
                    <a:lnTo>
                      <a:pt x="447" y="1063"/>
                    </a:lnTo>
                    <a:lnTo>
                      <a:pt x="446" y="1060"/>
                    </a:lnTo>
                    <a:lnTo>
                      <a:pt x="443" y="1057"/>
                    </a:lnTo>
                    <a:lnTo>
                      <a:pt x="442" y="1055"/>
                    </a:lnTo>
                    <a:lnTo>
                      <a:pt x="439" y="1052"/>
                    </a:lnTo>
                    <a:lnTo>
                      <a:pt x="437" y="1051"/>
                    </a:lnTo>
                    <a:lnTo>
                      <a:pt x="437" y="1046"/>
                    </a:lnTo>
                    <a:lnTo>
                      <a:pt x="439" y="1045"/>
                    </a:lnTo>
                    <a:lnTo>
                      <a:pt x="442" y="1043"/>
                    </a:lnTo>
                    <a:lnTo>
                      <a:pt x="446" y="1043"/>
                    </a:lnTo>
                    <a:lnTo>
                      <a:pt x="453" y="1042"/>
                    </a:lnTo>
                    <a:lnTo>
                      <a:pt x="460" y="1041"/>
                    </a:lnTo>
                    <a:lnTo>
                      <a:pt x="468" y="1042"/>
                    </a:lnTo>
                    <a:lnTo>
                      <a:pt x="473" y="1045"/>
                    </a:lnTo>
                    <a:lnTo>
                      <a:pt x="481" y="1050"/>
                    </a:lnTo>
                    <a:lnTo>
                      <a:pt x="482" y="1054"/>
                    </a:lnTo>
                    <a:lnTo>
                      <a:pt x="483" y="1059"/>
                    </a:lnTo>
                    <a:lnTo>
                      <a:pt x="481" y="1066"/>
                    </a:lnTo>
                    <a:lnTo>
                      <a:pt x="479" y="1069"/>
                    </a:lnTo>
                    <a:lnTo>
                      <a:pt x="478" y="1073"/>
                    </a:lnTo>
                    <a:lnTo>
                      <a:pt x="476" y="1081"/>
                    </a:lnTo>
                    <a:lnTo>
                      <a:pt x="475" y="1087"/>
                    </a:lnTo>
                    <a:lnTo>
                      <a:pt x="472" y="1092"/>
                    </a:lnTo>
                    <a:lnTo>
                      <a:pt x="469" y="1099"/>
                    </a:lnTo>
                    <a:lnTo>
                      <a:pt x="470" y="1106"/>
                    </a:lnTo>
                    <a:lnTo>
                      <a:pt x="468" y="1108"/>
                    </a:lnTo>
                    <a:lnTo>
                      <a:pt x="466" y="1113"/>
                    </a:lnTo>
                    <a:lnTo>
                      <a:pt x="466" y="1119"/>
                    </a:lnTo>
                    <a:lnTo>
                      <a:pt x="463" y="1123"/>
                    </a:lnTo>
                    <a:lnTo>
                      <a:pt x="460" y="1126"/>
                    </a:lnTo>
                    <a:lnTo>
                      <a:pt x="456" y="1129"/>
                    </a:lnTo>
                    <a:lnTo>
                      <a:pt x="452" y="1132"/>
                    </a:lnTo>
                    <a:lnTo>
                      <a:pt x="449" y="1135"/>
                    </a:lnTo>
                    <a:lnTo>
                      <a:pt x="447" y="1140"/>
                    </a:lnTo>
                    <a:lnTo>
                      <a:pt x="447" y="1152"/>
                    </a:lnTo>
                    <a:lnTo>
                      <a:pt x="450" y="1162"/>
                    </a:lnTo>
                    <a:lnTo>
                      <a:pt x="452" y="1170"/>
                    </a:lnTo>
                    <a:lnTo>
                      <a:pt x="452" y="1182"/>
                    </a:lnTo>
                    <a:lnTo>
                      <a:pt x="453" y="1187"/>
                    </a:lnTo>
                    <a:lnTo>
                      <a:pt x="453" y="1191"/>
                    </a:lnTo>
                    <a:lnTo>
                      <a:pt x="456" y="1194"/>
                    </a:lnTo>
                    <a:lnTo>
                      <a:pt x="462" y="1198"/>
                    </a:lnTo>
                    <a:lnTo>
                      <a:pt x="465" y="1203"/>
                    </a:lnTo>
                    <a:lnTo>
                      <a:pt x="465" y="1222"/>
                    </a:lnTo>
                    <a:lnTo>
                      <a:pt x="466" y="1227"/>
                    </a:lnTo>
                    <a:lnTo>
                      <a:pt x="466" y="1232"/>
                    </a:lnTo>
                    <a:lnTo>
                      <a:pt x="468" y="1235"/>
                    </a:lnTo>
                    <a:lnTo>
                      <a:pt x="472" y="1236"/>
                    </a:lnTo>
                    <a:lnTo>
                      <a:pt x="479" y="1235"/>
                    </a:lnTo>
                    <a:lnTo>
                      <a:pt x="486" y="1235"/>
                    </a:lnTo>
                    <a:lnTo>
                      <a:pt x="493" y="1234"/>
                    </a:lnTo>
                    <a:lnTo>
                      <a:pt x="499" y="1235"/>
                    </a:lnTo>
                    <a:lnTo>
                      <a:pt x="505" y="1236"/>
                    </a:lnTo>
                    <a:lnTo>
                      <a:pt x="506" y="1239"/>
                    </a:lnTo>
                    <a:lnTo>
                      <a:pt x="508" y="1244"/>
                    </a:lnTo>
                    <a:lnTo>
                      <a:pt x="509" y="1245"/>
                    </a:lnTo>
                    <a:lnTo>
                      <a:pt x="515" y="1245"/>
                    </a:lnTo>
                    <a:lnTo>
                      <a:pt x="518" y="1246"/>
                    </a:lnTo>
                    <a:lnTo>
                      <a:pt x="518" y="1250"/>
                    </a:lnTo>
                    <a:lnTo>
                      <a:pt x="519" y="1254"/>
                    </a:lnTo>
                    <a:lnTo>
                      <a:pt x="519" y="1260"/>
                    </a:lnTo>
                    <a:lnTo>
                      <a:pt x="518" y="1267"/>
                    </a:lnTo>
                    <a:lnTo>
                      <a:pt x="512" y="1273"/>
                    </a:lnTo>
                    <a:lnTo>
                      <a:pt x="505" y="1276"/>
                    </a:lnTo>
                    <a:lnTo>
                      <a:pt x="498" y="1279"/>
                    </a:lnTo>
                    <a:lnTo>
                      <a:pt x="486" y="1282"/>
                    </a:lnTo>
                    <a:lnTo>
                      <a:pt x="482" y="1284"/>
                    </a:lnTo>
                    <a:lnTo>
                      <a:pt x="478" y="1294"/>
                    </a:lnTo>
                    <a:lnTo>
                      <a:pt x="478" y="1302"/>
                    </a:lnTo>
                    <a:lnTo>
                      <a:pt x="481" y="1312"/>
                    </a:lnTo>
                    <a:lnTo>
                      <a:pt x="479" y="1324"/>
                    </a:lnTo>
                    <a:lnTo>
                      <a:pt x="475" y="1332"/>
                    </a:lnTo>
                    <a:lnTo>
                      <a:pt x="466" y="1340"/>
                    </a:lnTo>
                    <a:lnTo>
                      <a:pt x="459" y="1351"/>
                    </a:lnTo>
                    <a:lnTo>
                      <a:pt x="452" y="1354"/>
                    </a:lnTo>
                    <a:lnTo>
                      <a:pt x="446" y="1360"/>
                    </a:lnTo>
                    <a:lnTo>
                      <a:pt x="443" y="1360"/>
                    </a:lnTo>
                    <a:lnTo>
                      <a:pt x="440" y="1365"/>
                    </a:lnTo>
                    <a:lnTo>
                      <a:pt x="434" y="1368"/>
                    </a:lnTo>
                    <a:lnTo>
                      <a:pt x="430" y="1369"/>
                    </a:lnTo>
                    <a:lnTo>
                      <a:pt x="427" y="1371"/>
                    </a:lnTo>
                    <a:lnTo>
                      <a:pt x="426" y="1373"/>
                    </a:lnTo>
                    <a:lnTo>
                      <a:pt x="417" y="1373"/>
                    </a:lnTo>
                    <a:lnTo>
                      <a:pt x="403" y="1381"/>
                    </a:lnTo>
                    <a:lnTo>
                      <a:pt x="393" y="1381"/>
                    </a:lnTo>
                    <a:lnTo>
                      <a:pt x="383" y="1378"/>
                    </a:lnTo>
                    <a:lnTo>
                      <a:pt x="377" y="1373"/>
                    </a:lnTo>
                    <a:lnTo>
                      <a:pt x="375" y="1369"/>
                    </a:lnTo>
                    <a:lnTo>
                      <a:pt x="374" y="1368"/>
                    </a:lnTo>
                    <a:lnTo>
                      <a:pt x="365" y="1371"/>
                    </a:lnTo>
                    <a:lnTo>
                      <a:pt x="357" y="1370"/>
                    </a:lnTo>
                    <a:lnTo>
                      <a:pt x="352" y="1365"/>
                    </a:lnTo>
                    <a:lnTo>
                      <a:pt x="349" y="1364"/>
                    </a:lnTo>
                    <a:lnTo>
                      <a:pt x="349" y="1360"/>
                    </a:lnTo>
                    <a:lnTo>
                      <a:pt x="347" y="1359"/>
                    </a:lnTo>
                    <a:lnTo>
                      <a:pt x="345" y="1356"/>
                    </a:lnTo>
                    <a:lnTo>
                      <a:pt x="342" y="1355"/>
                    </a:lnTo>
                    <a:lnTo>
                      <a:pt x="341" y="1354"/>
                    </a:lnTo>
                    <a:lnTo>
                      <a:pt x="338" y="1355"/>
                    </a:lnTo>
                    <a:lnTo>
                      <a:pt x="331" y="1353"/>
                    </a:lnTo>
                    <a:lnTo>
                      <a:pt x="326" y="1352"/>
                    </a:lnTo>
                    <a:lnTo>
                      <a:pt x="321" y="1354"/>
                    </a:lnTo>
                    <a:lnTo>
                      <a:pt x="313" y="1352"/>
                    </a:lnTo>
                    <a:lnTo>
                      <a:pt x="306" y="1350"/>
                    </a:lnTo>
                    <a:lnTo>
                      <a:pt x="270" y="1349"/>
                    </a:lnTo>
                    <a:lnTo>
                      <a:pt x="233" y="1348"/>
                    </a:lnTo>
                    <a:lnTo>
                      <a:pt x="231" y="1342"/>
                    </a:lnTo>
                    <a:lnTo>
                      <a:pt x="231" y="1340"/>
                    </a:lnTo>
                    <a:lnTo>
                      <a:pt x="236" y="1339"/>
                    </a:lnTo>
                    <a:lnTo>
                      <a:pt x="240" y="1339"/>
                    </a:lnTo>
                    <a:lnTo>
                      <a:pt x="243" y="1338"/>
                    </a:lnTo>
                    <a:lnTo>
                      <a:pt x="246" y="1335"/>
                    </a:lnTo>
                    <a:lnTo>
                      <a:pt x="243" y="1334"/>
                    </a:lnTo>
                    <a:lnTo>
                      <a:pt x="241" y="1332"/>
                    </a:lnTo>
                    <a:lnTo>
                      <a:pt x="240" y="1329"/>
                    </a:lnTo>
                    <a:lnTo>
                      <a:pt x="239" y="1328"/>
                    </a:lnTo>
                    <a:lnTo>
                      <a:pt x="237" y="1326"/>
                    </a:lnTo>
                    <a:lnTo>
                      <a:pt x="237" y="1321"/>
                    </a:lnTo>
                    <a:lnTo>
                      <a:pt x="241" y="1316"/>
                    </a:lnTo>
                    <a:lnTo>
                      <a:pt x="247" y="1314"/>
                    </a:lnTo>
                    <a:lnTo>
                      <a:pt x="254" y="1312"/>
                    </a:lnTo>
                    <a:lnTo>
                      <a:pt x="254" y="1307"/>
                    </a:lnTo>
                    <a:lnTo>
                      <a:pt x="263" y="1302"/>
                    </a:lnTo>
                    <a:lnTo>
                      <a:pt x="272" y="1298"/>
                    </a:lnTo>
                    <a:lnTo>
                      <a:pt x="273" y="1293"/>
                    </a:lnTo>
                    <a:lnTo>
                      <a:pt x="275" y="1292"/>
                    </a:lnTo>
                    <a:lnTo>
                      <a:pt x="277" y="1291"/>
                    </a:lnTo>
                    <a:lnTo>
                      <a:pt x="282" y="1291"/>
                    </a:lnTo>
                    <a:lnTo>
                      <a:pt x="285" y="1290"/>
                    </a:lnTo>
                    <a:lnTo>
                      <a:pt x="285" y="1286"/>
                    </a:lnTo>
                    <a:lnTo>
                      <a:pt x="286" y="1283"/>
                    </a:lnTo>
                    <a:lnTo>
                      <a:pt x="285" y="1282"/>
                    </a:lnTo>
                    <a:lnTo>
                      <a:pt x="283" y="1281"/>
                    </a:lnTo>
                    <a:lnTo>
                      <a:pt x="282" y="1280"/>
                    </a:lnTo>
                    <a:lnTo>
                      <a:pt x="283" y="1276"/>
                    </a:lnTo>
                    <a:lnTo>
                      <a:pt x="285" y="1272"/>
                    </a:lnTo>
                    <a:lnTo>
                      <a:pt x="283" y="1268"/>
                    </a:lnTo>
                    <a:lnTo>
                      <a:pt x="280" y="1267"/>
                    </a:lnTo>
                    <a:lnTo>
                      <a:pt x="277" y="1267"/>
                    </a:lnTo>
                    <a:lnTo>
                      <a:pt x="277" y="1265"/>
                    </a:lnTo>
                    <a:lnTo>
                      <a:pt x="277" y="1264"/>
                    </a:lnTo>
                    <a:lnTo>
                      <a:pt x="276" y="1263"/>
                    </a:lnTo>
                    <a:lnTo>
                      <a:pt x="272" y="1264"/>
                    </a:lnTo>
                    <a:lnTo>
                      <a:pt x="270" y="1264"/>
                    </a:lnTo>
                    <a:lnTo>
                      <a:pt x="267" y="1262"/>
                    </a:lnTo>
                    <a:lnTo>
                      <a:pt x="266" y="1260"/>
                    </a:lnTo>
                    <a:lnTo>
                      <a:pt x="265" y="1257"/>
                    </a:lnTo>
                    <a:lnTo>
                      <a:pt x="265" y="1256"/>
                    </a:lnTo>
                    <a:lnTo>
                      <a:pt x="262" y="1255"/>
                    </a:lnTo>
                    <a:lnTo>
                      <a:pt x="256" y="1256"/>
                    </a:lnTo>
                    <a:lnTo>
                      <a:pt x="254" y="1255"/>
                    </a:lnTo>
                    <a:lnTo>
                      <a:pt x="253" y="1254"/>
                    </a:lnTo>
                    <a:lnTo>
                      <a:pt x="256" y="1251"/>
                    </a:lnTo>
                    <a:lnTo>
                      <a:pt x="256" y="1250"/>
                    </a:lnTo>
                    <a:lnTo>
                      <a:pt x="253" y="1249"/>
                    </a:lnTo>
                    <a:lnTo>
                      <a:pt x="253" y="1247"/>
                    </a:lnTo>
                    <a:lnTo>
                      <a:pt x="254" y="1246"/>
                    </a:lnTo>
                    <a:lnTo>
                      <a:pt x="254" y="1245"/>
                    </a:lnTo>
                    <a:lnTo>
                      <a:pt x="253" y="1245"/>
                    </a:lnTo>
                    <a:lnTo>
                      <a:pt x="254" y="1244"/>
                    </a:lnTo>
                    <a:lnTo>
                      <a:pt x="254" y="1241"/>
                    </a:lnTo>
                    <a:lnTo>
                      <a:pt x="253" y="1239"/>
                    </a:lnTo>
                    <a:lnTo>
                      <a:pt x="250" y="1236"/>
                    </a:lnTo>
                    <a:lnTo>
                      <a:pt x="250" y="1234"/>
                    </a:lnTo>
                    <a:lnTo>
                      <a:pt x="247" y="1233"/>
                    </a:lnTo>
                    <a:lnTo>
                      <a:pt x="246" y="1234"/>
                    </a:lnTo>
                    <a:lnTo>
                      <a:pt x="244" y="1233"/>
                    </a:lnTo>
                    <a:lnTo>
                      <a:pt x="244" y="1231"/>
                    </a:lnTo>
                    <a:lnTo>
                      <a:pt x="247" y="1230"/>
                    </a:lnTo>
                    <a:lnTo>
                      <a:pt x="249" y="1229"/>
                    </a:lnTo>
                    <a:lnTo>
                      <a:pt x="249" y="1228"/>
                    </a:lnTo>
                    <a:lnTo>
                      <a:pt x="247" y="1227"/>
                    </a:lnTo>
                    <a:lnTo>
                      <a:pt x="244" y="1227"/>
                    </a:lnTo>
                    <a:lnTo>
                      <a:pt x="243" y="1225"/>
                    </a:lnTo>
                    <a:lnTo>
                      <a:pt x="241" y="1224"/>
                    </a:lnTo>
                    <a:lnTo>
                      <a:pt x="241" y="1221"/>
                    </a:lnTo>
                    <a:lnTo>
                      <a:pt x="239" y="1219"/>
                    </a:lnTo>
                    <a:lnTo>
                      <a:pt x="237" y="1217"/>
                    </a:lnTo>
                    <a:lnTo>
                      <a:pt x="233" y="1216"/>
                    </a:lnTo>
                    <a:lnTo>
                      <a:pt x="229" y="1215"/>
                    </a:lnTo>
                    <a:lnTo>
                      <a:pt x="227" y="1213"/>
                    </a:lnTo>
                    <a:lnTo>
                      <a:pt x="227" y="1211"/>
                    </a:lnTo>
                    <a:lnTo>
                      <a:pt x="229" y="1210"/>
                    </a:lnTo>
                    <a:lnTo>
                      <a:pt x="227" y="1208"/>
                    </a:lnTo>
                    <a:lnTo>
                      <a:pt x="224" y="1207"/>
                    </a:lnTo>
                    <a:lnTo>
                      <a:pt x="223" y="1206"/>
                    </a:lnTo>
                    <a:lnTo>
                      <a:pt x="223" y="1202"/>
                    </a:lnTo>
                    <a:lnTo>
                      <a:pt x="220" y="1200"/>
                    </a:lnTo>
                    <a:lnTo>
                      <a:pt x="216" y="1200"/>
                    </a:lnTo>
                    <a:lnTo>
                      <a:pt x="214" y="1198"/>
                    </a:lnTo>
                    <a:lnTo>
                      <a:pt x="216" y="1197"/>
                    </a:lnTo>
                    <a:lnTo>
                      <a:pt x="217" y="1196"/>
                    </a:lnTo>
                    <a:lnTo>
                      <a:pt x="220" y="1197"/>
                    </a:lnTo>
                    <a:lnTo>
                      <a:pt x="223" y="1197"/>
                    </a:lnTo>
                    <a:lnTo>
                      <a:pt x="226" y="1192"/>
                    </a:lnTo>
                    <a:lnTo>
                      <a:pt x="224" y="1188"/>
                    </a:lnTo>
                    <a:lnTo>
                      <a:pt x="223" y="1185"/>
                    </a:lnTo>
                    <a:lnTo>
                      <a:pt x="221" y="1183"/>
                    </a:lnTo>
                    <a:lnTo>
                      <a:pt x="227" y="1175"/>
                    </a:lnTo>
                    <a:lnTo>
                      <a:pt x="224" y="1167"/>
                    </a:lnTo>
                    <a:lnTo>
                      <a:pt x="220" y="1160"/>
                    </a:lnTo>
                    <a:lnTo>
                      <a:pt x="221" y="1150"/>
                    </a:lnTo>
                    <a:lnTo>
                      <a:pt x="226" y="1144"/>
                    </a:lnTo>
                    <a:lnTo>
                      <a:pt x="231" y="1134"/>
                    </a:lnTo>
                    <a:lnTo>
                      <a:pt x="233" y="1129"/>
                    </a:lnTo>
                    <a:lnTo>
                      <a:pt x="237" y="1126"/>
                    </a:lnTo>
                    <a:lnTo>
                      <a:pt x="241" y="1121"/>
                    </a:lnTo>
                    <a:lnTo>
                      <a:pt x="234" y="1116"/>
                    </a:lnTo>
                    <a:lnTo>
                      <a:pt x="231" y="1114"/>
                    </a:lnTo>
                    <a:lnTo>
                      <a:pt x="231" y="1112"/>
                    </a:lnTo>
                    <a:lnTo>
                      <a:pt x="239" y="1107"/>
                    </a:lnTo>
                    <a:lnTo>
                      <a:pt x="237" y="1104"/>
                    </a:lnTo>
                    <a:lnTo>
                      <a:pt x="233" y="1102"/>
                    </a:lnTo>
                    <a:lnTo>
                      <a:pt x="231" y="1097"/>
                    </a:lnTo>
                    <a:lnTo>
                      <a:pt x="233" y="1094"/>
                    </a:lnTo>
                    <a:lnTo>
                      <a:pt x="236" y="1090"/>
                    </a:lnTo>
                    <a:lnTo>
                      <a:pt x="237" y="1073"/>
                    </a:lnTo>
                    <a:lnTo>
                      <a:pt x="236" y="1050"/>
                    </a:lnTo>
                    <a:lnTo>
                      <a:pt x="236" y="1038"/>
                    </a:lnTo>
                    <a:lnTo>
                      <a:pt x="229" y="1031"/>
                    </a:lnTo>
                    <a:lnTo>
                      <a:pt x="221" y="1024"/>
                    </a:lnTo>
                    <a:lnTo>
                      <a:pt x="217" y="1018"/>
                    </a:lnTo>
                    <a:lnTo>
                      <a:pt x="218" y="1014"/>
                    </a:lnTo>
                    <a:lnTo>
                      <a:pt x="221" y="1004"/>
                    </a:lnTo>
                    <a:lnTo>
                      <a:pt x="221" y="1001"/>
                    </a:lnTo>
                    <a:lnTo>
                      <a:pt x="201" y="978"/>
                    </a:lnTo>
                    <a:lnTo>
                      <a:pt x="194" y="969"/>
                    </a:lnTo>
                    <a:lnTo>
                      <a:pt x="193" y="964"/>
                    </a:lnTo>
                    <a:lnTo>
                      <a:pt x="197" y="952"/>
                    </a:lnTo>
                    <a:lnTo>
                      <a:pt x="200" y="946"/>
                    </a:lnTo>
                    <a:lnTo>
                      <a:pt x="200" y="941"/>
                    </a:lnTo>
                    <a:lnTo>
                      <a:pt x="201" y="934"/>
                    </a:lnTo>
                    <a:lnTo>
                      <a:pt x="201" y="931"/>
                    </a:lnTo>
                    <a:lnTo>
                      <a:pt x="205" y="925"/>
                    </a:lnTo>
                    <a:lnTo>
                      <a:pt x="208" y="920"/>
                    </a:lnTo>
                    <a:lnTo>
                      <a:pt x="211" y="913"/>
                    </a:lnTo>
                    <a:lnTo>
                      <a:pt x="213" y="906"/>
                    </a:lnTo>
                    <a:lnTo>
                      <a:pt x="213" y="900"/>
                    </a:lnTo>
                    <a:lnTo>
                      <a:pt x="211" y="896"/>
                    </a:lnTo>
                    <a:lnTo>
                      <a:pt x="208" y="889"/>
                    </a:lnTo>
                    <a:lnTo>
                      <a:pt x="204" y="883"/>
                    </a:lnTo>
                    <a:lnTo>
                      <a:pt x="197" y="877"/>
                    </a:lnTo>
                    <a:lnTo>
                      <a:pt x="191" y="873"/>
                    </a:lnTo>
                    <a:lnTo>
                      <a:pt x="180" y="865"/>
                    </a:lnTo>
                    <a:lnTo>
                      <a:pt x="167" y="860"/>
                    </a:lnTo>
                    <a:lnTo>
                      <a:pt x="165" y="856"/>
                    </a:lnTo>
                    <a:lnTo>
                      <a:pt x="165" y="848"/>
                    </a:lnTo>
                    <a:lnTo>
                      <a:pt x="167" y="841"/>
                    </a:lnTo>
                    <a:lnTo>
                      <a:pt x="168" y="841"/>
                    </a:lnTo>
                    <a:lnTo>
                      <a:pt x="171" y="838"/>
                    </a:lnTo>
                    <a:lnTo>
                      <a:pt x="174" y="833"/>
                    </a:lnTo>
                    <a:lnTo>
                      <a:pt x="178" y="828"/>
                    </a:lnTo>
                    <a:lnTo>
                      <a:pt x="180" y="823"/>
                    </a:lnTo>
                    <a:lnTo>
                      <a:pt x="187" y="816"/>
                    </a:lnTo>
                    <a:lnTo>
                      <a:pt x="190" y="807"/>
                    </a:lnTo>
                    <a:lnTo>
                      <a:pt x="198" y="799"/>
                    </a:lnTo>
                    <a:lnTo>
                      <a:pt x="203" y="795"/>
                    </a:lnTo>
                    <a:lnTo>
                      <a:pt x="207" y="790"/>
                    </a:lnTo>
                    <a:lnTo>
                      <a:pt x="210" y="787"/>
                    </a:lnTo>
                    <a:lnTo>
                      <a:pt x="207" y="784"/>
                    </a:lnTo>
                    <a:lnTo>
                      <a:pt x="200" y="778"/>
                    </a:lnTo>
                    <a:lnTo>
                      <a:pt x="185" y="768"/>
                    </a:lnTo>
                    <a:lnTo>
                      <a:pt x="171" y="758"/>
                    </a:lnTo>
                    <a:lnTo>
                      <a:pt x="167" y="755"/>
                    </a:lnTo>
                    <a:lnTo>
                      <a:pt x="164" y="754"/>
                    </a:lnTo>
                    <a:lnTo>
                      <a:pt x="161" y="751"/>
                    </a:lnTo>
                    <a:lnTo>
                      <a:pt x="161" y="748"/>
                    </a:lnTo>
                    <a:lnTo>
                      <a:pt x="164" y="744"/>
                    </a:lnTo>
                    <a:lnTo>
                      <a:pt x="167" y="739"/>
                    </a:lnTo>
                    <a:lnTo>
                      <a:pt x="167" y="735"/>
                    </a:lnTo>
                    <a:lnTo>
                      <a:pt x="162" y="732"/>
                    </a:lnTo>
                    <a:lnTo>
                      <a:pt x="159" y="731"/>
                    </a:lnTo>
                    <a:lnTo>
                      <a:pt x="154" y="731"/>
                    </a:lnTo>
                    <a:lnTo>
                      <a:pt x="151" y="732"/>
                    </a:lnTo>
                    <a:lnTo>
                      <a:pt x="139" y="733"/>
                    </a:lnTo>
                    <a:lnTo>
                      <a:pt x="125" y="732"/>
                    </a:lnTo>
                    <a:lnTo>
                      <a:pt x="116" y="730"/>
                    </a:lnTo>
                    <a:lnTo>
                      <a:pt x="112" y="729"/>
                    </a:lnTo>
                    <a:lnTo>
                      <a:pt x="110" y="726"/>
                    </a:lnTo>
                    <a:lnTo>
                      <a:pt x="109" y="723"/>
                    </a:lnTo>
                    <a:lnTo>
                      <a:pt x="108" y="720"/>
                    </a:lnTo>
                    <a:lnTo>
                      <a:pt x="105" y="718"/>
                    </a:lnTo>
                    <a:lnTo>
                      <a:pt x="106" y="714"/>
                    </a:lnTo>
                    <a:lnTo>
                      <a:pt x="112" y="709"/>
                    </a:lnTo>
                    <a:lnTo>
                      <a:pt x="113" y="707"/>
                    </a:lnTo>
                    <a:lnTo>
                      <a:pt x="118" y="703"/>
                    </a:lnTo>
                    <a:lnTo>
                      <a:pt x="118" y="695"/>
                    </a:lnTo>
                    <a:lnTo>
                      <a:pt x="116" y="689"/>
                    </a:lnTo>
                    <a:lnTo>
                      <a:pt x="118" y="685"/>
                    </a:lnTo>
                    <a:lnTo>
                      <a:pt x="118" y="679"/>
                    </a:lnTo>
                    <a:lnTo>
                      <a:pt x="116" y="676"/>
                    </a:lnTo>
                    <a:lnTo>
                      <a:pt x="112" y="675"/>
                    </a:lnTo>
                    <a:lnTo>
                      <a:pt x="106" y="674"/>
                    </a:lnTo>
                    <a:lnTo>
                      <a:pt x="105" y="673"/>
                    </a:lnTo>
                    <a:lnTo>
                      <a:pt x="89" y="662"/>
                    </a:lnTo>
                    <a:lnTo>
                      <a:pt x="87" y="653"/>
                    </a:lnTo>
                    <a:lnTo>
                      <a:pt x="85" y="641"/>
                    </a:lnTo>
                    <a:lnTo>
                      <a:pt x="83" y="637"/>
                    </a:lnTo>
                    <a:lnTo>
                      <a:pt x="76" y="633"/>
                    </a:lnTo>
                    <a:lnTo>
                      <a:pt x="67" y="628"/>
                    </a:lnTo>
                    <a:lnTo>
                      <a:pt x="59" y="625"/>
                    </a:lnTo>
                    <a:lnTo>
                      <a:pt x="51" y="620"/>
                    </a:lnTo>
                    <a:lnTo>
                      <a:pt x="47" y="612"/>
                    </a:lnTo>
                    <a:lnTo>
                      <a:pt x="41" y="608"/>
                    </a:lnTo>
                    <a:lnTo>
                      <a:pt x="36" y="606"/>
                    </a:lnTo>
                    <a:lnTo>
                      <a:pt x="28" y="605"/>
                    </a:lnTo>
                    <a:lnTo>
                      <a:pt x="15" y="605"/>
                    </a:lnTo>
                    <a:lnTo>
                      <a:pt x="10" y="603"/>
                    </a:lnTo>
                    <a:lnTo>
                      <a:pt x="4" y="601"/>
                    </a:lnTo>
                    <a:lnTo>
                      <a:pt x="0" y="597"/>
                    </a:lnTo>
                    <a:lnTo>
                      <a:pt x="5" y="594"/>
                    </a:lnTo>
                    <a:lnTo>
                      <a:pt x="7" y="592"/>
                    </a:lnTo>
                    <a:lnTo>
                      <a:pt x="18" y="585"/>
                    </a:lnTo>
                    <a:lnTo>
                      <a:pt x="25" y="581"/>
                    </a:lnTo>
                    <a:lnTo>
                      <a:pt x="33" y="573"/>
                    </a:lnTo>
                    <a:lnTo>
                      <a:pt x="38" y="566"/>
                    </a:lnTo>
                    <a:lnTo>
                      <a:pt x="47" y="559"/>
                    </a:lnTo>
                    <a:lnTo>
                      <a:pt x="54" y="556"/>
                    </a:lnTo>
                    <a:lnTo>
                      <a:pt x="67" y="554"/>
                    </a:lnTo>
                    <a:lnTo>
                      <a:pt x="83" y="555"/>
                    </a:lnTo>
                    <a:lnTo>
                      <a:pt x="95" y="557"/>
                    </a:lnTo>
                    <a:lnTo>
                      <a:pt x="102" y="558"/>
                    </a:lnTo>
                    <a:lnTo>
                      <a:pt x="110" y="558"/>
                    </a:lnTo>
                    <a:lnTo>
                      <a:pt x="119" y="561"/>
                    </a:lnTo>
                    <a:lnTo>
                      <a:pt x="126" y="565"/>
                    </a:lnTo>
                    <a:lnTo>
                      <a:pt x="131" y="566"/>
                    </a:lnTo>
                    <a:lnTo>
                      <a:pt x="151" y="566"/>
                    </a:lnTo>
                    <a:lnTo>
                      <a:pt x="157" y="568"/>
                    </a:lnTo>
                    <a:lnTo>
                      <a:pt x="164" y="568"/>
                    </a:lnTo>
                    <a:lnTo>
                      <a:pt x="171" y="564"/>
                    </a:lnTo>
                    <a:lnTo>
                      <a:pt x="181" y="559"/>
                    </a:lnTo>
                    <a:lnTo>
                      <a:pt x="188" y="555"/>
                    </a:lnTo>
                    <a:lnTo>
                      <a:pt x="195" y="554"/>
                    </a:lnTo>
                    <a:lnTo>
                      <a:pt x="201" y="556"/>
                    </a:lnTo>
                    <a:lnTo>
                      <a:pt x="210" y="561"/>
                    </a:lnTo>
                    <a:lnTo>
                      <a:pt x="214" y="557"/>
                    </a:lnTo>
                    <a:lnTo>
                      <a:pt x="221" y="556"/>
                    </a:lnTo>
                    <a:lnTo>
                      <a:pt x="221" y="553"/>
                    </a:lnTo>
                    <a:lnTo>
                      <a:pt x="217" y="546"/>
                    </a:lnTo>
                    <a:lnTo>
                      <a:pt x="204" y="535"/>
                    </a:lnTo>
                    <a:lnTo>
                      <a:pt x="201" y="529"/>
                    </a:lnTo>
                    <a:lnTo>
                      <a:pt x="198" y="514"/>
                    </a:lnTo>
                    <a:lnTo>
                      <a:pt x="201" y="510"/>
                    </a:lnTo>
                    <a:lnTo>
                      <a:pt x="197" y="505"/>
                    </a:lnTo>
                    <a:lnTo>
                      <a:pt x="188" y="497"/>
                    </a:lnTo>
                    <a:lnTo>
                      <a:pt x="184" y="490"/>
                    </a:lnTo>
                    <a:lnTo>
                      <a:pt x="187" y="485"/>
                    </a:lnTo>
                    <a:lnTo>
                      <a:pt x="187" y="478"/>
                    </a:lnTo>
                    <a:lnTo>
                      <a:pt x="184" y="469"/>
                    </a:lnTo>
                    <a:lnTo>
                      <a:pt x="181" y="466"/>
                    </a:lnTo>
                    <a:lnTo>
                      <a:pt x="178" y="463"/>
                    </a:lnTo>
                    <a:lnTo>
                      <a:pt x="174" y="461"/>
                    </a:lnTo>
                    <a:lnTo>
                      <a:pt x="172" y="460"/>
                    </a:lnTo>
                    <a:lnTo>
                      <a:pt x="168" y="458"/>
                    </a:lnTo>
                    <a:lnTo>
                      <a:pt x="164" y="457"/>
                    </a:lnTo>
                    <a:lnTo>
                      <a:pt x="158" y="454"/>
                    </a:lnTo>
                    <a:lnTo>
                      <a:pt x="154" y="450"/>
                    </a:lnTo>
                    <a:lnTo>
                      <a:pt x="151" y="448"/>
                    </a:lnTo>
                    <a:lnTo>
                      <a:pt x="146" y="444"/>
                    </a:lnTo>
                    <a:lnTo>
                      <a:pt x="142" y="438"/>
                    </a:lnTo>
                    <a:lnTo>
                      <a:pt x="138" y="433"/>
                    </a:lnTo>
                    <a:lnTo>
                      <a:pt x="132" y="426"/>
                    </a:lnTo>
                    <a:lnTo>
                      <a:pt x="126" y="419"/>
                    </a:lnTo>
                    <a:lnTo>
                      <a:pt x="119" y="413"/>
                    </a:lnTo>
                    <a:lnTo>
                      <a:pt x="115" y="409"/>
                    </a:lnTo>
                    <a:lnTo>
                      <a:pt x="112" y="407"/>
                    </a:lnTo>
                    <a:lnTo>
                      <a:pt x="108" y="406"/>
                    </a:lnTo>
                    <a:lnTo>
                      <a:pt x="97" y="405"/>
                    </a:lnTo>
                    <a:lnTo>
                      <a:pt x="92" y="403"/>
                    </a:lnTo>
                    <a:lnTo>
                      <a:pt x="87" y="402"/>
                    </a:lnTo>
                    <a:lnTo>
                      <a:pt x="85" y="397"/>
                    </a:lnTo>
                    <a:lnTo>
                      <a:pt x="82" y="393"/>
                    </a:lnTo>
                    <a:lnTo>
                      <a:pt x="79" y="389"/>
                    </a:lnTo>
                    <a:lnTo>
                      <a:pt x="73" y="384"/>
                    </a:lnTo>
                    <a:lnTo>
                      <a:pt x="67" y="380"/>
                    </a:lnTo>
                    <a:lnTo>
                      <a:pt x="63" y="376"/>
                    </a:lnTo>
                    <a:lnTo>
                      <a:pt x="59" y="374"/>
                    </a:lnTo>
                    <a:lnTo>
                      <a:pt x="53" y="373"/>
                    </a:lnTo>
                    <a:lnTo>
                      <a:pt x="50" y="369"/>
                    </a:lnTo>
                    <a:lnTo>
                      <a:pt x="50" y="364"/>
                    </a:lnTo>
                    <a:lnTo>
                      <a:pt x="41" y="355"/>
                    </a:lnTo>
                    <a:lnTo>
                      <a:pt x="37" y="351"/>
                    </a:lnTo>
                    <a:lnTo>
                      <a:pt x="37" y="343"/>
                    </a:lnTo>
                    <a:lnTo>
                      <a:pt x="41" y="340"/>
                    </a:lnTo>
                    <a:lnTo>
                      <a:pt x="44" y="337"/>
                    </a:lnTo>
                    <a:lnTo>
                      <a:pt x="44" y="331"/>
                    </a:lnTo>
                    <a:lnTo>
                      <a:pt x="43" y="328"/>
                    </a:lnTo>
                    <a:lnTo>
                      <a:pt x="41" y="326"/>
                    </a:lnTo>
                    <a:lnTo>
                      <a:pt x="43" y="324"/>
                    </a:lnTo>
                    <a:lnTo>
                      <a:pt x="47" y="322"/>
                    </a:lnTo>
                    <a:lnTo>
                      <a:pt x="48" y="319"/>
                    </a:lnTo>
                    <a:lnTo>
                      <a:pt x="48" y="305"/>
                    </a:lnTo>
                    <a:lnTo>
                      <a:pt x="50" y="301"/>
                    </a:lnTo>
                    <a:lnTo>
                      <a:pt x="53" y="297"/>
                    </a:lnTo>
                    <a:lnTo>
                      <a:pt x="59" y="293"/>
                    </a:lnTo>
                    <a:lnTo>
                      <a:pt x="61" y="291"/>
                    </a:lnTo>
                    <a:lnTo>
                      <a:pt x="63" y="288"/>
                    </a:lnTo>
                    <a:lnTo>
                      <a:pt x="61" y="284"/>
                    </a:lnTo>
                    <a:lnTo>
                      <a:pt x="63" y="281"/>
                    </a:lnTo>
                    <a:lnTo>
                      <a:pt x="66" y="279"/>
                    </a:lnTo>
                    <a:lnTo>
                      <a:pt x="72" y="277"/>
                    </a:lnTo>
                    <a:lnTo>
                      <a:pt x="76" y="276"/>
                    </a:lnTo>
                    <a:lnTo>
                      <a:pt x="79" y="275"/>
                    </a:lnTo>
                    <a:lnTo>
                      <a:pt x="79" y="270"/>
                    </a:lnTo>
                    <a:lnTo>
                      <a:pt x="80" y="267"/>
                    </a:lnTo>
                    <a:lnTo>
                      <a:pt x="83" y="266"/>
                    </a:lnTo>
                    <a:lnTo>
                      <a:pt x="89" y="261"/>
                    </a:lnTo>
                    <a:lnTo>
                      <a:pt x="96" y="259"/>
                    </a:lnTo>
                    <a:lnTo>
                      <a:pt x="102" y="255"/>
                    </a:lnTo>
                    <a:lnTo>
                      <a:pt x="105" y="251"/>
                    </a:lnTo>
                    <a:lnTo>
                      <a:pt x="108" y="247"/>
                    </a:lnTo>
                    <a:lnTo>
                      <a:pt x="109" y="244"/>
                    </a:lnTo>
                    <a:lnTo>
                      <a:pt x="109" y="241"/>
                    </a:lnTo>
                    <a:lnTo>
                      <a:pt x="108" y="240"/>
                    </a:lnTo>
                    <a:lnTo>
                      <a:pt x="108" y="238"/>
                    </a:lnTo>
                    <a:lnTo>
                      <a:pt x="110" y="236"/>
                    </a:lnTo>
                    <a:lnTo>
                      <a:pt x="110" y="235"/>
                    </a:lnTo>
                    <a:lnTo>
                      <a:pt x="109" y="233"/>
                    </a:lnTo>
                    <a:lnTo>
                      <a:pt x="109" y="232"/>
                    </a:lnTo>
                    <a:lnTo>
                      <a:pt x="112" y="229"/>
                    </a:lnTo>
                    <a:lnTo>
                      <a:pt x="121" y="225"/>
                    </a:lnTo>
                    <a:lnTo>
                      <a:pt x="123" y="223"/>
                    </a:lnTo>
                    <a:lnTo>
                      <a:pt x="126" y="221"/>
                    </a:lnTo>
                    <a:lnTo>
                      <a:pt x="126" y="219"/>
                    </a:lnTo>
                    <a:lnTo>
                      <a:pt x="131" y="216"/>
                    </a:lnTo>
                    <a:lnTo>
                      <a:pt x="138" y="213"/>
                    </a:lnTo>
                    <a:lnTo>
                      <a:pt x="141" y="212"/>
                    </a:lnTo>
                    <a:lnTo>
                      <a:pt x="145" y="211"/>
                    </a:lnTo>
                    <a:lnTo>
                      <a:pt x="149" y="209"/>
                    </a:lnTo>
                    <a:lnTo>
                      <a:pt x="159" y="209"/>
                    </a:lnTo>
                    <a:lnTo>
                      <a:pt x="164" y="208"/>
                    </a:lnTo>
                    <a:lnTo>
                      <a:pt x="168" y="209"/>
                    </a:lnTo>
                    <a:lnTo>
                      <a:pt x="172" y="208"/>
                    </a:lnTo>
                    <a:lnTo>
                      <a:pt x="178" y="207"/>
                    </a:lnTo>
                    <a:lnTo>
                      <a:pt x="182" y="207"/>
                    </a:lnTo>
                    <a:lnTo>
                      <a:pt x="188" y="208"/>
                    </a:lnTo>
                    <a:lnTo>
                      <a:pt x="191" y="208"/>
                    </a:lnTo>
                    <a:lnTo>
                      <a:pt x="193" y="209"/>
                    </a:lnTo>
                    <a:lnTo>
                      <a:pt x="194" y="209"/>
                    </a:lnTo>
                    <a:lnTo>
                      <a:pt x="195" y="211"/>
                    </a:lnTo>
                    <a:lnTo>
                      <a:pt x="197" y="211"/>
                    </a:lnTo>
                    <a:lnTo>
                      <a:pt x="198" y="209"/>
                    </a:lnTo>
                    <a:lnTo>
                      <a:pt x="201" y="208"/>
                    </a:lnTo>
                    <a:lnTo>
                      <a:pt x="205" y="208"/>
                    </a:lnTo>
                    <a:lnTo>
                      <a:pt x="210" y="207"/>
                    </a:lnTo>
                    <a:lnTo>
                      <a:pt x="213" y="206"/>
                    </a:lnTo>
                    <a:lnTo>
                      <a:pt x="217" y="205"/>
                    </a:lnTo>
                    <a:lnTo>
                      <a:pt x="218" y="203"/>
                    </a:lnTo>
                    <a:lnTo>
                      <a:pt x="221" y="202"/>
                    </a:lnTo>
                    <a:lnTo>
                      <a:pt x="224" y="201"/>
                    </a:lnTo>
                    <a:lnTo>
                      <a:pt x="231" y="198"/>
                    </a:lnTo>
                    <a:lnTo>
                      <a:pt x="240" y="191"/>
                    </a:lnTo>
                    <a:lnTo>
                      <a:pt x="241" y="190"/>
                    </a:lnTo>
                    <a:lnTo>
                      <a:pt x="252" y="190"/>
                    </a:lnTo>
                    <a:lnTo>
                      <a:pt x="257" y="191"/>
                    </a:lnTo>
                    <a:lnTo>
                      <a:pt x="263" y="191"/>
                    </a:lnTo>
                    <a:lnTo>
                      <a:pt x="263" y="189"/>
                    </a:lnTo>
                    <a:lnTo>
                      <a:pt x="265" y="186"/>
                    </a:lnTo>
                    <a:lnTo>
                      <a:pt x="263" y="182"/>
                    </a:lnTo>
                    <a:lnTo>
                      <a:pt x="263" y="179"/>
                    </a:lnTo>
                    <a:lnTo>
                      <a:pt x="267" y="178"/>
                    </a:lnTo>
                    <a:lnTo>
                      <a:pt x="273" y="178"/>
                    </a:lnTo>
                    <a:lnTo>
                      <a:pt x="276" y="179"/>
                    </a:lnTo>
                    <a:lnTo>
                      <a:pt x="282" y="181"/>
                    </a:lnTo>
                    <a:lnTo>
                      <a:pt x="290" y="181"/>
                    </a:lnTo>
                    <a:lnTo>
                      <a:pt x="293" y="179"/>
                    </a:lnTo>
                    <a:lnTo>
                      <a:pt x="295" y="177"/>
                    </a:lnTo>
                    <a:lnTo>
                      <a:pt x="295" y="168"/>
                    </a:lnTo>
                    <a:lnTo>
                      <a:pt x="299" y="163"/>
                    </a:lnTo>
                    <a:lnTo>
                      <a:pt x="308" y="165"/>
                    </a:lnTo>
                    <a:lnTo>
                      <a:pt x="319" y="162"/>
                    </a:lnTo>
                    <a:lnTo>
                      <a:pt x="328" y="163"/>
                    </a:lnTo>
                    <a:lnTo>
                      <a:pt x="334" y="159"/>
                    </a:lnTo>
                    <a:lnTo>
                      <a:pt x="339" y="156"/>
                    </a:lnTo>
                    <a:lnTo>
                      <a:pt x="347" y="157"/>
                    </a:lnTo>
                    <a:lnTo>
                      <a:pt x="349" y="156"/>
                    </a:lnTo>
                    <a:lnTo>
                      <a:pt x="345" y="150"/>
                    </a:lnTo>
                    <a:lnTo>
                      <a:pt x="337" y="145"/>
                    </a:lnTo>
                    <a:lnTo>
                      <a:pt x="329" y="144"/>
                    </a:lnTo>
                    <a:lnTo>
                      <a:pt x="325" y="141"/>
                    </a:lnTo>
                    <a:lnTo>
                      <a:pt x="322" y="138"/>
                    </a:lnTo>
                    <a:lnTo>
                      <a:pt x="324" y="136"/>
                    </a:lnTo>
                    <a:lnTo>
                      <a:pt x="328" y="131"/>
                    </a:lnTo>
                    <a:lnTo>
                      <a:pt x="329" y="125"/>
                    </a:lnTo>
                    <a:lnTo>
                      <a:pt x="324" y="113"/>
                    </a:lnTo>
                    <a:lnTo>
                      <a:pt x="313" y="97"/>
                    </a:lnTo>
                    <a:lnTo>
                      <a:pt x="315" y="91"/>
                    </a:lnTo>
                    <a:lnTo>
                      <a:pt x="318" y="86"/>
                    </a:lnTo>
                    <a:lnTo>
                      <a:pt x="322" y="83"/>
                    </a:lnTo>
                    <a:lnTo>
                      <a:pt x="326" y="77"/>
                    </a:lnTo>
                    <a:lnTo>
                      <a:pt x="329" y="72"/>
                    </a:lnTo>
                    <a:lnTo>
                      <a:pt x="334" y="69"/>
                    </a:lnTo>
                    <a:lnTo>
                      <a:pt x="341" y="68"/>
                    </a:lnTo>
                    <a:lnTo>
                      <a:pt x="344" y="66"/>
                    </a:lnTo>
                    <a:lnTo>
                      <a:pt x="347" y="64"/>
                    </a:lnTo>
                    <a:lnTo>
                      <a:pt x="349" y="61"/>
                    </a:lnTo>
                    <a:lnTo>
                      <a:pt x="354" y="57"/>
                    </a:lnTo>
                    <a:lnTo>
                      <a:pt x="351" y="52"/>
                    </a:lnTo>
                    <a:lnTo>
                      <a:pt x="345" y="48"/>
                    </a:lnTo>
                    <a:lnTo>
                      <a:pt x="335" y="46"/>
                    </a:lnTo>
                    <a:lnTo>
                      <a:pt x="324" y="43"/>
                    </a:lnTo>
                    <a:lnTo>
                      <a:pt x="309" y="43"/>
                    </a:lnTo>
                    <a:lnTo>
                      <a:pt x="298" y="44"/>
                    </a:lnTo>
                    <a:lnTo>
                      <a:pt x="289" y="46"/>
                    </a:lnTo>
                    <a:lnTo>
                      <a:pt x="292" y="42"/>
                    </a:lnTo>
                    <a:lnTo>
                      <a:pt x="298" y="34"/>
                    </a:lnTo>
                    <a:lnTo>
                      <a:pt x="308" y="27"/>
                    </a:lnTo>
                    <a:lnTo>
                      <a:pt x="328" y="17"/>
                    </a:lnTo>
                    <a:lnTo>
                      <a:pt x="328" y="15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CO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18" name="Freeform 49"/>
              <p:cNvSpPr>
                <a:spLocks/>
              </p:cNvSpPr>
              <p:nvPr/>
            </p:nvSpPr>
            <p:spPr bwMode="auto">
              <a:xfrm>
                <a:off x="4260" y="1359"/>
                <a:ext cx="371" cy="411"/>
              </a:xfrm>
              <a:custGeom>
                <a:avLst/>
                <a:gdLst>
                  <a:gd name="T0" fmla="*/ 0 w 1244"/>
                  <a:gd name="T1" fmla="*/ 0 h 1048"/>
                  <a:gd name="T2" fmla="*/ 0 w 1244"/>
                  <a:gd name="T3" fmla="*/ 0 h 1048"/>
                  <a:gd name="T4" fmla="*/ 0 w 1244"/>
                  <a:gd name="T5" fmla="*/ 0 h 1048"/>
                  <a:gd name="T6" fmla="*/ 0 w 1244"/>
                  <a:gd name="T7" fmla="*/ 0 h 1048"/>
                  <a:gd name="T8" fmla="*/ 0 w 1244"/>
                  <a:gd name="T9" fmla="*/ 0 h 1048"/>
                  <a:gd name="T10" fmla="*/ 0 w 1244"/>
                  <a:gd name="T11" fmla="*/ 0 h 1048"/>
                  <a:gd name="T12" fmla="*/ 0 w 1244"/>
                  <a:gd name="T13" fmla="*/ 0 h 1048"/>
                  <a:gd name="T14" fmla="*/ 0 w 1244"/>
                  <a:gd name="T15" fmla="*/ 0 h 1048"/>
                  <a:gd name="T16" fmla="*/ 0 w 1244"/>
                  <a:gd name="T17" fmla="*/ 0 h 1048"/>
                  <a:gd name="T18" fmla="*/ 0 w 1244"/>
                  <a:gd name="T19" fmla="*/ 0 h 1048"/>
                  <a:gd name="T20" fmla="*/ 0 w 1244"/>
                  <a:gd name="T21" fmla="*/ 0 h 1048"/>
                  <a:gd name="T22" fmla="*/ 0 w 1244"/>
                  <a:gd name="T23" fmla="*/ 0 h 1048"/>
                  <a:gd name="T24" fmla="*/ 0 w 1244"/>
                  <a:gd name="T25" fmla="*/ 0 h 1048"/>
                  <a:gd name="T26" fmla="*/ 0 w 1244"/>
                  <a:gd name="T27" fmla="*/ 0 h 1048"/>
                  <a:gd name="T28" fmla="*/ 0 w 1244"/>
                  <a:gd name="T29" fmla="*/ 0 h 1048"/>
                  <a:gd name="T30" fmla="*/ 0 w 1244"/>
                  <a:gd name="T31" fmla="*/ 0 h 1048"/>
                  <a:gd name="T32" fmla="*/ 0 w 1244"/>
                  <a:gd name="T33" fmla="*/ 0 h 1048"/>
                  <a:gd name="T34" fmla="*/ 0 w 1244"/>
                  <a:gd name="T35" fmla="*/ 0 h 1048"/>
                  <a:gd name="T36" fmla="*/ 0 w 1244"/>
                  <a:gd name="T37" fmla="*/ 0 h 1048"/>
                  <a:gd name="T38" fmla="*/ 0 w 1244"/>
                  <a:gd name="T39" fmla="*/ 0 h 1048"/>
                  <a:gd name="T40" fmla="*/ 0 w 1244"/>
                  <a:gd name="T41" fmla="*/ 0 h 1048"/>
                  <a:gd name="T42" fmla="*/ 0 w 1244"/>
                  <a:gd name="T43" fmla="*/ 0 h 1048"/>
                  <a:gd name="T44" fmla="*/ 0 w 1244"/>
                  <a:gd name="T45" fmla="*/ 0 h 1048"/>
                  <a:gd name="T46" fmla="*/ 0 w 1244"/>
                  <a:gd name="T47" fmla="*/ 0 h 1048"/>
                  <a:gd name="T48" fmla="*/ 0 w 1244"/>
                  <a:gd name="T49" fmla="*/ 0 h 1048"/>
                  <a:gd name="T50" fmla="*/ 0 w 1244"/>
                  <a:gd name="T51" fmla="*/ 0 h 1048"/>
                  <a:gd name="T52" fmla="*/ 0 w 1244"/>
                  <a:gd name="T53" fmla="*/ 0 h 1048"/>
                  <a:gd name="T54" fmla="*/ 0 w 1244"/>
                  <a:gd name="T55" fmla="*/ 0 h 1048"/>
                  <a:gd name="T56" fmla="*/ 0 w 1244"/>
                  <a:gd name="T57" fmla="*/ 0 h 1048"/>
                  <a:gd name="T58" fmla="*/ 0 w 1244"/>
                  <a:gd name="T59" fmla="*/ 0 h 1048"/>
                  <a:gd name="T60" fmla="*/ 0 w 1244"/>
                  <a:gd name="T61" fmla="*/ 0 h 1048"/>
                  <a:gd name="T62" fmla="*/ 0 w 1244"/>
                  <a:gd name="T63" fmla="*/ 0 h 1048"/>
                  <a:gd name="T64" fmla="*/ 0 w 1244"/>
                  <a:gd name="T65" fmla="*/ 0 h 1048"/>
                  <a:gd name="T66" fmla="*/ 0 w 1244"/>
                  <a:gd name="T67" fmla="*/ 0 h 1048"/>
                  <a:gd name="T68" fmla="*/ 0 w 1244"/>
                  <a:gd name="T69" fmla="*/ 0 h 1048"/>
                  <a:gd name="T70" fmla="*/ 0 w 1244"/>
                  <a:gd name="T71" fmla="*/ 0 h 1048"/>
                  <a:gd name="T72" fmla="*/ 0 w 1244"/>
                  <a:gd name="T73" fmla="*/ 0 h 1048"/>
                  <a:gd name="T74" fmla="*/ 0 w 1244"/>
                  <a:gd name="T75" fmla="*/ 0 h 1048"/>
                  <a:gd name="T76" fmla="*/ 0 w 1244"/>
                  <a:gd name="T77" fmla="*/ 0 h 1048"/>
                  <a:gd name="T78" fmla="*/ 0 w 1244"/>
                  <a:gd name="T79" fmla="*/ 0 h 1048"/>
                  <a:gd name="T80" fmla="*/ 0 w 1244"/>
                  <a:gd name="T81" fmla="*/ 0 h 1048"/>
                  <a:gd name="T82" fmla="*/ 0 w 1244"/>
                  <a:gd name="T83" fmla="*/ 0 h 1048"/>
                  <a:gd name="T84" fmla="*/ 0 w 1244"/>
                  <a:gd name="T85" fmla="*/ 0 h 1048"/>
                  <a:gd name="T86" fmla="*/ 0 w 1244"/>
                  <a:gd name="T87" fmla="*/ 0 h 1048"/>
                  <a:gd name="T88" fmla="*/ 0 w 1244"/>
                  <a:gd name="T89" fmla="*/ 0 h 1048"/>
                  <a:gd name="T90" fmla="*/ 0 w 1244"/>
                  <a:gd name="T91" fmla="*/ 0 h 1048"/>
                  <a:gd name="T92" fmla="*/ 0 w 1244"/>
                  <a:gd name="T93" fmla="*/ 0 h 1048"/>
                  <a:gd name="T94" fmla="*/ 0 w 1244"/>
                  <a:gd name="T95" fmla="*/ 0 h 1048"/>
                  <a:gd name="T96" fmla="*/ 0 w 1244"/>
                  <a:gd name="T97" fmla="*/ 0 h 1048"/>
                  <a:gd name="T98" fmla="*/ 0 w 1244"/>
                  <a:gd name="T99" fmla="*/ 0 h 1048"/>
                  <a:gd name="T100" fmla="*/ 0 w 1244"/>
                  <a:gd name="T101" fmla="*/ 0 h 1048"/>
                  <a:gd name="T102" fmla="*/ 0 w 1244"/>
                  <a:gd name="T103" fmla="*/ 0 h 1048"/>
                  <a:gd name="T104" fmla="*/ 0 w 1244"/>
                  <a:gd name="T105" fmla="*/ 0 h 1048"/>
                  <a:gd name="T106" fmla="*/ 0 w 1244"/>
                  <a:gd name="T107" fmla="*/ 0 h 1048"/>
                  <a:gd name="T108" fmla="*/ 0 w 1244"/>
                  <a:gd name="T109" fmla="*/ 0 h 1048"/>
                  <a:gd name="T110" fmla="*/ 0 w 1244"/>
                  <a:gd name="T111" fmla="*/ 0 h 1048"/>
                  <a:gd name="T112" fmla="*/ 0 w 1244"/>
                  <a:gd name="T113" fmla="*/ 0 h 1048"/>
                  <a:gd name="T114" fmla="*/ 0 w 1244"/>
                  <a:gd name="T115" fmla="*/ 0 h 1048"/>
                  <a:gd name="T116" fmla="*/ 0 w 1244"/>
                  <a:gd name="T117" fmla="*/ 0 h 1048"/>
                  <a:gd name="T118" fmla="*/ 0 w 1244"/>
                  <a:gd name="T119" fmla="*/ 0 h 1048"/>
                  <a:gd name="T120" fmla="*/ 0 w 1244"/>
                  <a:gd name="T121" fmla="*/ 0 h 1048"/>
                  <a:gd name="T122" fmla="*/ 0 w 1244"/>
                  <a:gd name="T123" fmla="*/ 0 h 1048"/>
                  <a:gd name="T124" fmla="*/ 0 w 1244"/>
                  <a:gd name="T125" fmla="*/ 0 h 104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244"/>
                  <a:gd name="T190" fmla="*/ 0 h 1048"/>
                  <a:gd name="T191" fmla="*/ 1244 w 1244"/>
                  <a:gd name="T192" fmla="*/ 1048 h 104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244" h="1048">
                    <a:moveTo>
                      <a:pt x="450" y="0"/>
                    </a:moveTo>
                    <a:lnTo>
                      <a:pt x="452" y="2"/>
                    </a:lnTo>
                    <a:lnTo>
                      <a:pt x="453" y="5"/>
                    </a:lnTo>
                    <a:lnTo>
                      <a:pt x="455" y="9"/>
                    </a:lnTo>
                    <a:lnTo>
                      <a:pt x="452" y="14"/>
                    </a:lnTo>
                    <a:lnTo>
                      <a:pt x="449" y="14"/>
                    </a:lnTo>
                    <a:lnTo>
                      <a:pt x="446" y="13"/>
                    </a:lnTo>
                    <a:lnTo>
                      <a:pt x="445" y="14"/>
                    </a:lnTo>
                    <a:lnTo>
                      <a:pt x="443" y="15"/>
                    </a:lnTo>
                    <a:lnTo>
                      <a:pt x="445" y="17"/>
                    </a:lnTo>
                    <a:lnTo>
                      <a:pt x="449" y="17"/>
                    </a:lnTo>
                    <a:lnTo>
                      <a:pt x="452" y="19"/>
                    </a:lnTo>
                    <a:lnTo>
                      <a:pt x="452" y="23"/>
                    </a:lnTo>
                    <a:lnTo>
                      <a:pt x="453" y="24"/>
                    </a:lnTo>
                    <a:lnTo>
                      <a:pt x="456" y="25"/>
                    </a:lnTo>
                    <a:lnTo>
                      <a:pt x="458" y="27"/>
                    </a:lnTo>
                    <a:lnTo>
                      <a:pt x="456" y="28"/>
                    </a:lnTo>
                    <a:lnTo>
                      <a:pt x="456" y="30"/>
                    </a:lnTo>
                    <a:lnTo>
                      <a:pt x="458" y="32"/>
                    </a:lnTo>
                    <a:lnTo>
                      <a:pt x="462" y="33"/>
                    </a:lnTo>
                    <a:lnTo>
                      <a:pt x="466" y="34"/>
                    </a:lnTo>
                    <a:lnTo>
                      <a:pt x="468" y="36"/>
                    </a:lnTo>
                    <a:lnTo>
                      <a:pt x="470" y="38"/>
                    </a:lnTo>
                    <a:lnTo>
                      <a:pt x="470" y="41"/>
                    </a:lnTo>
                    <a:lnTo>
                      <a:pt x="472" y="42"/>
                    </a:lnTo>
                    <a:lnTo>
                      <a:pt x="473" y="44"/>
                    </a:lnTo>
                    <a:lnTo>
                      <a:pt x="476" y="44"/>
                    </a:lnTo>
                    <a:lnTo>
                      <a:pt x="478" y="45"/>
                    </a:lnTo>
                    <a:lnTo>
                      <a:pt x="478" y="46"/>
                    </a:lnTo>
                    <a:lnTo>
                      <a:pt x="476" y="47"/>
                    </a:lnTo>
                    <a:lnTo>
                      <a:pt x="473" y="48"/>
                    </a:lnTo>
                    <a:lnTo>
                      <a:pt x="473" y="50"/>
                    </a:lnTo>
                    <a:lnTo>
                      <a:pt x="475" y="51"/>
                    </a:lnTo>
                    <a:lnTo>
                      <a:pt x="476" y="50"/>
                    </a:lnTo>
                    <a:lnTo>
                      <a:pt x="479" y="51"/>
                    </a:lnTo>
                    <a:lnTo>
                      <a:pt x="479" y="53"/>
                    </a:lnTo>
                    <a:lnTo>
                      <a:pt x="482" y="56"/>
                    </a:lnTo>
                    <a:lnTo>
                      <a:pt x="483" y="58"/>
                    </a:lnTo>
                    <a:lnTo>
                      <a:pt x="483" y="61"/>
                    </a:lnTo>
                    <a:lnTo>
                      <a:pt x="482" y="62"/>
                    </a:lnTo>
                    <a:lnTo>
                      <a:pt x="483" y="62"/>
                    </a:lnTo>
                    <a:lnTo>
                      <a:pt x="483" y="63"/>
                    </a:lnTo>
                    <a:lnTo>
                      <a:pt x="482" y="64"/>
                    </a:lnTo>
                    <a:lnTo>
                      <a:pt x="482" y="66"/>
                    </a:lnTo>
                    <a:lnTo>
                      <a:pt x="485" y="67"/>
                    </a:lnTo>
                    <a:lnTo>
                      <a:pt x="485" y="68"/>
                    </a:lnTo>
                    <a:lnTo>
                      <a:pt x="482" y="71"/>
                    </a:lnTo>
                    <a:lnTo>
                      <a:pt x="483" y="72"/>
                    </a:lnTo>
                    <a:lnTo>
                      <a:pt x="485" y="73"/>
                    </a:lnTo>
                    <a:lnTo>
                      <a:pt x="491" y="72"/>
                    </a:lnTo>
                    <a:lnTo>
                      <a:pt x="494" y="73"/>
                    </a:lnTo>
                    <a:lnTo>
                      <a:pt x="494" y="74"/>
                    </a:lnTo>
                    <a:lnTo>
                      <a:pt x="495" y="77"/>
                    </a:lnTo>
                    <a:lnTo>
                      <a:pt x="496" y="79"/>
                    </a:lnTo>
                    <a:lnTo>
                      <a:pt x="499" y="81"/>
                    </a:lnTo>
                    <a:lnTo>
                      <a:pt x="501" y="81"/>
                    </a:lnTo>
                    <a:lnTo>
                      <a:pt x="505" y="80"/>
                    </a:lnTo>
                    <a:lnTo>
                      <a:pt x="506" y="81"/>
                    </a:lnTo>
                    <a:lnTo>
                      <a:pt x="506" y="84"/>
                    </a:lnTo>
                    <a:lnTo>
                      <a:pt x="509" y="84"/>
                    </a:lnTo>
                    <a:lnTo>
                      <a:pt x="512" y="85"/>
                    </a:lnTo>
                    <a:lnTo>
                      <a:pt x="514" y="89"/>
                    </a:lnTo>
                    <a:lnTo>
                      <a:pt x="512" y="93"/>
                    </a:lnTo>
                    <a:lnTo>
                      <a:pt x="511" y="97"/>
                    </a:lnTo>
                    <a:lnTo>
                      <a:pt x="512" y="98"/>
                    </a:lnTo>
                    <a:lnTo>
                      <a:pt x="514" y="99"/>
                    </a:lnTo>
                    <a:lnTo>
                      <a:pt x="515" y="100"/>
                    </a:lnTo>
                    <a:lnTo>
                      <a:pt x="514" y="103"/>
                    </a:lnTo>
                    <a:lnTo>
                      <a:pt x="514" y="107"/>
                    </a:lnTo>
                    <a:lnTo>
                      <a:pt x="511" y="108"/>
                    </a:lnTo>
                    <a:lnTo>
                      <a:pt x="506" y="108"/>
                    </a:lnTo>
                    <a:lnTo>
                      <a:pt x="504" y="109"/>
                    </a:lnTo>
                    <a:lnTo>
                      <a:pt x="502" y="110"/>
                    </a:lnTo>
                    <a:lnTo>
                      <a:pt x="501" y="115"/>
                    </a:lnTo>
                    <a:lnTo>
                      <a:pt x="492" y="119"/>
                    </a:lnTo>
                    <a:lnTo>
                      <a:pt x="483" y="124"/>
                    </a:lnTo>
                    <a:lnTo>
                      <a:pt x="483" y="129"/>
                    </a:lnTo>
                    <a:lnTo>
                      <a:pt x="476" y="131"/>
                    </a:lnTo>
                    <a:lnTo>
                      <a:pt x="470" y="133"/>
                    </a:lnTo>
                    <a:lnTo>
                      <a:pt x="466" y="138"/>
                    </a:lnTo>
                    <a:lnTo>
                      <a:pt x="466" y="143"/>
                    </a:lnTo>
                    <a:lnTo>
                      <a:pt x="468" y="145"/>
                    </a:lnTo>
                    <a:lnTo>
                      <a:pt x="469" y="146"/>
                    </a:lnTo>
                    <a:lnTo>
                      <a:pt x="470" y="149"/>
                    </a:lnTo>
                    <a:lnTo>
                      <a:pt x="472" y="151"/>
                    </a:lnTo>
                    <a:lnTo>
                      <a:pt x="475" y="152"/>
                    </a:lnTo>
                    <a:lnTo>
                      <a:pt x="472" y="155"/>
                    </a:lnTo>
                    <a:lnTo>
                      <a:pt x="469" y="156"/>
                    </a:lnTo>
                    <a:lnTo>
                      <a:pt x="465" y="156"/>
                    </a:lnTo>
                    <a:lnTo>
                      <a:pt x="460" y="157"/>
                    </a:lnTo>
                    <a:lnTo>
                      <a:pt x="460" y="159"/>
                    </a:lnTo>
                    <a:lnTo>
                      <a:pt x="462" y="165"/>
                    </a:lnTo>
                    <a:lnTo>
                      <a:pt x="499" y="166"/>
                    </a:lnTo>
                    <a:lnTo>
                      <a:pt x="535" y="167"/>
                    </a:lnTo>
                    <a:lnTo>
                      <a:pt x="538" y="170"/>
                    </a:lnTo>
                    <a:lnTo>
                      <a:pt x="551" y="180"/>
                    </a:lnTo>
                    <a:lnTo>
                      <a:pt x="555" y="183"/>
                    </a:lnTo>
                    <a:lnTo>
                      <a:pt x="560" y="188"/>
                    </a:lnTo>
                    <a:lnTo>
                      <a:pt x="566" y="191"/>
                    </a:lnTo>
                    <a:lnTo>
                      <a:pt x="573" y="190"/>
                    </a:lnTo>
                    <a:lnTo>
                      <a:pt x="578" y="191"/>
                    </a:lnTo>
                    <a:lnTo>
                      <a:pt x="581" y="195"/>
                    </a:lnTo>
                    <a:lnTo>
                      <a:pt x="580" y="199"/>
                    </a:lnTo>
                    <a:lnTo>
                      <a:pt x="584" y="203"/>
                    </a:lnTo>
                    <a:lnTo>
                      <a:pt x="593" y="205"/>
                    </a:lnTo>
                    <a:lnTo>
                      <a:pt x="594" y="207"/>
                    </a:lnTo>
                    <a:lnTo>
                      <a:pt x="597" y="208"/>
                    </a:lnTo>
                    <a:lnTo>
                      <a:pt x="609" y="215"/>
                    </a:lnTo>
                    <a:lnTo>
                      <a:pt x="607" y="216"/>
                    </a:lnTo>
                    <a:lnTo>
                      <a:pt x="604" y="221"/>
                    </a:lnTo>
                    <a:lnTo>
                      <a:pt x="606" y="223"/>
                    </a:lnTo>
                    <a:lnTo>
                      <a:pt x="609" y="225"/>
                    </a:lnTo>
                    <a:lnTo>
                      <a:pt x="612" y="228"/>
                    </a:lnTo>
                    <a:lnTo>
                      <a:pt x="613" y="230"/>
                    </a:lnTo>
                    <a:lnTo>
                      <a:pt x="616" y="233"/>
                    </a:lnTo>
                    <a:lnTo>
                      <a:pt x="622" y="234"/>
                    </a:lnTo>
                    <a:lnTo>
                      <a:pt x="625" y="234"/>
                    </a:lnTo>
                    <a:lnTo>
                      <a:pt x="627" y="238"/>
                    </a:lnTo>
                    <a:lnTo>
                      <a:pt x="630" y="239"/>
                    </a:lnTo>
                    <a:lnTo>
                      <a:pt x="630" y="240"/>
                    </a:lnTo>
                    <a:lnTo>
                      <a:pt x="635" y="243"/>
                    </a:lnTo>
                    <a:lnTo>
                      <a:pt x="640" y="243"/>
                    </a:lnTo>
                    <a:lnTo>
                      <a:pt x="646" y="242"/>
                    </a:lnTo>
                    <a:lnTo>
                      <a:pt x="652" y="243"/>
                    </a:lnTo>
                    <a:lnTo>
                      <a:pt x="655" y="243"/>
                    </a:lnTo>
                    <a:lnTo>
                      <a:pt x="661" y="245"/>
                    </a:lnTo>
                    <a:lnTo>
                      <a:pt x="666" y="245"/>
                    </a:lnTo>
                    <a:lnTo>
                      <a:pt x="669" y="246"/>
                    </a:lnTo>
                    <a:lnTo>
                      <a:pt x="675" y="247"/>
                    </a:lnTo>
                    <a:lnTo>
                      <a:pt x="681" y="245"/>
                    </a:lnTo>
                    <a:lnTo>
                      <a:pt x="689" y="243"/>
                    </a:lnTo>
                    <a:lnTo>
                      <a:pt x="692" y="244"/>
                    </a:lnTo>
                    <a:lnTo>
                      <a:pt x="710" y="254"/>
                    </a:lnTo>
                    <a:lnTo>
                      <a:pt x="724" y="256"/>
                    </a:lnTo>
                    <a:lnTo>
                      <a:pt x="735" y="255"/>
                    </a:lnTo>
                    <a:lnTo>
                      <a:pt x="747" y="253"/>
                    </a:lnTo>
                    <a:lnTo>
                      <a:pt x="754" y="255"/>
                    </a:lnTo>
                    <a:lnTo>
                      <a:pt x="761" y="257"/>
                    </a:lnTo>
                    <a:lnTo>
                      <a:pt x="766" y="257"/>
                    </a:lnTo>
                    <a:lnTo>
                      <a:pt x="769" y="255"/>
                    </a:lnTo>
                    <a:lnTo>
                      <a:pt x="769" y="250"/>
                    </a:lnTo>
                    <a:lnTo>
                      <a:pt x="767" y="237"/>
                    </a:lnTo>
                    <a:lnTo>
                      <a:pt x="769" y="234"/>
                    </a:lnTo>
                    <a:lnTo>
                      <a:pt x="776" y="226"/>
                    </a:lnTo>
                    <a:lnTo>
                      <a:pt x="786" y="217"/>
                    </a:lnTo>
                    <a:lnTo>
                      <a:pt x="789" y="216"/>
                    </a:lnTo>
                    <a:lnTo>
                      <a:pt x="793" y="219"/>
                    </a:lnTo>
                    <a:lnTo>
                      <a:pt x="800" y="220"/>
                    </a:lnTo>
                    <a:lnTo>
                      <a:pt x="807" y="221"/>
                    </a:lnTo>
                    <a:lnTo>
                      <a:pt x="818" y="219"/>
                    </a:lnTo>
                    <a:lnTo>
                      <a:pt x="826" y="220"/>
                    </a:lnTo>
                    <a:lnTo>
                      <a:pt x="841" y="225"/>
                    </a:lnTo>
                    <a:lnTo>
                      <a:pt x="849" y="227"/>
                    </a:lnTo>
                    <a:lnTo>
                      <a:pt x="858" y="224"/>
                    </a:lnTo>
                    <a:lnTo>
                      <a:pt x="869" y="222"/>
                    </a:lnTo>
                    <a:lnTo>
                      <a:pt x="884" y="222"/>
                    </a:lnTo>
                    <a:lnTo>
                      <a:pt x="891" y="227"/>
                    </a:lnTo>
                    <a:lnTo>
                      <a:pt x="905" y="222"/>
                    </a:lnTo>
                    <a:lnTo>
                      <a:pt x="923" y="222"/>
                    </a:lnTo>
                    <a:lnTo>
                      <a:pt x="933" y="223"/>
                    </a:lnTo>
                    <a:lnTo>
                      <a:pt x="933" y="226"/>
                    </a:lnTo>
                    <a:lnTo>
                      <a:pt x="927" y="229"/>
                    </a:lnTo>
                    <a:lnTo>
                      <a:pt x="924" y="235"/>
                    </a:lnTo>
                    <a:lnTo>
                      <a:pt x="928" y="250"/>
                    </a:lnTo>
                    <a:lnTo>
                      <a:pt x="940" y="264"/>
                    </a:lnTo>
                    <a:lnTo>
                      <a:pt x="956" y="270"/>
                    </a:lnTo>
                    <a:lnTo>
                      <a:pt x="969" y="277"/>
                    </a:lnTo>
                    <a:lnTo>
                      <a:pt x="979" y="283"/>
                    </a:lnTo>
                    <a:lnTo>
                      <a:pt x="985" y="289"/>
                    </a:lnTo>
                    <a:lnTo>
                      <a:pt x="982" y="300"/>
                    </a:lnTo>
                    <a:lnTo>
                      <a:pt x="990" y="312"/>
                    </a:lnTo>
                    <a:lnTo>
                      <a:pt x="999" y="322"/>
                    </a:lnTo>
                    <a:lnTo>
                      <a:pt x="1003" y="324"/>
                    </a:lnTo>
                    <a:lnTo>
                      <a:pt x="1011" y="326"/>
                    </a:lnTo>
                    <a:lnTo>
                      <a:pt x="1009" y="329"/>
                    </a:lnTo>
                    <a:lnTo>
                      <a:pt x="1008" y="332"/>
                    </a:lnTo>
                    <a:lnTo>
                      <a:pt x="1009" y="333"/>
                    </a:lnTo>
                    <a:lnTo>
                      <a:pt x="1016" y="334"/>
                    </a:lnTo>
                    <a:lnTo>
                      <a:pt x="1019" y="335"/>
                    </a:lnTo>
                    <a:lnTo>
                      <a:pt x="1019" y="341"/>
                    </a:lnTo>
                    <a:lnTo>
                      <a:pt x="1018" y="349"/>
                    </a:lnTo>
                    <a:lnTo>
                      <a:pt x="1018" y="355"/>
                    </a:lnTo>
                    <a:lnTo>
                      <a:pt x="1019" y="359"/>
                    </a:lnTo>
                    <a:lnTo>
                      <a:pt x="1003" y="368"/>
                    </a:lnTo>
                    <a:lnTo>
                      <a:pt x="995" y="378"/>
                    </a:lnTo>
                    <a:lnTo>
                      <a:pt x="999" y="383"/>
                    </a:lnTo>
                    <a:lnTo>
                      <a:pt x="1009" y="390"/>
                    </a:lnTo>
                    <a:lnTo>
                      <a:pt x="1015" y="396"/>
                    </a:lnTo>
                    <a:lnTo>
                      <a:pt x="1025" y="399"/>
                    </a:lnTo>
                    <a:lnTo>
                      <a:pt x="1026" y="402"/>
                    </a:lnTo>
                    <a:lnTo>
                      <a:pt x="1023" y="409"/>
                    </a:lnTo>
                    <a:lnTo>
                      <a:pt x="1025" y="414"/>
                    </a:lnTo>
                    <a:lnTo>
                      <a:pt x="1031" y="418"/>
                    </a:lnTo>
                    <a:lnTo>
                      <a:pt x="1029" y="421"/>
                    </a:lnTo>
                    <a:lnTo>
                      <a:pt x="1025" y="423"/>
                    </a:lnTo>
                    <a:lnTo>
                      <a:pt x="1022" y="427"/>
                    </a:lnTo>
                    <a:lnTo>
                      <a:pt x="1016" y="430"/>
                    </a:lnTo>
                    <a:lnTo>
                      <a:pt x="1009" y="440"/>
                    </a:lnTo>
                    <a:lnTo>
                      <a:pt x="998" y="451"/>
                    </a:lnTo>
                    <a:lnTo>
                      <a:pt x="995" y="456"/>
                    </a:lnTo>
                    <a:lnTo>
                      <a:pt x="995" y="461"/>
                    </a:lnTo>
                    <a:lnTo>
                      <a:pt x="999" y="466"/>
                    </a:lnTo>
                    <a:lnTo>
                      <a:pt x="1009" y="467"/>
                    </a:lnTo>
                    <a:lnTo>
                      <a:pt x="1012" y="470"/>
                    </a:lnTo>
                    <a:lnTo>
                      <a:pt x="1026" y="471"/>
                    </a:lnTo>
                    <a:lnTo>
                      <a:pt x="1035" y="473"/>
                    </a:lnTo>
                    <a:lnTo>
                      <a:pt x="1044" y="474"/>
                    </a:lnTo>
                    <a:lnTo>
                      <a:pt x="1048" y="477"/>
                    </a:lnTo>
                    <a:lnTo>
                      <a:pt x="1055" y="479"/>
                    </a:lnTo>
                    <a:lnTo>
                      <a:pt x="1061" y="482"/>
                    </a:lnTo>
                    <a:lnTo>
                      <a:pt x="1070" y="491"/>
                    </a:lnTo>
                    <a:lnTo>
                      <a:pt x="1078" y="497"/>
                    </a:lnTo>
                    <a:lnTo>
                      <a:pt x="1087" y="493"/>
                    </a:lnTo>
                    <a:lnTo>
                      <a:pt x="1094" y="490"/>
                    </a:lnTo>
                    <a:lnTo>
                      <a:pt x="1098" y="488"/>
                    </a:lnTo>
                    <a:lnTo>
                      <a:pt x="1104" y="489"/>
                    </a:lnTo>
                    <a:lnTo>
                      <a:pt x="1108" y="488"/>
                    </a:lnTo>
                    <a:lnTo>
                      <a:pt x="1114" y="486"/>
                    </a:lnTo>
                    <a:lnTo>
                      <a:pt x="1119" y="488"/>
                    </a:lnTo>
                    <a:lnTo>
                      <a:pt x="1120" y="500"/>
                    </a:lnTo>
                    <a:lnTo>
                      <a:pt x="1123" y="503"/>
                    </a:lnTo>
                    <a:lnTo>
                      <a:pt x="1126" y="502"/>
                    </a:lnTo>
                    <a:lnTo>
                      <a:pt x="1129" y="498"/>
                    </a:lnTo>
                    <a:lnTo>
                      <a:pt x="1130" y="491"/>
                    </a:lnTo>
                    <a:lnTo>
                      <a:pt x="1134" y="490"/>
                    </a:lnTo>
                    <a:lnTo>
                      <a:pt x="1140" y="492"/>
                    </a:lnTo>
                    <a:lnTo>
                      <a:pt x="1147" y="493"/>
                    </a:lnTo>
                    <a:lnTo>
                      <a:pt x="1157" y="491"/>
                    </a:lnTo>
                    <a:lnTo>
                      <a:pt x="1165" y="491"/>
                    </a:lnTo>
                    <a:lnTo>
                      <a:pt x="1178" y="488"/>
                    </a:lnTo>
                    <a:lnTo>
                      <a:pt x="1188" y="487"/>
                    </a:lnTo>
                    <a:lnTo>
                      <a:pt x="1188" y="491"/>
                    </a:lnTo>
                    <a:lnTo>
                      <a:pt x="1192" y="497"/>
                    </a:lnTo>
                    <a:lnTo>
                      <a:pt x="1192" y="502"/>
                    </a:lnTo>
                    <a:lnTo>
                      <a:pt x="1198" y="512"/>
                    </a:lnTo>
                    <a:lnTo>
                      <a:pt x="1199" y="517"/>
                    </a:lnTo>
                    <a:lnTo>
                      <a:pt x="1195" y="523"/>
                    </a:lnTo>
                    <a:lnTo>
                      <a:pt x="1192" y="527"/>
                    </a:lnTo>
                    <a:lnTo>
                      <a:pt x="1192" y="531"/>
                    </a:lnTo>
                    <a:lnTo>
                      <a:pt x="1193" y="535"/>
                    </a:lnTo>
                    <a:lnTo>
                      <a:pt x="1195" y="537"/>
                    </a:lnTo>
                    <a:lnTo>
                      <a:pt x="1209" y="538"/>
                    </a:lnTo>
                    <a:lnTo>
                      <a:pt x="1215" y="536"/>
                    </a:lnTo>
                    <a:lnTo>
                      <a:pt x="1219" y="530"/>
                    </a:lnTo>
                    <a:lnTo>
                      <a:pt x="1222" y="529"/>
                    </a:lnTo>
                    <a:lnTo>
                      <a:pt x="1227" y="530"/>
                    </a:lnTo>
                    <a:lnTo>
                      <a:pt x="1232" y="533"/>
                    </a:lnTo>
                    <a:lnTo>
                      <a:pt x="1237" y="540"/>
                    </a:lnTo>
                    <a:lnTo>
                      <a:pt x="1242" y="548"/>
                    </a:lnTo>
                    <a:lnTo>
                      <a:pt x="1242" y="554"/>
                    </a:lnTo>
                    <a:lnTo>
                      <a:pt x="1238" y="559"/>
                    </a:lnTo>
                    <a:lnTo>
                      <a:pt x="1234" y="566"/>
                    </a:lnTo>
                    <a:lnTo>
                      <a:pt x="1229" y="575"/>
                    </a:lnTo>
                    <a:lnTo>
                      <a:pt x="1231" y="580"/>
                    </a:lnTo>
                    <a:lnTo>
                      <a:pt x="1241" y="587"/>
                    </a:lnTo>
                    <a:lnTo>
                      <a:pt x="1244" y="596"/>
                    </a:lnTo>
                    <a:lnTo>
                      <a:pt x="1241" y="604"/>
                    </a:lnTo>
                    <a:lnTo>
                      <a:pt x="1240" y="610"/>
                    </a:lnTo>
                    <a:lnTo>
                      <a:pt x="1238" y="618"/>
                    </a:lnTo>
                    <a:lnTo>
                      <a:pt x="1235" y="624"/>
                    </a:lnTo>
                    <a:lnTo>
                      <a:pt x="1235" y="636"/>
                    </a:lnTo>
                    <a:lnTo>
                      <a:pt x="1232" y="640"/>
                    </a:lnTo>
                    <a:lnTo>
                      <a:pt x="1229" y="646"/>
                    </a:lnTo>
                    <a:lnTo>
                      <a:pt x="1225" y="652"/>
                    </a:lnTo>
                    <a:lnTo>
                      <a:pt x="1219" y="656"/>
                    </a:lnTo>
                    <a:lnTo>
                      <a:pt x="1215" y="659"/>
                    </a:lnTo>
                    <a:lnTo>
                      <a:pt x="1212" y="663"/>
                    </a:lnTo>
                    <a:lnTo>
                      <a:pt x="1208" y="669"/>
                    </a:lnTo>
                    <a:lnTo>
                      <a:pt x="1201" y="674"/>
                    </a:lnTo>
                    <a:lnTo>
                      <a:pt x="1201" y="678"/>
                    </a:lnTo>
                    <a:lnTo>
                      <a:pt x="1202" y="684"/>
                    </a:lnTo>
                    <a:lnTo>
                      <a:pt x="1201" y="690"/>
                    </a:lnTo>
                    <a:lnTo>
                      <a:pt x="1201" y="695"/>
                    </a:lnTo>
                    <a:lnTo>
                      <a:pt x="1202" y="705"/>
                    </a:lnTo>
                    <a:lnTo>
                      <a:pt x="1205" y="708"/>
                    </a:lnTo>
                    <a:lnTo>
                      <a:pt x="1193" y="713"/>
                    </a:lnTo>
                    <a:lnTo>
                      <a:pt x="1185" y="715"/>
                    </a:lnTo>
                    <a:lnTo>
                      <a:pt x="1176" y="720"/>
                    </a:lnTo>
                    <a:lnTo>
                      <a:pt x="1168" y="724"/>
                    </a:lnTo>
                    <a:lnTo>
                      <a:pt x="1159" y="727"/>
                    </a:lnTo>
                    <a:lnTo>
                      <a:pt x="1149" y="731"/>
                    </a:lnTo>
                    <a:lnTo>
                      <a:pt x="1139" y="731"/>
                    </a:lnTo>
                    <a:lnTo>
                      <a:pt x="1130" y="733"/>
                    </a:lnTo>
                    <a:lnTo>
                      <a:pt x="1127" y="731"/>
                    </a:lnTo>
                    <a:lnTo>
                      <a:pt x="1123" y="726"/>
                    </a:lnTo>
                    <a:lnTo>
                      <a:pt x="1120" y="720"/>
                    </a:lnTo>
                    <a:lnTo>
                      <a:pt x="1119" y="712"/>
                    </a:lnTo>
                    <a:lnTo>
                      <a:pt x="1116" y="704"/>
                    </a:lnTo>
                    <a:lnTo>
                      <a:pt x="1106" y="694"/>
                    </a:lnTo>
                    <a:lnTo>
                      <a:pt x="1097" y="686"/>
                    </a:lnTo>
                    <a:lnTo>
                      <a:pt x="1090" y="684"/>
                    </a:lnTo>
                    <a:lnTo>
                      <a:pt x="1084" y="682"/>
                    </a:lnTo>
                    <a:lnTo>
                      <a:pt x="1080" y="678"/>
                    </a:lnTo>
                    <a:lnTo>
                      <a:pt x="1072" y="675"/>
                    </a:lnTo>
                    <a:lnTo>
                      <a:pt x="1064" y="671"/>
                    </a:lnTo>
                    <a:lnTo>
                      <a:pt x="1061" y="671"/>
                    </a:lnTo>
                    <a:lnTo>
                      <a:pt x="1055" y="674"/>
                    </a:lnTo>
                    <a:lnTo>
                      <a:pt x="1049" y="676"/>
                    </a:lnTo>
                    <a:lnTo>
                      <a:pt x="1044" y="680"/>
                    </a:lnTo>
                    <a:lnTo>
                      <a:pt x="1041" y="682"/>
                    </a:lnTo>
                    <a:lnTo>
                      <a:pt x="1048" y="693"/>
                    </a:lnTo>
                    <a:lnTo>
                      <a:pt x="1059" y="697"/>
                    </a:lnTo>
                    <a:lnTo>
                      <a:pt x="1062" y="701"/>
                    </a:lnTo>
                    <a:lnTo>
                      <a:pt x="1068" y="705"/>
                    </a:lnTo>
                    <a:lnTo>
                      <a:pt x="1078" y="709"/>
                    </a:lnTo>
                    <a:lnTo>
                      <a:pt x="1083" y="714"/>
                    </a:lnTo>
                    <a:lnTo>
                      <a:pt x="1087" y="721"/>
                    </a:lnTo>
                    <a:lnTo>
                      <a:pt x="1087" y="727"/>
                    </a:lnTo>
                    <a:lnTo>
                      <a:pt x="1085" y="730"/>
                    </a:lnTo>
                    <a:lnTo>
                      <a:pt x="1083" y="741"/>
                    </a:lnTo>
                    <a:lnTo>
                      <a:pt x="1084" y="751"/>
                    </a:lnTo>
                    <a:lnTo>
                      <a:pt x="1087" y="760"/>
                    </a:lnTo>
                    <a:lnTo>
                      <a:pt x="1084" y="768"/>
                    </a:lnTo>
                    <a:lnTo>
                      <a:pt x="1081" y="775"/>
                    </a:lnTo>
                    <a:lnTo>
                      <a:pt x="1074" y="781"/>
                    </a:lnTo>
                    <a:lnTo>
                      <a:pt x="1074" y="788"/>
                    </a:lnTo>
                    <a:lnTo>
                      <a:pt x="1081" y="796"/>
                    </a:lnTo>
                    <a:lnTo>
                      <a:pt x="1081" y="807"/>
                    </a:lnTo>
                    <a:lnTo>
                      <a:pt x="1080" y="814"/>
                    </a:lnTo>
                    <a:lnTo>
                      <a:pt x="1077" y="820"/>
                    </a:lnTo>
                    <a:lnTo>
                      <a:pt x="1075" y="825"/>
                    </a:lnTo>
                    <a:lnTo>
                      <a:pt x="1068" y="829"/>
                    </a:lnTo>
                    <a:lnTo>
                      <a:pt x="1059" y="829"/>
                    </a:lnTo>
                    <a:lnTo>
                      <a:pt x="1051" y="831"/>
                    </a:lnTo>
                    <a:lnTo>
                      <a:pt x="1045" y="834"/>
                    </a:lnTo>
                    <a:lnTo>
                      <a:pt x="1041" y="841"/>
                    </a:lnTo>
                    <a:lnTo>
                      <a:pt x="1036" y="851"/>
                    </a:lnTo>
                    <a:lnTo>
                      <a:pt x="1032" y="858"/>
                    </a:lnTo>
                    <a:lnTo>
                      <a:pt x="1023" y="861"/>
                    </a:lnTo>
                    <a:lnTo>
                      <a:pt x="1008" y="861"/>
                    </a:lnTo>
                    <a:lnTo>
                      <a:pt x="1005" y="864"/>
                    </a:lnTo>
                    <a:lnTo>
                      <a:pt x="1000" y="865"/>
                    </a:lnTo>
                    <a:lnTo>
                      <a:pt x="996" y="866"/>
                    </a:lnTo>
                    <a:lnTo>
                      <a:pt x="992" y="868"/>
                    </a:lnTo>
                    <a:lnTo>
                      <a:pt x="987" y="871"/>
                    </a:lnTo>
                    <a:lnTo>
                      <a:pt x="985" y="876"/>
                    </a:lnTo>
                    <a:lnTo>
                      <a:pt x="982" y="881"/>
                    </a:lnTo>
                    <a:lnTo>
                      <a:pt x="979" y="885"/>
                    </a:lnTo>
                    <a:lnTo>
                      <a:pt x="964" y="890"/>
                    </a:lnTo>
                    <a:lnTo>
                      <a:pt x="957" y="895"/>
                    </a:lnTo>
                    <a:lnTo>
                      <a:pt x="950" y="905"/>
                    </a:lnTo>
                    <a:lnTo>
                      <a:pt x="943" y="912"/>
                    </a:lnTo>
                    <a:lnTo>
                      <a:pt x="937" y="917"/>
                    </a:lnTo>
                    <a:lnTo>
                      <a:pt x="928" y="923"/>
                    </a:lnTo>
                    <a:lnTo>
                      <a:pt x="924" y="927"/>
                    </a:lnTo>
                    <a:lnTo>
                      <a:pt x="921" y="932"/>
                    </a:lnTo>
                    <a:lnTo>
                      <a:pt x="920" y="945"/>
                    </a:lnTo>
                    <a:lnTo>
                      <a:pt x="917" y="947"/>
                    </a:lnTo>
                    <a:lnTo>
                      <a:pt x="911" y="947"/>
                    </a:lnTo>
                    <a:lnTo>
                      <a:pt x="907" y="946"/>
                    </a:lnTo>
                    <a:lnTo>
                      <a:pt x="903" y="945"/>
                    </a:lnTo>
                    <a:lnTo>
                      <a:pt x="892" y="945"/>
                    </a:lnTo>
                    <a:lnTo>
                      <a:pt x="879" y="943"/>
                    </a:lnTo>
                    <a:lnTo>
                      <a:pt x="874" y="942"/>
                    </a:lnTo>
                    <a:lnTo>
                      <a:pt x="864" y="941"/>
                    </a:lnTo>
                    <a:lnTo>
                      <a:pt x="852" y="941"/>
                    </a:lnTo>
                    <a:lnTo>
                      <a:pt x="841" y="939"/>
                    </a:lnTo>
                    <a:lnTo>
                      <a:pt x="829" y="933"/>
                    </a:lnTo>
                    <a:lnTo>
                      <a:pt x="820" y="928"/>
                    </a:lnTo>
                    <a:lnTo>
                      <a:pt x="813" y="926"/>
                    </a:lnTo>
                    <a:lnTo>
                      <a:pt x="802" y="925"/>
                    </a:lnTo>
                    <a:lnTo>
                      <a:pt x="793" y="929"/>
                    </a:lnTo>
                    <a:lnTo>
                      <a:pt x="789" y="941"/>
                    </a:lnTo>
                    <a:lnTo>
                      <a:pt x="784" y="950"/>
                    </a:lnTo>
                    <a:lnTo>
                      <a:pt x="777" y="956"/>
                    </a:lnTo>
                    <a:lnTo>
                      <a:pt x="770" y="961"/>
                    </a:lnTo>
                    <a:lnTo>
                      <a:pt x="763" y="969"/>
                    </a:lnTo>
                    <a:lnTo>
                      <a:pt x="757" y="978"/>
                    </a:lnTo>
                    <a:lnTo>
                      <a:pt x="753" y="987"/>
                    </a:lnTo>
                    <a:lnTo>
                      <a:pt x="750" y="989"/>
                    </a:lnTo>
                    <a:lnTo>
                      <a:pt x="746" y="988"/>
                    </a:lnTo>
                    <a:lnTo>
                      <a:pt x="735" y="984"/>
                    </a:lnTo>
                    <a:lnTo>
                      <a:pt x="722" y="980"/>
                    </a:lnTo>
                    <a:lnTo>
                      <a:pt x="710" y="980"/>
                    </a:lnTo>
                    <a:lnTo>
                      <a:pt x="708" y="982"/>
                    </a:lnTo>
                    <a:lnTo>
                      <a:pt x="707" y="991"/>
                    </a:lnTo>
                    <a:lnTo>
                      <a:pt x="707" y="999"/>
                    </a:lnTo>
                    <a:lnTo>
                      <a:pt x="702" y="1003"/>
                    </a:lnTo>
                    <a:lnTo>
                      <a:pt x="692" y="1011"/>
                    </a:lnTo>
                    <a:lnTo>
                      <a:pt x="688" y="1015"/>
                    </a:lnTo>
                    <a:lnTo>
                      <a:pt x="686" y="1021"/>
                    </a:lnTo>
                    <a:lnTo>
                      <a:pt x="682" y="1029"/>
                    </a:lnTo>
                    <a:lnTo>
                      <a:pt x="675" y="1031"/>
                    </a:lnTo>
                    <a:lnTo>
                      <a:pt x="668" y="1030"/>
                    </a:lnTo>
                    <a:lnTo>
                      <a:pt x="663" y="1025"/>
                    </a:lnTo>
                    <a:lnTo>
                      <a:pt x="653" y="1016"/>
                    </a:lnTo>
                    <a:lnTo>
                      <a:pt x="646" y="1011"/>
                    </a:lnTo>
                    <a:lnTo>
                      <a:pt x="642" y="1005"/>
                    </a:lnTo>
                    <a:lnTo>
                      <a:pt x="640" y="999"/>
                    </a:lnTo>
                    <a:lnTo>
                      <a:pt x="640" y="990"/>
                    </a:lnTo>
                    <a:lnTo>
                      <a:pt x="645" y="982"/>
                    </a:lnTo>
                    <a:lnTo>
                      <a:pt x="648" y="977"/>
                    </a:lnTo>
                    <a:lnTo>
                      <a:pt x="653" y="971"/>
                    </a:lnTo>
                    <a:lnTo>
                      <a:pt x="656" y="969"/>
                    </a:lnTo>
                    <a:lnTo>
                      <a:pt x="668" y="969"/>
                    </a:lnTo>
                    <a:lnTo>
                      <a:pt x="679" y="960"/>
                    </a:lnTo>
                    <a:lnTo>
                      <a:pt x="686" y="949"/>
                    </a:lnTo>
                    <a:lnTo>
                      <a:pt x="691" y="944"/>
                    </a:lnTo>
                    <a:lnTo>
                      <a:pt x="695" y="939"/>
                    </a:lnTo>
                    <a:lnTo>
                      <a:pt x="697" y="930"/>
                    </a:lnTo>
                    <a:lnTo>
                      <a:pt x="695" y="924"/>
                    </a:lnTo>
                    <a:lnTo>
                      <a:pt x="691" y="916"/>
                    </a:lnTo>
                    <a:lnTo>
                      <a:pt x="684" y="908"/>
                    </a:lnTo>
                    <a:lnTo>
                      <a:pt x="678" y="904"/>
                    </a:lnTo>
                    <a:lnTo>
                      <a:pt x="666" y="897"/>
                    </a:lnTo>
                    <a:lnTo>
                      <a:pt x="659" y="893"/>
                    </a:lnTo>
                    <a:lnTo>
                      <a:pt x="650" y="887"/>
                    </a:lnTo>
                    <a:lnTo>
                      <a:pt x="640" y="885"/>
                    </a:lnTo>
                    <a:lnTo>
                      <a:pt x="635" y="884"/>
                    </a:lnTo>
                    <a:lnTo>
                      <a:pt x="632" y="881"/>
                    </a:lnTo>
                    <a:lnTo>
                      <a:pt x="622" y="878"/>
                    </a:lnTo>
                    <a:lnTo>
                      <a:pt x="614" y="881"/>
                    </a:lnTo>
                    <a:lnTo>
                      <a:pt x="609" y="892"/>
                    </a:lnTo>
                    <a:lnTo>
                      <a:pt x="602" y="901"/>
                    </a:lnTo>
                    <a:lnTo>
                      <a:pt x="596" y="906"/>
                    </a:lnTo>
                    <a:lnTo>
                      <a:pt x="583" y="909"/>
                    </a:lnTo>
                    <a:lnTo>
                      <a:pt x="573" y="914"/>
                    </a:lnTo>
                    <a:lnTo>
                      <a:pt x="568" y="919"/>
                    </a:lnTo>
                    <a:lnTo>
                      <a:pt x="564" y="923"/>
                    </a:lnTo>
                    <a:lnTo>
                      <a:pt x="563" y="929"/>
                    </a:lnTo>
                    <a:lnTo>
                      <a:pt x="560" y="938"/>
                    </a:lnTo>
                    <a:lnTo>
                      <a:pt x="554" y="947"/>
                    </a:lnTo>
                    <a:lnTo>
                      <a:pt x="548" y="954"/>
                    </a:lnTo>
                    <a:lnTo>
                      <a:pt x="540" y="958"/>
                    </a:lnTo>
                    <a:lnTo>
                      <a:pt x="540" y="966"/>
                    </a:lnTo>
                    <a:lnTo>
                      <a:pt x="551" y="980"/>
                    </a:lnTo>
                    <a:lnTo>
                      <a:pt x="553" y="989"/>
                    </a:lnTo>
                    <a:lnTo>
                      <a:pt x="548" y="997"/>
                    </a:lnTo>
                    <a:lnTo>
                      <a:pt x="542" y="1007"/>
                    </a:lnTo>
                    <a:lnTo>
                      <a:pt x="541" y="1022"/>
                    </a:lnTo>
                    <a:lnTo>
                      <a:pt x="541" y="1029"/>
                    </a:lnTo>
                    <a:lnTo>
                      <a:pt x="540" y="1039"/>
                    </a:lnTo>
                    <a:lnTo>
                      <a:pt x="537" y="1045"/>
                    </a:lnTo>
                    <a:lnTo>
                      <a:pt x="531" y="1045"/>
                    </a:lnTo>
                    <a:lnTo>
                      <a:pt x="509" y="1033"/>
                    </a:lnTo>
                    <a:lnTo>
                      <a:pt x="502" y="1031"/>
                    </a:lnTo>
                    <a:lnTo>
                      <a:pt x="495" y="1024"/>
                    </a:lnTo>
                    <a:lnTo>
                      <a:pt x="482" y="1019"/>
                    </a:lnTo>
                    <a:lnTo>
                      <a:pt x="472" y="1017"/>
                    </a:lnTo>
                    <a:lnTo>
                      <a:pt x="462" y="1019"/>
                    </a:lnTo>
                    <a:lnTo>
                      <a:pt x="455" y="1024"/>
                    </a:lnTo>
                    <a:lnTo>
                      <a:pt x="449" y="1029"/>
                    </a:lnTo>
                    <a:lnTo>
                      <a:pt x="442" y="1034"/>
                    </a:lnTo>
                    <a:lnTo>
                      <a:pt x="429" y="1035"/>
                    </a:lnTo>
                    <a:lnTo>
                      <a:pt x="414" y="1035"/>
                    </a:lnTo>
                    <a:lnTo>
                      <a:pt x="410" y="1036"/>
                    </a:lnTo>
                    <a:lnTo>
                      <a:pt x="407" y="1038"/>
                    </a:lnTo>
                    <a:lnTo>
                      <a:pt x="406" y="1045"/>
                    </a:lnTo>
                    <a:lnTo>
                      <a:pt x="404" y="1047"/>
                    </a:lnTo>
                    <a:lnTo>
                      <a:pt x="400" y="1048"/>
                    </a:lnTo>
                    <a:lnTo>
                      <a:pt x="396" y="1047"/>
                    </a:lnTo>
                    <a:lnTo>
                      <a:pt x="393" y="1045"/>
                    </a:lnTo>
                    <a:lnTo>
                      <a:pt x="394" y="1038"/>
                    </a:lnTo>
                    <a:lnTo>
                      <a:pt x="394" y="1034"/>
                    </a:lnTo>
                    <a:lnTo>
                      <a:pt x="390" y="1032"/>
                    </a:lnTo>
                    <a:lnTo>
                      <a:pt x="386" y="1032"/>
                    </a:lnTo>
                    <a:lnTo>
                      <a:pt x="371" y="1035"/>
                    </a:lnTo>
                    <a:lnTo>
                      <a:pt x="357" y="1035"/>
                    </a:lnTo>
                    <a:lnTo>
                      <a:pt x="351" y="1036"/>
                    </a:lnTo>
                    <a:lnTo>
                      <a:pt x="342" y="1039"/>
                    </a:lnTo>
                    <a:lnTo>
                      <a:pt x="337" y="1041"/>
                    </a:lnTo>
                    <a:lnTo>
                      <a:pt x="335" y="1041"/>
                    </a:lnTo>
                    <a:lnTo>
                      <a:pt x="324" y="1037"/>
                    </a:lnTo>
                    <a:lnTo>
                      <a:pt x="319" y="1037"/>
                    </a:lnTo>
                    <a:lnTo>
                      <a:pt x="308" y="1028"/>
                    </a:lnTo>
                    <a:lnTo>
                      <a:pt x="299" y="1021"/>
                    </a:lnTo>
                    <a:lnTo>
                      <a:pt x="295" y="1012"/>
                    </a:lnTo>
                    <a:lnTo>
                      <a:pt x="293" y="1006"/>
                    </a:lnTo>
                    <a:lnTo>
                      <a:pt x="288" y="1003"/>
                    </a:lnTo>
                    <a:lnTo>
                      <a:pt x="285" y="1001"/>
                    </a:lnTo>
                    <a:lnTo>
                      <a:pt x="269" y="1001"/>
                    </a:lnTo>
                    <a:lnTo>
                      <a:pt x="263" y="989"/>
                    </a:lnTo>
                    <a:lnTo>
                      <a:pt x="257" y="982"/>
                    </a:lnTo>
                    <a:lnTo>
                      <a:pt x="252" y="977"/>
                    </a:lnTo>
                    <a:lnTo>
                      <a:pt x="246" y="976"/>
                    </a:lnTo>
                    <a:lnTo>
                      <a:pt x="236" y="977"/>
                    </a:lnTo>
                    <a:lnTo>
                      <a:pt x="230" y="976"/>
                    </a:lnTo>
                    <a:lnTo>
                      <a:pt x="220" y="970"/>
                    </a:lnTo>
                    <a:lnTo>
                      <a:pt x="214" y="964"/>
                    </a:lnTo>
                    <a:lnTo>
                      <a:pt x="207" y="961"/>
                    </a:lnTo>
                    <a:lnTo>
                      <a:pt x="204" y="961"/>
                    </a:lnTo>
                    <a:lnTo>
                      <a:pt x="203" y="964"/>
                    </a:lnTo>
                    <a:lnTo>
                      <a:pt x="201" y="970"/>
                    </a:lnTo>
                    <a:lnTo>
                      <a:pt x="197" y="977"/>
                    </a:lnTo>
                    <a:lnTo>
                      <a:pt x="191" y="985"/>
                    </a:lnTo>
                    <a:lnTo>
                      <a:pt x="185" y="989"/>
                    </a:lnTo>
                    <a:lnTo>
                      <a:pt x="177" y="990"/>
                    </a:lnTo>
                    <a:lnTo>
                      <a:pt x="168" y="989"/>
                    </a:lnTo>
                    <a:lnTo>
                      <a:pt x="164" y="987"/>
                    </a:lnTo>
                    <a:lnTo>
                      <a:pt x="158" y="982"/>
                    </a:lnTo>
                    <a:lnTo>
                      <a:pt x="155" y="977"/>
                    </a:lnTo>
                    <a:lnTo>
                      <a:pt x="152" y="971"/>
                    </a:lnTo>
                    <a:lnTo>
                      <a:pt x="154" y="960"/>
                    </a:lnTo>
                    <a:lnTo>
                      <a:pt x="158" y="954"/>
                    </a:lnTo>
                    <a:lnTo>
                      <a:pt x="167" y="947"/>
                    </a:lnTo>
                    <a:lnTo>
                      <a:pt x="177" y="939"/>
                    </a:lnTo>
                    <a:lnTo>
                      <a:pt x="180" y="935"/>
                    </a:lnTo>
                    <a:lnTo>
                      <a:pt x="181" y="932"/>
                    </a:lnTo>
                    <a:lnTo>
                      <a:pt x="172" y="927"/>
                    </a:lnTo>
                    <a:lnTo>
                      <a:pt x="165" y="921"/>
                    </a:lnTo>
                    <a:lnTo>
                      <a:pt x="162" y="911"/>
                    </a:lnTo>
                    <a:lnTo>
                      <a:pt x="165" y="902"/>
                    </a:lnTo>
                    <a:lnTo>
                      <a:pt x="164" y="894"/>
                    </a:lnTo>
                    <a:lnTo>
                      <a:pt x="155" y="889"/>
                    </a:lnTo>
                    <a:lnTo>
                      <a:pt x="145" y="888"/>
                    </a:lnTo>
                    <a:lnTo>
                      <a:pt x="136" y="889"/>
                    </a:lnTo>
                    <a:lnTo>
                      <a:pt x="121" y="898"/>
                    </a:lnTo>
                    <a:lnTo>
                      <a:pt x="110" y="904"/>
                    </a:lnTo>
                    <a:lnTo>
                      <a:pt x="103" y="905"/>
                    </a:lnTo>
                    <a:lnTo>
                      <a:pt x="95" y="905"/>
                    </a:lnTo>
                    <a:lnTo>
                      <a:pt x="80" y="899"/>
                    </a:lnTo>
                    <a:lnTo>
                      <a:pt x="72" y="897"/>
                    </a:lnTo>
                    <a:lnTo>
                      <a:pt x="60" y="892"/>
                    </a:lnTo>
                    <a:lnTo>
                      <a:pt x="46" y="881"/>
                    </a:lnTo>
                    <a:lnTo>
                      <a:pt x="41" y="874"/>
                    </a:lnTo>
                    <a:lnTo>
                      <a:pt x="41" y="867"/>
                    </a:lnTo>
                    <a:lnTo>
                      <a:pt x="34" y="858"/>
                    </a:lnTo>
                    <a:lnTo>
                      <a:pt x="27" y="851"/>
                    </a:lnTo>
                    <a:lnTo>
                      <a:pt x="28" y="845"/>
                    </a:lnTo>
                    <a:lnTo>
                      <a:pt x="31" y="839"/>
                    </a:lnTo>
                    <a:lnTo>
                      <a:pt x="31" y="835"/>
                    </a:lnTo>
                    <a:lnTo>
                      <a:pt x="25" y="833"/>
                    </a:lnTo>
                    <a:lnTo>
                      <a:pt x="14" y="830"/>
                    </a:lnTo>
                    <a:lnTo>
                      <a:pt x="7" y="822"/>
                    </a:lnTo>
                    <a:lnTo>
                      <a:pt x="5" y="815"/>
                    </a:lnTo>
                    <a:lnTo>
                      <a:pt x="0" y="805"/>
                    </a:lnTo>
                    <a:lnTo>
                      <a:pt x="4" y="803"/>
                    </a:lnTo>
                    <a:lnTo>
                      <a:pt x="7" y="802"/>
                    </a:lnTo>
                    <a:lnTo>
                      <a:pt x="14" y="800"/>
                    </a:lnTo>
                    <a:lnTo>
                      <a:pt x="23" y="797"/>
                    </a:lnTo>
                    <a:lnTo>
                      <a:pt x="34" y="789"/>
                    </a:lnTo>
                    <a:lnTo>
                      <a:pt x="41" y="781"/>
                    </a:lnTo>
                    <a:lnTo>
                      <a:pt x="47" y="773"/>
                    </a:lnTo>
                    <a:lnTo>
                      <a:pt x="56" y="759"/>
                    </a:lnTo>
                    <a:lnTo>
                      <a:pt x="67" y="754"/>
                    </a:lnTo>
                    <a:lnTo>
                      <a:pt x="74" y="753"/>
                    </a:lnTo>
                    <a:lnTo>
                      <a:pt x="85" y="754"/>
                    </a:lnTo>
                    <a:lnTo>
                      <a:pt x="92" y="751"/>
                    </a:lnTo>
                    <a:lnTo>
                      <a:pt x="95" y="745"/>
                    </a:lnTo>
                    <a:lnTo>
                      <a:pt x="89" y="735"/>
                    </a:lnTo>
                    <a:lnTo>
                      <a:pt x="85" y="732"/>
                    </a:lnTo>
                    <a:lnTo>
                      <a:pt x="74" y="724"/>
                    </a:lnTo>
                    <a:lnTo>
                      <a:pt x="70" y="719"/>
                    </a:lnTo>
                    <a:lnTo>
                      <a:pt x="69" y="716"/>
                    </a:lnTo>
                    <a:lnTo>
                      <a:pt x="67" y="702"/>
                    </a:lnTo>
                    <a:lnTo>
                      <a:pt x="69" y="686"/>
                    </a:lnTo>
                    <a:lnTo>
                      <a:pt x="74" y="672"/>
                    </a:lnTo>
                    <a:lnTo>
                      <a:pt x="77" y="669"/>
                    </a:lnTo>
                    <a:lnTo>
                      <a:pt x="85" y="661"/>
                    </a:lnTo>
                    <a:lnTo>
                      <a:pt x="93" y="652"/>
                    </a:lnTo>
                    <a:lnTo>
                      <a:pt x="100" y="648"/>
                    </a:lnTo>
                    <a:lnTo>
                      <a:pt x="119" y="649"/>
                    </a:lnTo>
                    <a:lnTo>
                      <a:pt x="133" y="640"/>
                    </a:lnTo>
                    <a:lnTo>
                      <a:pt x="138" y="637"/>
                    </a:lnTo>
                    <a:lnTo>
                      <a:pt x="155" y="635"/>
                    </a:lnTo>
                    <a:lnTo>
                      <a:pt x="161" y="631"/>
                    </a:lnTo>
                    <a:lnTo>
                      <a:pt x="167" y="626"/>
                    </a:lnTo>
                    <a:lnTo>
                      <a:pt x="172" y="618"/>
                    </a:lnTo>
                    <a:lnTo>
                      <a:pt x="191" y="610"/>
                    </a:lnTo>
                    <a:lnTo>
                      <a:pt x="207" y="610"/>
                    </a:lnTo>
                    <a:lnTo>
                      <a:pt x="216" y="607"/>
                    </a:lnTo>
                    <a:lnTo>
                      <a:pt x="223" y="601"/>
                    </a:lnTo>
                    <a:lnTo>
                      <a:pt x="229" y="596"/>
                    </a:lnTo>
                    <a:lnTo>
                      <a:pt x="240" y="588"/>
                    </a:lnTo>
                    <a:lnTo>
                      <a:pt x="260" y="573"/>
                    </a:lnTo>
                    <a:lnTo>
                      <a:pt x="266" y="567"/>
                    </a:lnTo>
                    <a:lnTo>
                      <a:pt x="270" y="561"/>
                    </a:lnTo>
                    <a:lnTo>
                      <a:pt x="276" y="556"/>
                    </a:lnTo>
                    <a:lnTo>
                      <a:pt x="289" y="548"/>
                    </a:lnTo>
                    <a:lnTo>
                      <a:pt x="301" y="538"/>
                    </a:lnTo>
                    <a:lnTo>
                      <a:pt x="312" y="531"/>
                    </a:lnTo>
                    <a:lnTo>
                      <a:pt x="321" y="524"/>
                    </a:lnTo>
                    <a:lnTo>
                      <a:pt x="325" y="521"/>
                    </a:lnTo>
                    <a:lnTo>
                      <a:pt x="348" y="514"/>
                    </a:lnTo>
                    <a:lnTo>
                      <a:pt x="354" y="512"/>
                    </a:lnTo>
                    <a:lnTo>
                      <a:pt x="370" y="503"/>
                    </a:lnTo>
                    <a:lnTo>
                      <a:pt x="387" y="488"/>
                    </a:lnTo>
                    <a:lnTo>
                      <a:pt x="391" y="475"/>
                    </a:lnTo>
                    <a:lnTo>
                      <a:pt x="390" y="472"/>
                    </a:lnTo>
                    <a:lnTo>
                      <a:pt x="388" y="464"/>
                    </a:lnTo>
                    <a:lnTo>
                      <a:pt x="381" y="454"/>
                    </a:lnTo>
                    <a:lnTo>
                      <a:pt x="370" y="442"/>
                    </a:lnTo>
                    <a:lnTo>
                      <a:pt x="367" y="429"/>
                    </a:lnTo>
                    <a:lnTo>
                      <a:pt x="367" y="420"/>
                    </a:lnTo>
                    <a:lnTo>
                      <a:pt x="365" y="409"/>
                    </a:lnTo>
                    <a:lnTo>
                      <a:pt x="361" y="391"/>
                    </a:lnTo>
                    <a:lnTo>
                      <a:pt x="361" y="383"/>
                    </a:lnTo>
                    <a:lnTo>
                      <a:pt x="362" y="377"/>
                    </a:lnTo>
                    <a:lnTo>
                      <a:pt x="364" y="368"/>
                    </a:lnTo>
                    <a:lnTo>
                      <a:pt x="365" y="351"/>
                    </a:lnTo>
                    <a:lnTo>
                      <a:pt x="368" y="343"/>
                    </a:lnTo>
                    <a:lnTo>
                      <a:pt x="371" y="332"/>
                    </a:lnTo>
                    <a:lnTo>
                      <a:pt x="375" y="318"/>
                    </a:lnTo>
                    <a:lnTo>
                      <a:pt x="375" y="303"/>
                    </a:lnTo>
                    <a:lnTo>
                      <a:pt x="370" y="294"/>
                    </a:lnTo>
                    <a:lnTo>
                      <a:pt x="370" y="283"/>
                    </a:lnTo>
                    <a:lnTo>
                      <a:pt x="374" y="275"/>
                    </a:lnTo>
                    <a:lnTo>
                      <a:pt x="383" y="270"/>
                    </a:lnTo>
                    <a:lnTo>
                      <a:pt x="393" y="265"/>
                    </a:lnTo>
                    <a:lnTo>
                      <a:pt x="406" y="257"/>
                    </a:lnTo>
                    <a:lnTo>
                      <a:pt x="409" y="249"/>
                    </a:lnTo>
                    <a:lnTo>
                      <a:pt x="414" y="243"/>
                    </a:lnTo>
                    <a:lnTo>
                      <a:pt x="419" y="236"/>
                    </a:lnTo>
                    <a:lnTo>
                      <a:pt x="424" y="229"/>
                    </a:lnTo>
                    <a:lnTo>
                      <a:pt x="426" y="217"/>
                    </a:lnTo>
                    <a:lnTo>
                      <a:pt x="427" y="208"/>
                    </a:lnTo>
                    <a:lnTo>
                      <a:pt x="426" y="194"/>
                    </a:lnTo>
                    <a:lnTo>
                      <a:pt x="426" y="192"/>
                    </a:lnTo>
                    <a:lnTo>
                      <a:pt x="429" y="183"/>
                    </a:lnTo>
                    <a:lnTo>
                      <a:pt x="437" y="164"/>
                    </a:lnTo>
                    <a:lnTo>
                      <a:pt x="437" y="155"/>
                    </a:lnTo>
                    <a:lnTo>
                      <a:pt x="433" y="149"/>
                    </a:lnTo>
                    <a:lnTo>
                      <a:pt x="429" y="141"/>
                    </a:lnTo>
                    <a:lnTo>
                      <a:pt x="430" y="129"/>
                    </a:lnTo>
                    <a:lnTo>
                      <a:pt x="419" y="105"/>
                    </a:lnTo>
                    <a:lnTo>
                      <a:pt x="417" y="100"/>
                    </a:lnTo>
                    <a:lnTo>
                      <a:pt x="417" y="89"/>
                    </a:lnTo>
                    <a:lnTo>
                      <a:pt x="413" y="80"/>
                    </a:lnTo>
                    <a:lnTo>
                      <a:pt x="406" y="73"/>
                    </a:lnTo>
                    <a:lnTo>
                      <a:pt x="397" y="61"/>
                    </a:lnTo>
                    <a:lnTo>
                      <a:pt x="396" y="54"/>
                    </a:lnTo>
                    <a:lnTo>
                      <a:pt x="397" y="46"/>
                    </a:lnTo>
                    <a:lnTo>
                      <a:pt x="398" y="37"/>
                    </a:lnTo>
                    <a:lnTo>
                      <a:pt x="401" y="32"/>
                    </a:lnTo>
                    <a:lnTo>
                      <a:pt x="403" y="30"/>
                    </a:lnTo>
                    <a:lnTo>
                      <a:pt x="404" y="27"/>
                    </a:lnTo>
                    <a:lnTo>
                      <a:pt x="406" y="24"/>
                    </a:lnTo>
                    <a:lnTo>
                      <a:pt x="411" y="16"/>
                    </a:lnTo>
                    <a:lnTo>
                      <a:pt x="413" y="15"/>
                    </a:lnTo>
                    <a:lnTo>
                      <a:pt x="422" y="13"/>
                    </a:lnTo>
                    <a:lnTo>
                      <a:pt x="426" y="12"/>
                    </a:lnTo>
                    <a:lnTo>
                      <a:pt x="429" y="9"/>
                    </a:lnTo>
                    <a:lnTo>
                      <a:pt x="432" y="6"/>
                    </a:lnTo>
                    <a:lnTo>
                      <a:pt x="433" y="3"/>
                    </a:lnTo>
                    <a:lnTo>
                      <a:pt x="436" y="2"/>
                    </a:lnTo>
                    <a:lnTo>
                      <a:pt x="439" y="1"/>
                    </a:lnTo>
                    <a:lnTo>
                      <a:pt x="447" y="1"/>
                    </a:lnTo>
                    <a:lnTo>
                      <a:pt x="45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CO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19" name="Freeform 50"/>
              <p:cNvSpPr>
                <a:spLocks/>
              </p:cNvSpPr>
              <p:nvPr/>
            </p:nvSpPr>
            <p:spPr bwMode="auto">
              <a:xfrm>
                <a:off x="4649" y="1534"/>
                <a:ext cx="530" cy="181"/>
              </a:xfrm>
              <a:custGeom>
                <a:avLst/>
                <a:gdLst>
                  <a:gd name="T0" fmla="*/ 0 w 1784"/>
                  <a:gd name="T1" fmla="*/ 0 h 461"/>
                  <a:gd name="T2" fmla="*/ 0 w 1784"/>
                  <a:gd name="T3" fmla="*/ 0 h 461"/>
                  <a:gd name="T4" fmla="*/ 0 w 1784"/>
                  <a:gd name="T5" fmla="*/ 0 h 461"/>
                  <a:gd name="T6" fmla="*/ 0 w 1784"/>
                  <a:gd name="T7" fmla="*/ 0 h 461"/>
                  <a:gd name="T8" fmla="*/ 0 w 1784"/>
                  <a:gd name="T9" fmla="*/ 0 h 461"/>
                  <a:gd name="T10" fmla="*/ 0 w 1784"/>
                  <a:gd name="T11" fmla="*/ 0 h 461"/>
                  <a:gd name="T12" fmla="*/ 0 w 1784"/>
                  <a:gd name="T13" fmla="*/ 0 h 461"/>
                  <a:gd name="T14" fmla="*/ 0 w 1784"/>
                  <a:gd name="T15" fmla="*/ 0 h 461"/>
                  <a:gd name="T16" fmla="*/ 0 w 1784"/>
                  <a:gd name="T17" fmla="*/ 0 h 461"/>
                  <a:gd name="T18" fmla="*/ 0 w 1784"/>
                  <a:gd name="T19" fmla="*/ 0 h 461"/>
                  <a:gd name="T20" fmla="*/ 0 w 1784"/>
                  <a:gd name="T21" fmla="*/ 0 h 461"/>
                  <a:gd name="T22" fmla="*/ 0 w 1784"/>
                  <a:gd name="T23" fmla="*/ 0 h 461"/>
                  <a:gd name="T24" fmla="*/ 0 w 1784"/>
                  <a:gd name="T25" fmla="*/ 0 h 461"/>
                  <a:gd name="T26" fmla="*/ 0 w 1784"/>
                  <a:gd name="T27" fmla="*/ 0 h 461"/>
                  <a:gd name="T28" fmla="*/ 0 w 1784"/>
                  <a:gd name="T29" fmla="*/ 0 h 461"/>
                  <a:gd name="T30" fmla="*/ 0 w 1784"/>
                  <a:gd name="T31" fmla="*/ 0 h 461"/>
                  <a:gd name="T32" fmla="*/ 0 w 1784"/>
                  <a:gd name="T33" fmla="*/ 0 h 461"/>
                  <a:gd name="T34" fmla="*/ 0 w 1784"/>
                  <a:gd name="T35" fmla="*/ 0 h 461"/>
                  <a:gd name="T36" fmla="*/ 0 w 1784"/>
                  <a:gd name="T37" fmla="*/ 0 h 461"/>
                  <a:gd name="T38" fmla="*/ 0 w 1784"/>
                  <a:gd name="T39" fmla="*/ 0 h 461"/>
                  <a:gd name="T40" fmla="*/ 0 w 1784"/>
                  <a:gd name="T41" fmla="*/ 0 h 461"/>
                  <a:gd name="T42" fmla="*/ 0 w 1784"/>
                  <a:gd name="T43" fmla="*/ 0 h 461"/>
                  <a:gd name="T44" fmla="*/ 0 w 1784"/>
                  <a:gd name="T45" fmla="*/ 0 h 461"/>
                  <a:gd name="T46" fmla="*/ 0 w 1784"/>
                  <a:gd name="T47" fmla="*/ 0 h 461"/>
                  <a:gd name="T48" fmla="*/ 0 w 1784"/>
                  <a:gd name="T49" fmla="*/ 0 h 461"/>
                  <a:gd name="T50" fmla="*/ 0 w 1784"/>
                  <a:gd name="T51" fmla="*/ 0 h 461"/>
                  <a:gd name="T52" fmla="*/ 0 w 1784"/>
                  <a:gd name="T53" fmla="*/ 0 h 461"/>
                  <a:gd name="T54" fmla="*/ 0 w 1784"/>
                  <a:gd name="T55" fmla="*/ 0 h 461"/>
                  <a:gd name="T56" fmla="*/ 0 w 1784"/>
                  <a:gd name="T57" fmla="*/ 0 h 461"/>
                  <a:gd name="T58" fmla="*/ 0 w 1784"/>
                  <a:gd name="T59" fmla="*/ 0 h 461"/>
                  <a:gd name="T60" fmla="*/ 0 w 1784"/>
                  <a:gd name="T61" fmla="*/ 0 h 461"/>
                  <a:gd name="T62" fmla="*/ 0 w 1784"/>
                  <a:gd name="T63" fmla="*/ 0 h 461"/>
                  <a:gd name="T64" fmla="*/ 0 w 1784"/>
                  <a:gd name="T65" fmla="*/ 0 h 461"/>
                  <a:gd name="T66" fmla="*/ 0 w 1784"/>
                  <a:gd name="T67" fmla="*/ 0 h 461"/>
                  <a:gd name="T68" fmla="*/ 0 w 1784"/>
                  <a:gd name="T69" fmla="*/ 0 h 461"/>
                  <a:gd name="T70" fmla="*/ 0 w 1784"/>
                  <a:gd name="T71" fmla="*/ 0 h 461"/>
                  <a:gd name="T72" fmla="*/ 0 w 1784"/>
                  <a:gd name="T73" fmla="*/ 0 h 461"/>
                  <a:gd name="T74" fmla="*/ 0 w 1784"/>
                  <a:gd name="T75" fmla="*/ 0 h 461"/>
                  <a:gd name="T76" fmla="*/ 0 w 1784"/>
                  <a:gd name="T77" fmla="*/ 0 h 461"/>
                  <a:gd name="T78" fmla="*/ 0 w 1784"/>
                  <a:gd name="T79" fmla="*/ 0 h 461"/>
                  <a:gd name="T80" fmla="*/ 0 w 1784"/>
                  <a:gd name="T81" fmla="*/ 0 h 461"/>
                  <a:gd name="T82" fmla="*/ 0 w 1784"/>
                  <a:gd name="T83" fmla="*/ 0 h 461"/>
                  <a:gd name="T84" fmla="*/ 0 w 1784"/>
                  <a:gd name="T85" fmla="*/ 0 h 461"/>
                  <a:gd name="T86" fmla="*/ 0 w 1784"/>
                  <a:gd name="T87" fmla="*/ 0 h 461"/>
                  <a:gd name="T88" fmla="*/ 0 w 1784"/>
                  <a:gd name="T89" fmla="*/ 0 h 461"/>
                  <a:gd name="T90" fmla="*/ 0 w 1784"/>
                  <a:gd name="T91" fmla="*/ 0 h 461"/>
                  <a:gd name="T92" fmla="*/ 0 w 1784"/>
                  <a:gd name="T93" fmla="*/ 0 h 461"/>
                  <a:gd name="T94" fmla="*/ 0 w 1784"/>
                  <a:gd name="T95" fmla="*/ 0 h 461"/>
                  <a:gd name="T96" fmla="*/ 0 w 1784"/>
                  <a:gd name="T97" fmla="*/ 0 h 461"/>
                  <a:gd name="T98" fmla="*/ 0 w 1784"/>
                  <a:gd name="T99" fmla="*/ 0 h 461"/>
                  <a:gd name="T100" fmla="*/ 0 w 1784"/>
                  <a:gd name="T101" fmla="*/ 0 h 461"/>
                  <a:gd name="T102" fmla="*/ 0 w 1784"/>
                  <a:gd name="T103" fmla="*/ 0 h 461"/>
                  <a:gd name="T104" fmla="*/ 0 w 1784"/>
                  <a:gd name="T105" fmla="*/ 0 h 461"/>
                  <a:gd name="T106" fmla="*/ 0 w 1784"/>
                  <a:gd name="T107" fmla="*/ 0 h 461"/>
                  <a:gd name="T108" fmla="*/ 0 w 1784"/>
                  <a:gd name="T109" fmla="*/ 0 h 461"/>
                  <a:gd name="T110" fmla="*/ 0 w 1784"/>
                  <a:gd name="T111" fmla="*/ 0 h 461"/>
                  <a:gd name="T112" fmla="*/ 0 w 1784"/>
                  <a:gd name="T113" fmla="*/ 0 h 461"/>
                  <a:gd name="T114" fmla="*/ 0 w 1784"/>
                  <a:gd name="T115" fmla="*/ 0 h 461"/>
                  <a:gd name="T116" fmla="*/ 0 w 1784"/>
                  <a:gd name="T117" fmla="*/ 0 h 461"/>
                  <a:gd name="T118" fmla="*/ 0 w 1784"/>
                  <a:gd name="T119" fmla="*/ 0 h 461"/>
                  <a:gd name="T120" fmla="*/ 0 w 1784"/>
                  <a:gd name="T121" fmla="*/ 0 h 461"/>
                  <a:gd name="T122" fmla="*/ 0 w 1784"/>
                  <a:gd name="T123" fmla="*/ 0 h 461"/>
                  <a:gd name="T124" fmla="*/ 0 w 1784"/>
                  <a:gd name="T125" fmla="*/ 0 h 46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784"/>
                  <a:gd name="T190" fmla="*/ 0 h 461"/>
                  <a:gd name="T191" fmla="*/ 1784 w 1784"/>
                  <a:gd name="T192" fmla="*/ 461 h 461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784" h="461">
                    <a:moveTo>
                      <a:pt x="14" y="325"/>
                    </a:moveTo>
                    <a:lnTo>
                      <a:pt x="16" y="330"/>
                    </a:lnTo>
                    <a:lnTo>
                      <a:pt x="19" y="333"/>
                    </a:lnTo>
                    <a:lnTo>
                      <a:pt x="25" y="333"/>
                    </a:lnTo>
                    <a:lnTo>
                      <a:pt x="26" y="328"/>
                    </a:lnTo>
                    <a:lnTo>
                      <a:pt x="26" y="322"/>
                    </a:lnTo>
                    <a:lnTo>
                      <a:pt x="30" y="320"/>
                    </a:lnTo>
                    <a:lnTo>
                      <a:pt x="38" y="318"/>
                    </a:lnTo>
                    <a:lnTo>
                      <a:pt x="43" y="313"/>
                    </a:lnTo>
                    <a:lnTo>
                      <a:pt x="48" y="292"/>
                    </a:lnTo>
                    <a:lnTo>
                      <a:pt x="48" y="279"/>
                    </a:lnTo>
                    <a:lnTo>
                      <a:pt x="52" y="273"/>
                    </a:lnTo>
                    <a:lnTo>
                      <a:pt x="62" y="273"/>
                    </a:lnTo>
                    <a:lnTo>
                      <a:pt x="66" y="278"/>
                    </a:lnTo>
                    <a:lnTo>
                      <a:pt x="74" y="291"/>
                    </a:lnTo>
                    <a:lnTo>
                      <a:pt x="78" y="292"/>
                    </a:lnTo>
                    <a:lnTo>
                      <a:pt x="82" y="291"/>
                    </a:lnTo>
                    <a:lnTo>
                      <a:pt x="91" y="278"/>
                    </a:lnTo>
                    <a:lnTo>
                      <a:pt x="98" y="275"/>
                    </a:lnTo>
                    <a:lnTo>
                      <a:pt x="117" y="275"/>
                    </a:lnTo>
                    <a:lnTo>
                      <a:pt x="127" y="273"/>
                    </a:lnTo>
                    <a:lnTo>
                      <a:pt x="133" y="268"/>
                    </a:lnTo>
                    <a:lnTo>
                      <a:pt x="138" y="255"/>
                    </a:lnTo>
                    <a:lnTo>
                      <a:pt x="144" y="246"/>
                    </a:lnTo>
                    <a:lnTo>
                      <a:pt x="144" y="240"/>
                    </a:lnTo>
                    <a:lnTo>
                      <a:pt x="146" y="227"/>
                    </a:lnTo>
                    <a:lnTo>
                      <a:pt x="146" y="207"/>
                    </a:lnTo>
                    <a:lnTo>
                      <a:pt x="150" y="196"/>
                    </a:lnTo>
                    <a:lnTo>
                      <a:pt x="156" y="179"/>
                    </a:lnTo>
                    <a:lnTo>
                      <a:pt x="158" y="165"/>
                    </a:lnTo>
                    <a:lnTo>
                      <a:pt x="161" y="150"/>
                    </a:lnTo>
                    <a:lnTo>
                      <a:pt x="171" y="147"/>
                    </a:lnTo>
                    <a:lnTo>
                      <a:pt x="184" y="142"/>
                    </a:lnTo>
                    <a:lnTo>
                      <a:pt x="189" y="135"/>
                    </a:lnTo>
                    <a:lnTo>
                      <a:pt x="193" y="130"/>
                    </a:lnTo>
                    <a:lnTo>
                      <a:pt x="194" y="119"/>
                    </a:lnTo>
                    <a:lnTo>
                      <a:pt x="203" y="105"/>
                    </a:lnTo>
                    <a:lnTo>
                      <a:pt x="209" y="96"/>
                    </a:lnTo>
                    <a:lnTo>
                      <a:pt x="213" y="87"/>
                    </a:lnTo>
                    <a:lnTo>
                      <a:pt x="216" y="81"/>
                    </a:lnTo>
                    <a:lnTo>
                      <a:pt x="220" y="69"/>
                    </a:lnTo>
                    <a:lnTo>
                      <a:pt x="228" y="60"/>
                    </a:lnTo>
                    <a:lnTo>
                      <a:pt x="238" y="52"/>
                    </a:lnTo>
                    <a:lnTo>
                      <a:pt x="242" y="46"/>
                    </a:lnTo>
                    <a:lnTo>
                      <a:pt x="242" y="37"/>
                    </a:lnTo>
                    <a:lnTo>
                      <a:pt x="268" y="36"/>
                    </a:lnTo>
                    <a:lnTo>
                      <a:pt x="295" y="35"/>
                    </a:lnTo>
                    <a:lnTo>
                      <a:pt x="308" y="34"/>
                    </a:lnTo>
                    <a:lnTo>
                      <a:pt x="321" y="34"/>
                    </a:lnTo>
                    <a:lnTo>
                      <a:pt x="330" y="29"/>
                    </a:lnTo>
                    <a:lnTo>
                      <a:pt x="333" y="24"/>
                    </a:lnTo>
                    <a:lnTo>
                      <a:pt x="337" y="24"/>
                    </a:lnTo>
                    <a:lnTo>
                      <a:pt x="340" y="27"/>
                    </a:lnTo>
                    <a:lnTo>
                      <a:pt x="341" y="27"/>
                    </a:lnTo>
                    <a:lnTo>
                      <a:pt x="341" y="20"/>
                    </a:lnTo>
                    <a:lnTo>
                      <a:pt x="344" y="20"/>
                    </a:lnTo>
                    <a:lnTo>
                      <a:pt x="349" y="21"/>
                    </a:lnTo>
                    <a:lnTo>
                      <a:pt x="351" y="22"/>
                    </a:lnTo>
                    <a:lnTo>
                      <a:pt x="353" y="19"/>
                    </a:lnTo>
                    <a:lnTo>
                      <a:pt x="350" y="17"/>
                    </a:lnTo>
                    <a:lnTo>
                      <a:pt x="351" y="16"/>
                    </a:lnTo>
                    <a:lnTo>
                      <a:pt x="353" y="16"/>
                    </a:lnTo>
                    <a:lnTo>
                      <a:pt x="357" y="18"/>
                    </a:lnTo>
                    <a:lnTo>
                      <a:pt x="357" y="21"/>
                    </a:lnTo>
                    <a:lnTo>
                      <a:pt x="356" y="23"/>
                    </a:lnTo>
                    <a:lnTo>
                      <a:pt x="357" y="24"/>
                    </a:lnTo>
                    <a:lnTo>
                      <a:pt x="359" y="23"/>
                    </a:lnTo>
                    <a:lnTo>
                      <a:pt x="362" y="21"/>
                    </a:lnTo>
                    <a:lnTo>
                      <a:pt x="364" y="20"/>
                    </a:lnTo>
                    <a:lnTo>
                      <a:pt x="366" y="18"/>
                    </a:lnTo>
                    <a:lnTo>
                      <a:pt x="363" y="16"/>
                    </a:lnTo>
                    <a:lnTo>
                      <a:pt x="364" y="14"/>
                    </a:lnTo>
                    <a:lnTo>
                      <a:pt x="373" y="14"/>
                    </a:lnTo>
                    <a:lnTo>
                      <a:pt x="375" y="15"/>
                    </a:lnTo>
                    <a:lnTo>
                      <a:pt x="376" y="17"/>
                    </a:lnTo>
                    <a:lnTo>
                      <a:pt x="370" y="20"/>
                    </a:lnTo>
                    <a:lnTo>
                      <a:pt x="373" y="23"/>
                    </a:lnTo>
                    <a:lnTo>
                      <a:pt x="377" y="23"/>
                    </a:lnTo>
                    <a:lnTo>
                      <a:pt x="382" y="17"/>
                    </a:lnTo>
                    <a:lnTo>
                      <a:pt x="389" y="17"/>
                    </a:lnTo>
                    <a:lnTo>
                      <a:pt x="390" y="24"/>
                    </a:lnTo>
                    <a:lnTo>
                      <a:pt x="389" y="28"/>
                    </a:lnTo>
                    <a:lnTo>
                      <a:pt x="392" y="29"/>
                    </a:lnTo>
                    <a:lnTo>
                      <a:pt x="400" y="28"/>
                    </a:lnTo>
                    <a:lnTo>
                      <a:pt x="402" y="28"/>
                    </a:lnTo>
                    <a:lnTo>
                      <a:pt x="406" y="30"/>
                    </a:lnTo>
                    <a:lnTo>
                      <a:pt x="415" y="28"/>
                    </a:lnTo>
                    <a:lnTo>
                      <a:pt x="421" y="29"/>
                    </a:lnTo>
                    <a:lnTo>
                      <a:pt x="425" y="34"/>
                    </a:lnTo>
                    <a:lnTo>
                      <a:pt x="428" y="35"/>
                    </a:lnTo>
                    <a:lnTo>
                      <a:pt x="431" y="34"/>
                    </a:lnTo>
                    <a:lnTo>
                      <a:pt x="431" y="32"/>
                    </a:lnTo>
                    <a:lnTo>
                      <a:pt x="428" y="28"/>
                    </a:lnTo>
                    <a:lnTo>
                      <a:pt x="429" y="23"/>
                    </a:lnTo>
                    <a:lnTo>
                      <a:pt x="435" y="21"/>
                    </a:lnTo>
                    <a:lnTo>
                      <a:pt x="441" y="21"/>
                    </a:lnTo>
                    <a:lnTo>
                      <a:pt x="452" y="26"/>
                    </a:lnTo>
                    <a:lnTo>
                      <a:pt x="457" y="27"/>
                    </a:lnTo>
                    <a:lnTo>
                      <a:pt x="461" y="24"/>
                    </a:lnTo>
                    <a:lnTo>
                      <a:pt x="464" y="21"/>
                    </a:lnTo>
                    <a:lnTo>
                      <a:pt x="468" y="22"/>
                    </a:lnTo>
                    <a:lnTo>
                      <a:pt x="471" y="23"/>
                    </a:lnTo>
                    <a:lnTo>
                      <a:pt x="471" y="32"/>
                    </a:lnTo>
                    <a:lnTo>
                      <a:pt x="475" y="34"/>
                    </a:lnTo>
                    <a:lnTo>
                      <a:pt x="488" y="33"/>
                    </a:lnTo>
                    <a:lnTo>
                      <a:pt x="497" y="30"/>
                    </a:lnTo>
                    <a:lnTo>
                      <a:pt x="503" y="31"/>
                    </a:lnTo>
                    <a:lnTo>
                      <a:pt x="507" y="33"/>
                    </a:lnTo>
                    <a:lnTo>
                      <a:pt x="510" y="33"/>
                    </a:lnTo>
                    <a:lnTo>
                      <a:pt x="514" y="31"/>
                    </a:lnTo>
                    <a:lnTo>
                      <a:pt x="521" y="31"/>
                    </a:lnTo>
                    <a:lnTo>
                      <a:pt x="526" y="33"/>
                    </a:lnTo>
                    <a:lnTo>
                      <a:pt x="529" y="36"/>
                    </a:lnTo>
                    <a:lnTo>
                      <a:pt x="531" y="37"/>
                    </a:lnTo>
                    <a:lnTo>
                      <a:pt x="537" y="36"/>
                    </a:lnTo>
                    <a:lnTo>
                      <a:pt x="540" y="34"/>
                    </a:lnTo>
                    <a:lnTo>
                      <a:pt x="542" y="31"/>
                    </a:lnTo>
                    <a:lnTo>
                      <a:pt x="544" y="30"/>
                    </a:lnTo>
                    <a:lnTo>
                      <a:pt x="547" y="32"/>
                    </a:lnTo>
                    <a:lnTo>
                      <a:pt x="547" y="36"/>
                    </a:lnTo>
                    <a:lnTo>
                      <a:pt x="546" y="39"/>
                    </a:lnTo>
                    <a:lnTo>
                      <a:pt x="547" y="41"/>
                    </a:lnTo>
                    <a:lnTo>
                      <a:pt x="552" y="40"/>
                    </a:lnTo>
                    <a:lnTo>
                      <a:pt x="557" y="36"/>
                    </a:lnTo>
                    <a:lnTo>
                      <a:pt x="563" y="35"/>
                    </a:lnTo>
                    <a:lnTo>
                      <a:pt x="566" y="31"/>
                    </a:lnTo>
                    <a:lnTo>
                      <a:pt x="569" y="30"/>
                    </a:lnTo>
                    <a:lnTo>
                      <a:pt x="572" y="30"/>
                    </a:lnTo>
                    <a:lnTo>
                      <a:pt x="578" y="31"/>
                    </a:lnTo>
                    <a:lnTo>
                      <a:pt x="586" y="30"/>
                    </a:lnTo>
                    <a:lnTo>
                      <a:pt x="589" y="31"/>
                    </a:lnTo>
                    <a:lnTo>
                      <a:pt x="592" y="33"/>
                    </a:lnTo>
                    <a:lnTo>
                      <a:pt x="595" y="36"/>
                    </a:lnTo>
                    <a:lnTo>
                      <a:pt x="596" y="38"/>
                    </a:lnTo>
                    <a:lnTo>
                      <a:pt x="603" y="39"/>
                    </a:lnTo>
                    <a:lnTo>
                      <a:pt x="609" y="38"/>
                    </a:lnTo>
                    <a:lnTo>
                      <a:pt x="616" y="38"/>
                    </a:lnTo>
                    <a:lnTo>
                      <a:pt x="621" y="39"/>
                    </a:lnTo>
                    <a:lnTo>
                      <a:pt x="627" y="38"/>
                    </a:lnTo>
                    <a:lnTo>
                      <a:pt x="634" y="39"/>
                    </a:lnTo>
                    <a:lnTo>
                      <a:pt x="644" y="34"/>
                    </a:lnTo>
                    <a:lnTo>
                      <a:pt x="652" y="35"/>
                    </a:lnTo>
                    <a:lnTo>
                      <a:pt x="655" y="35"/>
                    </a:lnTo>
                    <a:lnTo>
                      <a:pt x="661" y="34"/>
                    </a:lnTo>
                    <a:lnTo>
                      <a:pt x="664" y="33"/>
                    </a:lnTo>
                    <a:lnTo>
                      <a:pt x="665" y="33"/>
                    </a:lnTo>
                    <a:lnTo>
                      <a:pt x="668" y="34"/>
                    </a:lnTo>
                    <a:lnTo>
                      <a:pt x="668" y="36"/>
                    </a:lnTo>
                    <a:lnTo>
                      <a:pt x="671" y="37"/>
                    </a:lnTo>
                    <a:lnTo>
                      <a:pt x="674" y="38"/>
                    </a:lnTo>
                    <a:lnTo>
                      <a:pt x="678" y="41"/>
                    </a:lnTo>
                    <a:lnTo>
                      <a:pt x="681" y="41"/>
                    </a:lnTo>
                    <a:lnTo>
                      <a:pt x="686" y="35"/>
                    </a:lnTo>
                    <a:lnTo>
                      <a:pt x="690" y="35"/>
                    </a:lnTo>
                    <a:lnTo>
                      <a:pt x="697" y="38"/>
                    </a:lnTo>
                    <a:lnTo>
                      <a:pt x="700" y="38"/>
                    </a:lnTo>
                    <a:lnTo>
                      <a:pt x="703" y="36"/>
                    </a:lnTo>
                    <a:lnTo>
                      <a:pt x="706" y="36"/>
                    </a:lnTo>
                    <a:lnTo>
                      <a:pt x="710" y="38"/>
                    </a:lnTo>
                    <a:lnTo>
                      <a:pt x="716" y="37"/>
                    </a:lnTo>
                    <a:lnTo>
                      <a:pt x="724" y="35"/>
                    </a:lnTo>
                    <a:lnTo>
                      <a:pt x="732" y="35"/>
                    </a:lnTo>
                    <a:lnTo>
                      <a:pt x="737" y="33"/>
                    </a:lnTo>
                    <a:lnTo>
                      <a:pt x="742" y="33"/>
                    </a:lnTo>
                    <a:lnTo>
                      <a:pt x="746" y="32"/>
                    </a:lnTo>
                    <a:lnTo>
                      <a:pt x="749" y="33"/>
                    </a:lnTo>
                    <a:lnTo>
                      <a:pt x="750" y="36"/>
                    </a:lnTo>
                    <a:lnTo>
                      <a:pt x="750" y="39"/>
                    </a:lnTo>
                    <a:lnTo>
                      <a:pt x="752" y="41"/>
                    </a:lnTo>
                    <a:lnTo>
                      <a:pt x="758" y="41"/>
                    </a:lnTo>
                    <a:lnTo>
                      <a:pt x="762" y="42"/>
                    </a:lnTo>
                    <a:lnTo>
                      <a:pt x="762" y="43"/>
                    </a:lnTo>
                    <a:lnTo>
                      <a:pt x="760" y="45"/>
                    </a:lnTo>
                    <a:lnTo>
                      <a:pt x="756" y="43"/>
                    </a:lnTo>
                    <a:lnTo>
                      <a:pt x="755" y="44"/>
                    </a:lnTo>
                    <a:lnTo>
                      <a:pt x="756" y="46"/>
                    </a:lnTo>
                    <a:lnTo>
                      <a:pt x="756" y="50"/>
                    </a:lnTo>
                    <a:lnTo>
                      <a:pt x="758" y="51"/>
                    </a:lnTo>
                    <a:lnTo>
                      <a:pt x="763" y="52"/>
                    </a:lnTo>
                    <a:lnTo>
                      <a:pt x="771" y="51"/>
                    </a:lnTo>
                    <a:lnTo>
                      <a:pt x="772" y="51"/>
                    </a:lnTo>
                    <a:lnTo>
                      <a:pt x="775" y="52"/>
                    </a:lnTo>
                    <a:lnTo>
                      <a:pt x="779" y="52"/>
                    </a:lnTo>
                    <a:lnTo>
                      <a:pt x="785" y="51"/>
                    </a:lnTo>
                    <a:lnTo>
                      <a:pt x="794" y="52"/>
                    </a:lnTo>
                    <a:lnTo>
                      <a:pt x="802" y="52"/>
                    </a:lnTo>
                    <a:lnTo>
                      <a:pt x="809" y="55"/>
                    </a:lnTo>
                    <a:lnTo>
                      <a:pt x="814" y="56"/>
                    </a:lnTo>
                    <a:lnTo>
                      <a:pt x="827" y="53"/>
                    </a:lnTo>
                    <a:lnTo>
                      <a:pt x="832" y="49"/>
                    </a:lnTo>
                    <a:lnTo>
                      <a:pt x="835" y="44"/>
                    </a:lnTo>
                    <a:lnTo>
                      <a:pt x="840" y="43"/>
                    </a:lnTo>
                    <a:lnTo>
                      <a:pt x="841" y="40"/>
                    </a:lnTo>
                    <a:lnTo>
                      <a:pt x="844" y="38"/>
                    </a:lnTo>
                    <a:lnTo>
                      <a:pt x="847" y="38"/>
                    </a:lnTo>
                    <a:lnTo>
                      <a:pt x="848" y="37"/>
                    </a:lnTo>
                    <a:lnTo>
                      <a:pt x="848" y="34"/>
                    </a:lnTo>
                    <a:lnTo>
                      <a:pt x="850" y="33"/>
                    </a:lnTo>
                    <a:lnTo>
                      <a:pt x="853" y="33"/>
                    </a:lnTo>
                    <a:lnTo>
                      <a:pt x="853" y="37"/>
                    </a:lnTo>
                    <a:lnTo>
                      <a:pt x="854" y="38"/>
                    </a:lnTo>
                    <a:lnTo>
                      <a:pt x="857" y="39"/>
                    </a:lnTo>
                    <a:lnTo>
                      <a:pt x="863" y="36"/>
                    </a:lnTo>
                    <a:lnTo>
                      <a:pt x="870" y="35"/>
                    </a:lnTo>
                    <a:lnTo>
                      <a:pt x="871" y="31"/>
                    </a:lnTo>
                    <a:lnTo>
                      <a:pt x="874" y="32"/>
                    </a:lnTo>
                    <a:lnTo>
                      <a:pt x="879" y="34"/>
                    </a:lnTo>
                    <a:lnTo>
                      <a:pt x="881" y="33"/>
                    </a:lnTo>
                    <a:lnTo>
                      <a:pt x="880" y="30"/>
                    </a:lnTo>
                    <a:lnTo>
                      <a:pt x="883" y="28"/>
                    </a:lnTo>
                    <a:lnTo>
                      <a:pt x="887" y="28"/>
                    </a:lnTo>
                    <a:lnTo>
                      <a:pt x="889" y="30"/>
                    </a:lnTo>
                    <a:lnTo>
                      <a:pt x="889" y="29"/>
                    </a:lnTo>
                    <a:lnTo>
                      <a:pt x="886" y="27"/>
                    </a:lnTo>
                    <a:lnTo>
                      <a:pt x="886" y="22"/>
                    </a:lnTo>
                    <a:lnTo>
                      <a:pt x="890" y="18"/>
                    </a:lnTo>
                    <a:lnTo>
                      <a:pt x="896" y="17"/>
                    </a:lnTo>
                    <a:lnTo>
                      <a:pt x="903" y="18"/>
                    </a:lnTo>
                    <a:lnTo>
                      <a:pt x="909" y="20"/>
                    </a:lnTo>
                    <a:lnTo>
                      <a:pt x="913" y="22"/>
                    </a:lnTo>
                    <a:lnTo>
                      <a:pt x="915" y="22"/>
                    </a:lnTo>
                    <a:lnTo>
                      <a:pt x="915" y="20"/>
                    </a:lnTo>
                    <a:lnTo>
                      <a:pt x="916" y="16"/>
                    </a:lnTo>
                    <a:lnTo>
                      <a:pt x="919" y="15"/>
                    </a:lnTo>
                    <a:lnTo>
                      <a:pt x="917" y="14"/>
                    </a:lnTo>
                    <a:lnTo>
                      <a:pt x="915" y="15"/>
                    </a:lnTo>
                    <a:lnTo>
                      <a:pt x="913" y="13"/>
                    </a:lnTo>
                    <a:lnTo>
                      <a:pt x="915" y="12"/>
                    </a:lnTo>
                    <a:lnTo>
                      <a:pt x="919" y="12"/>
                    </a:lnTo>
                    <a:lnTo>
                      <a:pt x="923" y="11"/>
                    </a:lnTo>
                    <a:lnTo>
                      <a:pt x="925" y="12"/>
                    </a:lnTo>
                    <a:lnTo>
                      <a:pt x="929" y="13"/>
                    </a:lnTo>
                    <a:lnTo>
                      <a:pt x="930" y="13"/>
                    </a:lnTo>
                    <a:lnTo>
                      <a:pt x="933" y="14"/>
                    </a:lnTo>
                    <a:lnTo>
                      <a:pt x="936" y="11"/>
                    </a:lnTo>
                    <a:lnTo>
                      <a:pt x="940" y="11"/>
                    </a:lnTo>
                    <a:lnTo>
                      <a:pt x="945" y="9"/>
                    </a:lnTo>
                    <a:lnTo>
                      <a:pt x="949" y="10"/>
                    </a:lnTo>
                    <a:lnTo>
                      <a:pt x="952" y="9"/>
                    </a:lnTo>
                    <a:lnTo>
                      <a:pt x="953" y="9"/>
                    </a:lnTo>
                    <a:lnTo>
                      <a:pt x="955" y="10"/>
                    </a:lnTo>
                    <a:lnTo>
                      <a:pt x="958" y="11"/>
                    </a:lnTo>
                    <a:lnTo>
                      <a:pt x="961" y="11"/>
                    </a:lnTo>
                    <a:lnTo>
                      <a:pt x="962" y="8"/>
                    </a:lnTo>
                    <a:lnTo>
                      <a:pt x="964" y="7"/>
                    </a:lnTo>
                    <a:lnTo>
                      <a:pt x="965" y="6"/>
                    </a:lnTo>
                    <a:lnTo>
                      <a:pt x="968" y="7"/>
                    </a:lnTo>
                    <a:lnTo>
                      <a:pt x="969" y="7"/>
                    </a:lnTo>
                    <a:lnTo>
                      <a:pt x="968" y="4"/>
                    </a:lnTo>
                    <a:lnTo>
                      <a:pt x="971" y="3"/>
                    </a:lnTo>
                    <a:lnTo>
                      <a:pt x="972" y="4"/>
                    </a:lnTo>
                    <a:lnTo>
                      <a:pt x="982" y="7"/>
                    </a:lnTo>
                    <a:lnTo>
                      <a:pt x="984" y="7"/>
                    </a:lnTo>
                    <a:lnTo>
                      <a:pt x="989" y="6"/>
                    </a:lnTo>
                    <a:lnTo>
                      <a:pt x="994" y="5"/>
                    </a:lnTo>
                    <a:lnTo>
                      <a:pt x="1007" y="5"/>
                    </a:lnTo>
                    <a:lnTo>
                      <a:pt x="1010" y="3"/>
                    </a:lnTo>
                    <a:lnTo>
                      <a:pt x="1011" y="0"/>
                    </a:lnTo>
                    <a:lnTo>
                      <a:pt x="1014" y="0"/>
                    </a:lnTo>
                    <a:lnTo>
                      <a:pt x="1018" y="2"/>
                    </a:lnTo>
                    <a:lnTo>
                      <a:pt x="1023" y="7"/>
                    </a:lnTo>
                    <a:lnTo>
                      <a:pt x="1030" y="8"/>
                    </a:lnTo>
                    <a:lnTo>
                      <a:pt x="1036" y="10"/>
                    </a:lnTo>
                    <a:lnTo>
                      <a:pt x="1040" y="11"/>
                    </a:lnTo>
                    <a:lnTo>
                      <a:pt x="1041" y="13"/>
                    </a:lnTo>
                    <a:lnTo>
                      <a:pt x="1043" y="15"/>
                    </a:lnTo>
                    <a:lnTo>
                      <a:pt x="1054" y="15"/>
                    </a:lnTo>
                    <a:lnTo>
                      <a:pt x="1063" y="17"/>
                    </a:lnTo>
                    <a:lnTo>
                      <a:pt x="1076" y="15"/>
                    </a:lnTo>
                    <a:lnTo>
                      <a:pt x="1076" y="13"/>
                    </a:lnTo>
                    <a:lnTo>
                      <a:pt x="1079" y="12"/>
                    </a:lnTo>
                    <a:lnTo>
                      <a:pt x="1082" y="12"/>
                    </a:lnTo>
                    <a:lnTo>
                      <a:pt x="1084" y="10"/>
                    </a:lnTo>
                    <a:lnTo>
                      <a:pt x="1087" y="10"/>
                    </a:lnTo>
                    <a:lnTo>
                      <a:pt x="1096" y="12"/>
                    </a:lnTo>
                    <a:lnTo>
                      <a:pt x="1099" y="14"/>
                    </a:lnTo>
                    <a:lnTo>
                      <a:pt x="1106" y="20"/>
                    </a:lnTo>
                    <a:lnTo>
                      <a:pt x="1106" y="22"/>
                    </a:lnTo>
                    <a:lnTo>
                      <a:pt x="1103" y="23"/>
                    </a:lnTo>
                    <a:lnTo>
                      <a:pt x="1103" y="24"/>
                    </a:lnTo>
                    <a:lnTo>
                      <a:pt x="1108" y="24"/>
                    </a:lnTo>
                    <a:lnTo>
                      <a:pt x="1108" y="25"/>
                    </a:lnTo>
                    <a:lnTo>
                      <a:pt x="1106" y="27"/>
                    </a:lnTo>
                    <a:lnTo>
                      <a:pt x="1108" y="28"/>
                    </a:lnTo>
                    <a:lnTo>
                      <a:pt x="1110" y="28"/>
                    </a:lnTo>
                    <a:lnTo>
                      <a:pt x="1112" y="29"/>
                    </a:lnTo>
                    <a:lnTo>
                      <a:pt x="1122" y="33"/>
                    </a:lnTo>
                    <a:lnTo>
                      <a:pt x="1120" y="36"/>
                    </a:lnTo>
                    <a:lnTo>
                      <a:pt x="1123" y="38"/>
                    </a:lnTo>
                    <a:lnTo>
                      <a:pt x="1126" y="42"/>
                    </a:lnTo>
                    <a:lnTo>
                      <a:pt x="1133" y="42"/>
                    </a:lnTo>
                    <a:lnTo>
                      <a:pt x="1138" y="43"/>
                    </a:lnTo>
                    <a:lnTo>
                      <a:pt x="1144" y="44"/>
                    </a:lnTo>
                    <a:lnTo>
                      <a:pt x="1152" y="44"/>
                    </a:lnTo>
                    <a:lnTo>
                      <a:pt x="1152" y="43"/>
                    </a:lnTo>
                    <a:lnTo>
                      <a:pt x="1152" y="41"/>
                    </a:lnTo>
                    <a:lnTo>
                      <a:pt x="1155" y="40"/>
                    </a:lnTo>
                    <a:lnTo>
                      <a:pt x="1156" y="40"/>
                    </a:lnTo>
                    <a:lnTo>
                      <a:pt x="1156" y="41"/>
                    </a:lnTo>
                    <a:lnTo>
                      <a:pt x="1155" y="42"/>
                    </a:lnTo>
                    <a:lnTo>
                      <a:pt x="1155" y="43"/>
                    </a:lnTo>
                    <a:lnTo>
                      <a:pt x="1161" y="44"/>
                    </a:lnTo>
                    <a:lnTo>
                      <a:pt x="1164" y="42"/>
                    </a:lnTo>
                    <a:lnTo>
                      <a:pt x="1165" y="43"/>
                    </a:lnTo>
                    <a:lnTo>
                      <a:pt x="1168" y="42"/>
                    </a:lnTo>
                    <a:lnTo>
                      <a:pt x="1169" y="42"/>
                    </a:lnTo>
                    <a:lnTo>
                      <a:pt x="1171" y="43"/>
                    </a:lnTo>
                    <a:lnTo>
                      <a:pt x="1172" y="46"/>
                    </a:lnTo>
                    <a:lnTo>
                      <a:pt x="1175" y="51"/>
                    </a:lnTo>
                    <a:lnTo>
                      <a:pt x="1180" y="53"/>
                    </a:lnTo>
                    <a:lnTo>
                      <a:pt x="1182" y="53"/>
                    </a:lnTo>
                    <a:lnTo>
                      <a:pt x="1187" y="51"/>
                    </a:lnTo>
                    <a:lnTo>
                      <a:pt x="1190" y="53"/>
                    </a:lnTo>
                    <a:lnTo>
                      <a:pt x="1193" y="53"/>
                    </a:lnTo>
                    <a:lnTo>
                      <a:pt x="1195" y="52"/>
                    </a:lnTo>
                    <a:lnTo>
                      <a:pt x="1198" y="52"/>
                    </a:lnTo>
                    <a:lnTo>
                      <a:pt x="1201" y="53"/>
                    </a:lnTo>
                    <a:lnTo>
                      <a:pt x="1204" y="54"/>
                    </a:lnTo>
                    <a:lnTo>
                      <a:pt x="1205" y="55"/>
                    </a:lnTo>
                    <a:lnTo>
                      <a:pt x="1204" y="56"/>
                    </a:lnTo>
                    <a:lnTo>
                      <a:pt x="1207" y="58"/>
                    </a:lnTo>
                    <a:lnTo>
                      <a:pt x="1210" y="59"/>
                    </a:lnTo>
                    <a:lnTo>
                      <a:pt x="1211" y="59"/>
                    </a:lnTo>
                    <a:lnTo>
                      <a:pt x="1211" y="62"/>
                    </a:lnTo>
                    <a:lnTo>
                      <a:pt x="1213" y="63"/>
                    </a:lnTo>
                    <a:lnTo>
                      <a:pt x="1217" y="64"/>
                    </a:lnTo>
                    <a:lnTo>
                      <a:pt x="1217" y="66"/>
                    </a:lnTo>
                    <a:lnTo>
                      <a:pt x="1218" y="66"/>
                    </a:lnTo>
                    <a:lnTo>
                      <a:pt x="1221" y="68"/>
                    </a:lnTo>
                    <a:lnTo>
                      <a:pt x="1229" y="70"/>
                    </a:lnTo>
                    <a:lnTo>
                      <a:pt x="1231" y="71"/>
                    </a:lnTo>
                    <a:lnTo>
                      <a:pt x="1234" y="73"/>
                    </a:lnTo>
                    <a:lnTo>
                      <a:pt x="1256" y="73"/>
                    </a:lnTo>
                    <a:lnTo>
                      <a:pt x="1260" y="71"/>
                    </a:lnTo>
                    <a:lnTo>
                      <a:pt x="1263" y="72"/>
                    </a:lnTo>
                    <a:lnTo>
                      <a:pt x="1265" y="71"/>
                    </a:lnTo>
                    <a:lnTo>
                      <a:pt x="1272" y="70"/>
                    </a:lnTo>
                    <a:lnTo>
                      <a:pt x="1276" y="66"/>
                    </a:lnTo>
                    <a:lnTo>
                      <a:pt x="1279" y="65"/>
                    </a:lnTo>
                    <a:lnTo>
                      <a:pt x="1280" y="63"/>
                    </a:lnTo>
                    <a:lnTo>
                      <a:pt x="1292" y="60"/>
                    </a:lnTo>
                    <a:lnTo>
                      <a:pt x="1295" y="57"/>
                    </a:lnTo>
                    <a:lnTo>
                      <a:pt x="1298" y="56"/>
                    </a:lnTo>
                    <a:lnTo>
                      <a:pt x="1306" y="56"/>
                    </a:lnTo>
                    <a:lnTo>
                      <a:pt x="1308" y="55"/>
                    </a:lnTo>
                    <a:lnTo>
                      <a:pt x="1315" y="55"/>
                    </a:lnTo>
                    <a:lnTo>
                      <a:pt x="1321" y="56"/>
                    </a:lnTo>
                    <a:lnTo>
                      <a:pt x="1328" y="55"/>
                    </a:lnTo>
                    <a:lnTo>
                      <a:pt x="1338" y="54"/>
                    </a:lnTo>
                    <a:lnTo>
                      <a:pt x="1368" y="60"/>
                    </a:lnTo>
                    <a:lnTo>
                      <a:pt x="1394" y="84"/>
                    </a:lnTo>
                    <a:lnTo>
                      <a:pt x="1413" y="102"/>
                    </a:lnTo>
                    <a:lnTo>
                      <a:pt x="1437" y="121"/>
                    </a:lnTo>
                    <a:lnTo>
                      <a:pt x="1450" y="136"/>
                    </a:lnTo>
                    <a:lnTo>
                      <a:pt x="1475" y="159"/>
                    </a:lnTo>
                    <a:lnTo>
                      <a:pt x="1576" y="247"/>
                    </a:lnTo>
                    <a:lnTo>
                      <a:pt x="1784" y="434"/>
                    </a:lnTo>
                    <a:lnTo>
                      <a:pt x="1748" y="452"/>
                    </a:lnTo>
                    <a:lnTo>
                      <a:pt x="1715" y="459"/>
                    </a:lnTo>
                    <a:lnTo>
                      <a:pt x="1694" y="460"/>
                    </a:lnTo>
                    <a:lnTo>
                      <a:pt x="1682" y="461"/>
                    </a:lnTo>
                    <a:lnTo>
                      <a:pt x="1653" y="459"/>
                    </a:lnTo>
                    <a:lnTo>
                      <a:pt x="1635" y="456"/>
                    </a:lnTo>
                    <a:lnTo>
                      <a:pt x="1609" y="455"/>
                    </a:lnTo>
                    <a:lnTo>
                      <a:pt x="1596" y="456"/>
                    </a:lnTo>
                    <a:lnTo>
                      <a:pt x="1583" y="455"/>
                    </a:lnTo>
                    <a:lnTo>
                      <a:pt x="1568" y="451"/>
                    </a:lnTo>
                    <a:lnTo>
                      <a:pt x="1564" y="450"/>
                    </a:lnTo>
                    <a:lnTo>
                      <a:pt x="1558" y="451"/>
                    </a:lnTo>
                    <a:lnTo>
                      <a:pt x="1557" y="451"/>
                    </a:lnTo>
                    <a:lnTo>
                      <a:pt x="1545" y="453"/>
                    </a:lnTo>
                    <a:lnTo>
                      <a:pt x="1532" y="459"/>
                    </a:lnTo>
                    <a:lnTo>
                      <a:pt x="1528" y="460"/>
                    </a:lnTo>
                    <a:lnTo>
                      <a:pt x="1525" y="459"/>
                    </a:lnTo>
                    <a:lnTo>
                      <a:pt x="1524" y="459"/>
                    </a:lnTo>
                    <a:lnTo>
                      <a:pt x="1521" y="458"/>
                    </a:lnTo>
                    <a:lnTo>
                      <a:pt x="1512" y="456"/>
                    </a:lnTo>
                    <a:lnTo>
                      <a:pt x="1509" y="455"/>
                    </a:lnTo>
                    <a:lnTo>
                      <a:pt x="1508" y="454"/>
                    </a:lnTo>
                    <a:lnTo>
                      <a:pt x="1505" y="454"/>
                    </a:lnTo>
                    <a:lnTo>
                      <a:pt x="1504" y="453"/>
                    </a:lnTo>
                    <a:lnTo>
                      <a:pt x="1501" y="452"/>
                    </a:lnTo>
                    <a:lnTo>
                      <a:pt x="1499" y="451"/>
                    </a:lnTo>
                    <a:lnTo>
                      <a:pt x="1498" y="450"/>
                    </a:lnTo>
                    <a:lnTo>
                      <a:pt x="1493" y="447"/>
                    </a:lnTo>
                    <a:lnTo>
                      <a:pt x="1493" y="446"/>
                    </a:lnTo>
                    <a:lnTo>
                      <a:pt x="1492" y="444"/>
                    </a:lnTo>
                    <a:lnTo>
                      <a:pt x="1492" y="442"/>
                    </a:lnTo>
                    <a:lnTo>
                      <a:pt x="1491" y="441"/>
                    </a:lnTo>
                    <a:lnTo>
                      <a:pt x="1491" y="438"/>
                    </a:lnTo>
                    <a:lnTo>
                      <a:pt x="1492" y="437"/>
                    </a:lnTo>
                    <a:lnTo>
                      <a:pt x="1492" y="433"/>
                    </a:lnTo>
                    <a:lnTo>
                      <a:pt x="1491" y="432"/>
                    </a:lnTo>
                    <a:lnTo>
                      <a:pt x="1491" y="431"/>
                    </a:lnTo>
                    <a:lnTo>
                      <a:pt x="1489" y="430"/>
                    </a:lnTo>
                    <a:lnTo>
                      <a:pt x="1488" y="430"/>
                    </a:lnTo>
                    <a:lnTo>
                      <a:pt x="1485" y="429"/>
                    </a:lnTo>
                    <a:lnTo>
                      <a:pt x="1483" y="428"/>
                    </a:lnTo>
                    <a:lnTo>
                      <a:pt x="1479" y="428"/>
                    </a:lnTo>
                    <a:lnTo>
                      <a:pt x="1478" y="427"/>
                    </a:lnTo>
                    <a:lnTo>
                      <a:pt x="1476" y="427"/>
                    </a:lnTo>
                    <a:lnTo>
                      <a:pt x="1476" y="426"/>
                    </a:lnTo>
                    <a:lnTo>
                      <a:pt x="1475" y="426"/>
                    </a:lnTo>
                    <a:lnTo>
                      <a:pt x="1473" y="425"/>
                    </a:lnTo>
                    <a:lnTo>
                      <a:pt x="1473" y="424"/>
                    </a:lnTo>
                    <a:lnTo>
                      <a:pt x="1472" y="423"/>
                    </a:lnTo>
                    <a:lnTo>
                      <a:pt x="1472" y="422"/>
                    </a:lnTo>
                    <a:lnTo>
                      <a:pt x="1470" y="421"/>
                    </a:lnTo>
                    <a:lnTo>
                      <a:pt x="1470" y="419"/>
                    </a:lnTo>
                    <a:lnTo>
                      <a:pt x="1469" y="419"/>
                    </a:lnTo>
                    <a:lnTo>
                      <a:pt x="1469" y="418"/>
                    </a:lnTo>
                    <a:lnTo>
                      <a:pt x="1468" y="417"/>
                    </a:lnTo>
                    <a:lnTo>
                      <a:pt x="1468" y="416"/>
                    </a:lnTo>
                    <a:lnTo>
                      <a:pt x="1466" y="415"/>
                    </a:lnTo>
                    <a:lnTo>
                      <a:pt x="1456" y="415"/>
                    </a:lnTo>
                    <a:lnTo>
                      <a:pt x="1455" y="416"/>
                    </a:lnTo>
                    <a:lnTo>
                      <a:pt x="1453" y="416"/>
                    </a:lnTo>
                    <a:lnTo>
                      <a:pt x="1452" y="417"/>
                    </a:lnTo>
                    <a:lnTo>
                      <a:pt x="1450" y="417"/>
                    </a:lnTo>
                    <a:lnTo>
                      <a:pt x="1449" y="418"/>
                    </a:lnTo>
                    <a:lnTo>
                      <a:pt x="1447" y="418"/>
                    </a:lnTo>
                    <a:lnTo>
                      <a:pt x="1446" y="417"/>
                    </a:lnTo>
                    <a:lnTo>
                      <a:pt x="1445" y="417"/>
                    </a:lnTo>
                    <a:lnTo>
                      <a:pt x="1445" y="416"/>
                    </a:lnTo>
                    <a:lnTo>
                      <a:pt x="1443" y="416"/>
                    </a:lnTo>
                    <a:lnTo>
                      <a:pt x="1443" y="413"/>
                    </a:lnTo>
                    <a:lnTo>
                      <a:pt x="1442" y="413"/>
                    </a:lnTo>
                    <a:lnTo>
                      <a:pt x="1442" y="409"/>
                    </a:lnTo>
                    <a:lnTo>
                      <a:pt x="1440" y="408"/>
                    </a:lnTo>
                    <a:lnTo>
                      <a:pt x="1440" y="407"/>
                    </a:lnTo>
                    <a:lnTo>
                      <a:pt x="1436" y="407"/>
                    </a:lnTo>
                    <a:lnTo>
                      <a:pt x="1434" y="408"/>
                    </a:lnTo>
                    <a:lnTo>
                      <a:pt x="1433" y="408"/>
                    </a:lnTo>
                    <a:lnTo>
                      <a:pt x="1432" y="409"/>
                    </a:lnTo>
                    <a:lnTo>
                      <a:pt x="1430" y="410"/>
                    </a:lnTo>
                    <a:lnTo>
                      <a:pt x="1424" y="410"/>
                    </a:lnTo>
                    <a:lnTo>
                      <a:pt x="1423" y="409"/>
                    </a:lnTo>
                    <a:lnTo>
                      <a:pt x="1421" y="408"/>
                    </a:lnTo>
                    <a:lnTo>
                      <a:pt x="1416" y="408"/>
                    </a:lnTo>
                    <a:lnTo>
                      <a:pt x="1414" y="409"/>
                    </a:lnTo>
                    <a:lnTo>
                      <a:pt x="1404" y="409"/>
                    </a:lnTo>
                    <a:lnTo>
                      <a:pt x="1403" y="408"/>
                    </a:lnTo>
                    <a:lnTo>
                      <a:pt x="1401" y="408"/>
                    </a:lnTo>
                    <a:lnTo>
                      <a:pt x="1401" y="407"/>
                    </a:lnTo>
                    <a:lnTo>
                      <a:pt x="1400" y="406"/>
                    </a:lnTo>
                    <a:lnTo>
                      <a:pt x="1400" y="402"/>
                    </a:lnTo>
                    <a:lnTo>
                      <a:pt x="1401" y="401"/>
                    </a:lnTo>
                    <a:lnTo>
                      <a:pt x="1403" y="401"/>
                    </a:lnTo>
                    <a:lnTo>
                      <a:pt x="1404" y="400"/>
                    </a:lnTo>
                    <a:lnTo>
                      <a:pt x="1406" y="399"/>
                    </a:lnTo>
                    <a:lnTo>
                      <a:pt x="1407" y="398"/>
                    </a:lnTo>
                    <a:lnTo>
                      <a:pt x="1407" y="395"/>
                    </a:lnTo>
                    <a:lnTo>
                      <a:pt x="1406" y="395"/>
                    </a:lnTo>
                    <a:lnTo>
                      <a:pt x="1404" y="394"/>
                    </a:lnTo>
                    <a:lnTo>
                      <a:pt x="1400" y="394"/>
                    </a:lnTo>
                    <a:lnTo>
                      <a:pt x="1397" y="393"/>
                    </a:lnTo>
                    <a:lnTo>
                      <a:pt x="1396" y="393"/>
                    </a:lnTo>
                    <a:lnTo>
                      <a:pt x="1396" y="388"/>
                    </a:lnTo>
                    <a:lnTo>
                      <a:pt x="1394" y="387"/>
                    </a:lnTo>
                    <a:lnTo>
                      <a:pt x="1394" y="386"/>
                    </a:lnTo>
                    <a:lnTo>
                      <a:pt x="1393" y="385"/>
                    </a:lnTo>
                    <a:lnTo>
                      <a:pt x="1393" y="384"/>
                    </a:lnTo>
                    <a:lnTo>
                      <a:pt x="1390" y="384"/>
                    </a:lnTo>
                    <a:lnTo>
                      <a:pt x="1388" y="383"/>
                    </a:lnTo>
                    <a:lnTo>
                      <a:pt x="1387" y="383"/>
                    </a:lnTo>
                    <a:lnTo>
                      <a:pt x="1385" y="382"/>
                    </a:lnTo>
                    <a:lnTo>
                      <a:pt x="1384" y="381"/>
                    </a:lnTo>
                    <a:lnTo>
                      <a:pt x="1383" y="380"/>
                    </a:lnTo>
                    <a:lnTo>
                      <a:pt x="1381" y="380"/>
                    </a:lnTo>
                    <a:lnTo>
                      <a:pt x="1381" y="379"/>
                    </a:lnTo>
                    <a:lnTo>
                      <a:pt x="1380" y="379"/>
                    </a:lnTo>
                    <a:lnTo>
                      <a:pt x="1378" y="378"/>
                    </a:lnTo>
                    <a:lnTo>
                      <a:pt x="1377" y="377"/>
                    </a:lnTo>
                    <a:lnTo>
                      <a:pt x="1375" y="376"/>
                    </a:lnTo>
                    <a:lnTo>
                      <a:pt x="1367" y="376"/>
                    </a:lnTo>
                    <a:lnTo>
                      <a:pt x="1365" y="375"/>
                    </a:lnTo>
                    <a:lnTo>
                      <a:pt x="1364" y="375"/>
                    </a:lnTo>
                    <a:lnTo>
                      <a:pt x="1362" y="374"/>
                    </a:lnTo>
                    <a:lnTo>
                      <a:pt x="1362" y="371"/>
                    </a:lnTo>
                    <a:lnTo>
                      <a:pt x="1361" y="370"/>
                    </a:lnTo>
                    <a:lnTo>
                      <a:pt x="1361" y="366"/>
                    </a:lnTo>
                    <a:lnTo>
                      <a:pt x="1360" y="365"/>
                    </a:lnTo>
                    <a:lnTo>
                      <a:pt x="1360" y="364"/>
                    </a:lnTo>
                    <a:lnTo>
                      <a:pt x="1358" y="363"/>
                    </a:lnTo>
                    <a:lnTo>
                      <a:pt x="1357" y="361"/>
                    </a:lnTo>
                    <a:lnTo>
                      <a:pt x="1355" y="360"/>
                    </a:lnTo>
                    <a:lnTo>
                      <a:pt x="1352" y="360"/>
                    </a:lnTo>
                    <a:lnTo>
                      <a:pt x="1351" y="359"/>
                    </a:lnTo>
                    <a:lnTo>
                      <a:pt x="1345" y="359"/>
                    </a:lnTo>
                    <a:lnTo>
                      <a:pt x="1342" y="358"/>
                    </a:lnTo>
                    <a:lnTo>
                      <a:pt x="1341" y="358"/>
                    </a:lnTo>
                    <a:lnTo>
                      <a:pt x="1339" y="357"/>
                    </a:lnTo>
                    <a:lnTo>
                      <a:pt x="1338" y="356"/>
                    </a:lnTo>
                    <a:lnTo>
                      <a:pt x="1337" y="355"/>
                    </a:lnTo>
                    <a:lnTo>
                      <a:pt x="1337" y="353"/>
                    </a:lnTo>
                    <a:lnTo>
                      <a:pt x="1338" y="352"/>
                    </a:lnTo>
                    <a:lnTo>
                      <a:pt x="1339" y="352"/>
                    </a:lnTo>
                    <a:lnTo>
                      <a:pt x="1341" y="351"/>
                    </a:lnTo>
                    <a:lnTo>
                      <a:pt x="1341" y="349"/>
                    </a:lnTo>
                    <a:lnTo>
                      <a:pt x="1339" y="348"/>
                    </a:lnTo>
                    <a:lnTo>
                      <a:pt x="1332" y="348"/>
                    </a:lnTo>
                    <a:lnTo>
                      <a:pt x="1332" y="349"/>
                    </a:lnTo>
                    <a:lnTo>
                      <a:pt x="1332" y="353"/>
                    </a:lnTo>
                    <a:lnTo>
                      <a:pt x="1331" y="353"/>
                    </a:lnTo>
                    <a:lnTo>
                      <a:pt x="1331" y="354"/>
                    </a:lnTo>
                    <a:lnTo>
                      <a:pt x="1329" y="355"/>
                    </a:lnTo>
                    <a:lnTo>
                      <a:pt x="1324" y="355"/>
                    </a:lnTo>
                    <a:lnTo>
                      <a:pt x="1322" y="354"/>
                    </a:lnTo>
                    <a:lnTo>
                      <a:pt x="1321" y="353"/>
                    </a:lnTo>
                    <a:lnTo>
                      <a:pt x="1319" y="352"/>
                    </a:lnTo>
                    <a:lnTo>
                      <a:pt x="1318" y="351"/>
                    </a:lnTo>
                    <a:lnTo>
                      <a:pt x="1316" y="350"/>
                    </a:lnTo>
                    <a:lnTo>
                      <a:pt x="1315" y="350"/>
                    </a:lnTo>
                    <a:lnTo>
                      <a:pt x="1313" y="349"/>
                    </a:lnTo>
                    <a:lnTo>
                      <a:pt x="1312" y="349"/>
                    </a:lnTo>
                    <a:lnTo>
                      <a:pt x="1311" y="350"/>
                    </a:lnTo>
                    <a:lnTo>
                      <a:pt x="1311" y="351"/>
                    </a:lnTo>
                    <a:lnTo>
                      <a:pt x="1309" y="351"/>
                    </a:lnTo>
                    <a:lnTo>
                      <a:pt x="1306" y="352"/>
                    </a:lnTo>
                    <a:lnTo>
                      <a:pt x="1303" y="351"/>
                    </a:lnTo>
                    <a:lnTo>
                      <a:pt x="1302" y="351"/>
                    </a:lnTo>
                    <a:lnTo>
                      <a:pt x="1301" y="350"/>
                    </a:lnTo>
                    <a:lnTo>
                      <a:pt x="1298" y="350"/>
                    </a:lnTo>
                    <a:lnTo>
                      <a:pt x="1298" y="351"/>
                    </a:lnTo>
                    <a:lnTo>
                      <a:pt x="1290" y="351"/>
                    </a:lnTo>
                    <a:lnTo>
                      <a:pt x="1288" y="352"/>
                    </a:lnTo>
                    <a:lnTo>
                      <a:pt x="1283" y="352"/>
                    </a:lnTo>
                    <a:lnTo>
                      <a:pt x="1282" y="353"/>
                    </a:lnTo>
                    <a:lnTo>
                      <a:pt x="1279" y="353"/>
                    </a:lnTo>
                    <a:lnTo>
                      <a:pt x="1277" y="354"/>
                    </a:lnTo>
                    <a:lnTo>
                      <a:pt x="1276" y="354"/>
                    </a:lnTo>
                    <a:lnTo>
                      <a:pt x="1275" y="355"/>
                    </a:lnTo>
                    <a:lnTo>
                      <a:pt x="1273" y="356"/>
                    </a:lnTo>
                    <a:lnTo>
                      <a:pt x="1272" y="357"/>
                    </a:lnTo>
                    <a:lnTo>
                      <a:pt x="1267" y="357"/>
                    </a:lnTo>
                    <a:lnTo>
                      <a:pt x="1265" y="356"/>
                    </a:lnTo>
                    <a:lnTo>
                      <a:pt x="1262" y="355"/>
                    </a:lnTo>
                    <a:lnTo>
                      <a:pt x="1260" y="355"/>
                    </a:lnTo>
                    <a:lnTo>
                      <a:pt x="1260" y="354"/>
                    </a:lnTo>
                    <a:lnTo>
                      <a:pt x="1256" y="354"/>
                    </a:lnTo>
                    <a:lnTo>
                      <a:pt x="1254" y="355"/>
                    </a:lnTo>
                    <a:lnTo>
                      <a:pt x="1254" y="356"/>
                    </a:lnTo>
                    <a:lnTo>
                      <a:pt x="1252" y="356"/>
                    </a:lnTo>
                    <a:lnTo>
                      <a:pt x="1250" y="355"/>
                    </a:lnTo>
                    <a:lnTo>
                      <a:pt x="1250" y="354"/>
                    </a:lnTo>
                    <a:lnTo>
                      <a:pt x="1249" y="353"/>
                    </a:lnTo>
                    <a:lnTo>
                      <a:pt x="1247" y="353"/>
                    </a:lnTo>
                    <a:lnTo>
                      <a:pt x="1247" y="352"/>
                    </a:lnTo>
                    <a:lnTo>
                      <a:pt x="1246" y="353"/>
                    </a:lnTo>
                    <a:lnTo>
                      <a:pt x="1246" y="356"/>
                    </a:lnTo>
                    <a:lnTo>
                      <a:pt x="1244" y="356"/>
                    </a:lnTo>
                    <a:lnTo>
                      <a:pt x="1239" y="356"/>
                    </a:lnTo>
                    <a:lnTo>
                      <a:pt x="1239" y="355"/>
                    </a:lnTo>
                    <a:lnTo>
                      <a:pt x="1239" y="351"/>
                    </a:lnTo>
                    <a:lnTo>
                      <a:pt x="1237" y="350"/>
                    </a:lnTo>
                    <a:lnTo>
                      <a:pt x="1236" y="349"/>
                    </a:lnTo>
                    <a:lnTo>
                      <a:pt x="1220" y="349"/>
                    </a:lnTo>
                    <a:lnTo>
                      <a:pt x="1217" y="348"/>
                    </a:lnTo>
                    <a:lnTo>
                      <a:pt x="1214" y="348"/>
                    </a:lnTo>
                    <a:lnTo>
                      <a:pt x="1213" y="347"/>
                    </a:lnTo>
                    <a:lnTo>
                      <a:pt x="1200" y="347"/>
                    </a:lnTo>
                    <a:lnTo>
                      <a:pt x="1198" y="348"/>
                    </a:lnTo>
                    <a:lnTo>
                      <a:pt x="1198" y="349"/>
                    </a:lnTo>
                    <a:lnTo>
                      <a:pt x="1197" y="349"/>
                    </a:lnTo>
                    <a:lnTo>
                      <a:pt x="1195" y="350"/>
                    </a:lnTo>
                    <a:lnTo>
                      <a:pt x="1178" y="350"/>
                    </a:lnTo>
                    <a:lnTo>
                      <a:pt x="1177" y="351"/>
                    </a:lnTo>
                    <a:lnTo>
                      <a:pt x="1174" y="351"/>
                    </a:lnTo>
                    <a:lnTo>
                      <a:pt x="1171" y="352"/>
                    </a:lnTo>
                    <a:lnTo>
                      <a:pt x="1171" y="353"/>
                    </a:lnTo>
                    <a:lnTo>
                      <a:pt x="1172" y="355"/>
                    </a:lnTo>
                    <a:lnTo>
                      <a:pt x="1171" y="356"/>
                    </a:lnTo>
                    <a:lnTo>
                      <a:pt x="1169" y="357"/>
                    </a:lnTo>
                    <a:lnTo>
                      <a:pt x="1168" y="357"/>
                    </a:lnTo>
                    <a:lnTo>
                      <a:pt x="1167" y="358"/>
                    </a:lnTo>
                    <a:lnTo>
                      <a:pt x="1164" y="358"/>
                    </a:lnTo>
                    <a:lnTo>
                      <a:pt x="1164" y="359"/>
                    </a:lnTo>
                    <a:lnTo>
                      <a:pt x="1161" y="359"/>
                    </a:lnTo>
                    <a:lnTo>
                      <a:pt x="1159" y="360"/>
                    </a:lnTo>
                    <a:lnTo>
                      <a:pt x="1158" y="360"/>
                    </a:lnTo>
                    <a:lnTo>
                      <a:pt x="1156" y="361"/>
                    </a:lnTo>
                    <a:lnTo>
                      <a:pt x="1155" y="361"/>
                    </a:lnTo>
                    <a:lnTo>
                      <a:pt x="1152" y="363"/>
                    </a:lnTo>
                    <a:lnTo>
                      <a:pt x="1144" y="363"/>
                    </a:lnTo>
                    <a:lnTo>
                      <a:pt x="1144" y="364"/>
                    </a:lnTo>
                    <a:lnTo>
                      <a:pt x="1144" y="365"/>
                    </a:lnTo>
                    <a:lnTo>
                      <a:pt x="1142" y="366"/>
                    </a:lnTo>
                    <a:lnTo>
                      <a:pt x="1142" y="368"/>
                    </a:lnTo>
                    <a:lnTo>
                      <a:pt x="1141" y="369"/>
                    </a:lnTo>
                    <a:lnTo>
                      <a:pt x="1141" y="370"/>
                    </a:lnTo>
                    <a:lnTo>
                      <a:pt x="1132" y="370"/>
                    </a:lnTo>
                    <a:lnTo>
                      <a:pt x="1131" y="371"/>
                    </a:lnTo>
                    <a:lnTo>
                      <a:pt x="1129" y="371"/>
                    </a:lnTo>
                    <a:lnTo>
                      <a:pt x="1128" y="372"/>
                    </a:lnTo>
                    <a:lnTo>
                      <a:pt x="1126" y="372"/>
                    </a:lnTo>
                    <a:lnTo>
                      <a:pt x="1125" y="373"/>
                    </a:lnTo>
                    <a:lnTo>
                      <a:pt x="1123" y="373"/>
                    </a:lnTo>
                    <a:lnTo>
                      <a:pt x="1123" y="374"/>
                    </a:lnTo>
                    <a:lnTo>
                      <a:pt x="1122" y="374"/>
                    </a:lnTo>
                    <a:lnTo>
                      <a:pt x="1120" y="375"/>
                    </a:lnTo>
                    <a:lnTo>
                      <a:pt x="1119" y="375"/>
                    </a:lnTo>
                    <a:lnTo>
                      <a:pt x="1118" y="376"/>
                    </a:lnTo>
                    <a:lnTo>
                      <a:pt x="1116" y="376"/>
                    </a:lnTo>
                    <a:lnTo>
                      <a:pt x="1115" y="377"/>
                    </a:lnTo>
                    <a:lnTo>
                      <a:pt x="1112" y="377"/>
                    </a:lnTo>
                    <a:lnTo>
                      <a:pt x="1109" y="376"/>
                    </a:lnTo>
                    <a:lnTo>
                      <a:pt x="1109" y="375"/>
                    </a:lnTo>
                    <a:lnTo>
                      <a:pt x="1108" y="374"/>
                    </a:lnTo>
                    <a:lnTo>
                      <a:pt x="1108" y="373"/>
                    </a:lnTo>
                    <a:lnTo>
                      <a:pt x="1106" y="373"/>
                    </a:lnTo>
                    <a:lnTo>
                      <a:pt x="1105" y="372"/>
                    </a:lnTo>
                    <a:lnTo>
                      <a:pt x="1102" y="373"/>
                    </a:lnTo>
                    <a:lnTo>
                      <a:pt x="1100" y="374"/>
                    </a:lnTo>
                    <a:lnTo>
                      <a:pt x="1097" y="374"/>
                    </a:lnTo>
                    <a:lnTo>
                      <a:pt x="1096" y="373"/>
                    </a:lnTo>
                    <a:lnTo>
                      <a:pt x="1095" y="372"/>
                    </a:lnTo>
                    <a:lnTo>
                      <a:pt x="1090" y="372"/>
                    </a:lnTo>
                    <a:lnTo>
                      <a:pt x="1089" y="373"/>
                    </a:lnTo>
                    <a:lnTo>
                      <a:pt x="1087" y="374"/>
                    </a:lnTo>
                    <a:lnTo>
                      <a:pt x="1086" y="374"/>
                    </a:lnTo>
                    <a:lnTo>
                      <a:pt x="1084" y="373"/>
                    </a:lnTo>
                    <a:lnTo>
                      <a:pt x="1084" y="372"/>
                    </a:lnTo>
                    <a:lnTo>
                      <a:pt x="1083" y="371"/>
                    </a:lnTo>
                    <a:lnTo>
                      <a:pt x="1082" y="371"/>
                    </a:lnTo>
                    <a:lnTo>
                      <a:pt x="1080" y="372"/>
                    </a:lnTo>
                    <a:lnTo>
                      <a:pt x="1080" y="373"/>
                    </a:lnTo>
                    <a:lnTo>
                      <a:pt x="1079" y="373"/>
                    </a:lnTo>
                    <a:lnTo>
                      <a:pt x="1079" y="374"/>
                    </a:lnTo>
                    <a:lnTo>
                      <a:pt x="1070" y="374"/>
                    </a:lnTo>
                    <a:lnTo>
                      <a:pt x="1069" y="375"/>
                    </a:lnTo>
                    <a:lnTo>
                      <a:pt x="1066" y="375"/>
                    </a:lnTo>
                    <a:lnTo>
                      <a:pt x="1066" y="374"/>
                    </a:lnTo>
                    <a:lnTo>
                      <a:pt x="1064" y="374"/>
                    </a:lnTo>
                    <a:lnTo>
                      <a:pt x="1063" y="375"/>
                    </a:lnTo>
                    <a:lnTo>
                      <a:pt x="1061" y="375"/>
                    </a:lnTo>
                    <a:lnTo>
                      <a:pt x="1061" y="376"/>
                    </a:lnTo>
                    <a:lnTo>
                      <a:pt x="1057" y="376"/>
                    </a:lnTo>
                    <a:lnTo>
                      <a:pt x="1056" y="377"/>
                    </a:lnTo>
                    <a:lnTo>
                      <a:pt x="1054" y="377"/>
                    </a:lnTo>
                    <a:lnTo>
                      <a:pt x="1054" y="378"/>
                    </a:lnTo>
                    <a:lnTo>
                      <a:pt x="1050" y="378"/>
                    </a:lnTo>
                    <a:lnTo>
                      <a:pt x="1048" y="377"/>
                    </a:lnTo>
                    <a:lnTo>
                      <a:pt x="1048" y="376"/>
                    </a:lnTo>
                    <a:lnTo>
                      <a:pt x="1041" y="376"/>
                    </a:lnTo>
                    <a:lnTo>
                      <a:pt x="1041" y="377"/>
                    </a:lnTo>
                    <a:lnTo>
                      <a:pt x="1037" y="377"/>
                    </a:lnTo>
                    <a:lnTo>
                      <a:pt x="1036" y="378"/>
                    </a:lnTo>
                    <a:lnTo>
                      <a:pt x="1034" y="378"/>
                    </a:lnTo>
                    <a:lnTo>
                      <a:pt x="1033" y="379"/>
                    </a:lnTo>
                    <a:lnTo>
                      <a:pt x="1030" y="379"/>
                    </a:lnTo>
                    <a:lnTo>
                      <a:pt x="1028" y="380"/>
                    </a:lnTo>
                    <a:lnTo>
                      <a:pt x="1027" y="380"/>
                    </a:lnTo>
                    <a:lnTo>
                      <a:pt x="1024" y="381"/>
                    </a:lnTo>
                    <a:lnTo>
                      <a:pt x="1020" y="381"/>
                    </a:lnTo>
                    <a:lnTo>
                      <a:pt x="1018" y="380"/>
                    </a:lnTo>
                    <a:lnTo>
                      <a:pt x="1011" y="380"/>
                    </a:lnTo>
                    <a:lnTo>
                      <a:pt x="1008" y="381"/>
                    </a:lnTo>
                    <a:lnTo>
                      <a:pt x="1004" y="381"/>
                    </a:lnTo>
                    <a:lnTo>
                      <a:pt x="1002" y="382"/>
                    </a:lnTo>
                    <a:lnTo>
                      <a:pt x="1000" y="382"/>
                    </a:lnTo>
                    <a:lnTo>
                      <a:pt x="997" y="383"/>
                    </a:lnTo>
                    <a:lnTo>
                      <a:pt x="992" y="383"/>
                    </a:lnTo>
                    <a:lnTo>
                      <a:pt x="991" y="382"/>
                    </a:lnTo>
                    <a:lnTo>
                      <a:pt x="991" y="381"/>
                    </a:lnTo>
                    <a:lnTo>
                      <a:pt x="989" y="380"/>
                    </a:lnTo>
                    <a:lnTo>
                      <a:pt x="988" y="379"/>
                    </a:lnTo>
                    <a:lnTo>
                      <a:pt x="987" y="379"/>
                    </a:lnTo>
                    <a:lnTo>
                      <a:pt x="985" y="380"/>
                    </a:lnTo>
                    <a:lnTo>
                      <a:pt x="982" y="380"/>
                    </a:lnTo>
                    <a:lnTo>
                      <a:pt x="981" y="379"/>
                    </a:lnTo>
                    <a:lnTo>
                      <a:pt x="979" y="379"/>
                    </a:lnTo>
                    <a:lnTo>
                      <a:pt x="978" y="378"/>
                    </a:lnTo>
                    <a:lnTo>
                      <a:pt x="975" y="378"/>
                    </a:lnTo>
                    <a:lnTo>
                      <a:pt x="974" y="377"/>
                    </a:lnTo>
                    <a:lnTo>
                      <a:pt x="972" y="377"/>
                    </a:lnTo>
                    <a:lnTo>
                      <a:pt x="972" y="378"/>
                    </a:lnTo>
                    <a:lnTo>
                      <a:pt x="968" y="378"/>
                    </a:lnTo>
                    <a:lnTo>
                      <a:pt x="966" y="377"/>
                    </a:lnTo>
                    <a:lnTo>
                      <a:pt x="966" y="373"/>
                    </a:lnTo>
                    <a:lnTo>
                      <a:pt x="965" y="372"/>
                    </a:lnTo>
                    <a:lnTo>
                      <a:pt x="962" y="372"/>
                    </a:lnTo>
                    <a:lnTo>
                      <a:pt x="961" y="373"/>
                    </a:lnTo>
                    <a:lnTo>
                      <a:pt x="959" y="373"/>
                    </a:lnTo>
                    <a:lnTo>
                      <a:pt x="959" y="370"/>
                    </a:lnTo>
                    <a:lnTo>
                      <a:pt x="958" y="369"/>
                    </a:lnTo>
                    <a:lnTo>
                      <a:pt x="953" y="369"/>
                    </a:lnTo>
                    <a:lnTo>
                      <a:pt x="952" y="368"/>
                    </a:lnTo>
                    <a:lnTo>
                      <a:pt x="948" y="368"/>
                    </a:lnTo>
                    <a:lnTo>
                      <a:pt x="946" y="369"/>
                    </a:lnTo>
                    <a:lnTo>
                      <a:pt x="945" y="370"/>
                    </a:lnTo>
                    <a:lnTo>
                      <a:pt x="942" y="371"/>
                    </a:lnTo>
                    <a:lnTo>
                      <a:pt x="942" y="369"/>
                    </a:lnTo>
                    <a:lnTo>
                      <a:pt x="940" y="369"/>
                    </a:lnTo>
                    <a:lnTo>
                      <a:pt x="939" y="368"/>
                    </a:lnTo>
                    <a:lnTo>
                      <a:pt x="938" y="369"/>
                    </a:lnTo>
                    <a:lnTo>
                      <a:pt x="936" y="369"/>
                    </a:lnTo>
                    <a:lnTo>
                      <a:pt x="935" y="370"/>
                    </a:lnTo>
                    <a:lnTo>
                      <a:pt x="933" y="370"/>
                    </a:lnTo>
                    <a:lnTo>
                      <a:pt x="933" y="371"/>
                    </a:lnTo>
                    <a:lnTo>
                      <a:pt x="932" y="372"/>
                    </a:lnTo>
                    <a:lnTo>
                      <a:pt x="930" y="373"/>
                    </a:lnTo>
                    <a:lnTo>
                      <a:pt x="926" y="373"/>
                    </a:lnTo>
                    <a:lnTo>
                      <a:pt x="923" y="374"/>
                    </a:lnTo>
                    <a:lnTo>
                      <a:pt x="912" y="374"/>
                    </a:lnTo>
                    <a:lnTo>
                      <a:pt x="910" y="375"/>
                    </a:lnTo>
                    <a:lnTo>
                      <a:pt x="910" y="379"/>
                    </a:lnTo>
                    <a:lnTo>
                      <a:pt x="909" y="380"/>
                    </a:lnTo>
                    <a:lnTo>
                      <a:pt x="909" y="381"/>
                    </a:lnTo>
                    <a:lnTo>
                      <a:pt x="907" y="380"/>
                    </a:lnTo>
                    <a:lnTo>
                      <a:pt x="906" y="380"/>
                    </a:lnTo>
                    <a:lnTo>
                      <a:pt x="904" y="379"/>
                    </a:lnTo>
                    <a:lnTo>
                      <a:pt x="903" y="378"/>
                    </a:lnTo>
                    <a:lnTo>
                      <a:pt x="902" y="378"/>
                    </a:lnTo>
                    <a:lnTo>
                      <a:pt x="900" y="377"/>
                    </a:lnTo>
                    <a:lnTo>
                      <a:pt x="899" y="378"/>
                    </a:lnTo>
                    <a:lnTo>
                      <a:pt x="896" y="378"/>
                    </a:lnTo>
                    <a:lnTo>
                      <a:pt x="894" y="377"/>
                    </a:lnTo>
                    <a:lnTo>
                      <a:pt x="893" y="376"/>
                    </a:lnTo>
                    <a:lnTo>
                      <a:pt x="874" y="376"/>
                    </a:lnTo>
                    <a:lnTo>
                      <a:pt x="873" y="377"/>
                    </a:lnTo>
                    <a:lnTo>
                      <a:pt x="871" y="377"/>
                    </a:lnTo>
                    <a:lnTo>
                      <a:pt x="870" y="378"/>
                    </a:lnTo>
                    <a:lnTo>
                      <a:pt x="861" y="378"/>
                    </a:lnTo>
                    <a:lnTo>
                      <a:pt x="860" y="377"/>
                    </a:lnTo>
                    <a:lnTo>
                      <a:pt x="858" y="376"/>
                    </a:lnTo>
                    <a:lnTo>
                      <a:pt x="857" y="376"/>
                    </a:lnTo>
                    <a:lnTo>
                      <a:pt x="857" y="375"/>
                    </a:lnTo>
                    <a:lnTo>
                      <a:pt x="850" y="375"/>
                    </a:lnTo>
                    <a:lnTo>
                      <a:pt x="848" y="376"/>
                    </a:lnTo>
                    <a:lnTo>
                      <a:pt x="844" y="376"/>
                    </a:lnTo>
                    <a:lnTo>
                      <a:pt x="843" y="377"/>
                    </a:lnTo>
                    <a:lnTo>
                      <a:pt x="835" y="377"/>
                    </a:lnTo>
                    <a:lnTo>
                      <a:pt x="835" y="376"/>
                    </a:lnTo>
                    <a:lnTo>
                      <a:pt x="834" y="376"/>
                    </a:lnTo>
                    <a:lnTo>
                      <a:pt x="832" y="375"/>
                    </a:lnTo>
                    <a:lnTo>
                      <a:pt x="831" y="374"/>
                    </a:lnTo>
                    <a:lnTo>
                      <a:pt x="830" y="373"/>
                    </a:lnTo>
                    <a:lnTo>
                      <a:pt x="830" y="372"/>
                    </a:lnTo>
                    <a:lnTo>
                      <a:pt x="828" y="372"/>
                    </a:lnTo>
                    <a:lnTo>
                      <a:pt x="827" y="371"/>
                    </a:lnTo>
                    <a:lnTo>
                      <a:pt x="825" y="370"/>
                    </a:lnTo>
                    <a:lnTo>
                      <a:pt x="824" y="369"/>
                    </a:lnTo>
                    <a:lnTo>
                      <a:pt x="822" y="368"/>
                    </a:lnTo>
                    <a:lnTo>
                      <a:pt x="821" y="368"/>
                    </a:lnTo>
                    <a:lnTo>
                      <a:pt x="820" y="367"/>
                    </a:lnTo>
                    <a:lnTo>
                      <a:pt x="818" y="367"/>
                    </a:lnTo>
                    <a:lnTo>
                      <a:pt x="817" y="366"/>
                    </a:lnTo>
                    <a:lnTo>
                      <a:pt x="815" y="366"/>
                    </a:lnTo>
                    <a:lnTo>
                      <a:pt x="814" y="365"/>
                    </a:lnTo>
                    <a:lnTo>
                      <a:pt x="812" y="365"/>
                    </a:lnTo>
                    <a:lnTo>
                      <a:pt x="809" y="364"/>
                    </a:lnTo>
                    <a:lnTo>
                      <a:pt x="807" y="363"/>
                    </a:lnTo>
                    <a:lnTo>
                      <a:pt x="805" y="364"/>
                    </a:lnTo>
                    <a:lnTo>
                      <a:pt x="805" y="365"/>
                    </a:lnTo>
                    <a:lnTo>
                      <a:pt x="804" y="366"/>
                    </a:lnTo>
                    <a:lnTo>
                      <a:pt x="798" y="366"/>
                    </a:lnTo>
                    <a:lnTo>
                      <a:pt x="795" y="365"/>
                    </a:lnTo>
                    <a:lnTo>
                      <a:pt x="791" y="365"/>
                    </a:lnTo>
                    <a:lnTo>
                      <a:pt x="788" y="364"/>
                    </a:lnTo>
                    <a:lnTo>
                      <a:pt x="786" y="364"/>
                    </a:lnTo>
                    <a:lnTo>
                      <a:pt x="785" y="363"/>
                    </a:lnTo>
                    <a:lnTo>
                      <a:pt x="782" y="361"/>
                    </a:lnTo>
                    <a:lnTo>
                      <a:pt x="781" y="360"/>
                    </a:lnTo>
                    <a:lnTo>
                      <a:pt x="779" y="360"/>
                    </a:lnTo>
                    <a:lnTo>
                      <a:pt x="778" y="359"/>
                    </a:lnTo>
                    <a:lnTo>
                      <a:pt x="776" y="358"/>
                    </a:lnTo>
                    <a:lnTo>
                      <a:pt x="775" y="357"/>
                    </a:lnTo>
                    <a:lnTo>
                      <a:pt x="773" y="356"/>
                    </a:lnTo>
                    <a:lnTo>
                      <a:pt x="773" y="355"/>
                    </a:lnTo>
                    <a:lnTo>
                      <a:pt x="772" y="355"/>
                    </a:lnTo>
                    <a:lnTo>
                      <a:pt x="771" y="354"/>
                    </a:lnTo>
                    <a:lnTo>
                      <a:pt x="771" y="355"/>
                    </a:lnTo>
                    <a:lnTo>
                      <a:pt x="769" y="355"/>
                    </a:lnTo>
                    <a:lnTo>
                      <a:pt x="768" y="356"/>
                    </a:lnTo>
                    <a:lnTo>
                      <a:pt x="768" y="357"/>
                    </a:lnTo>
                    <a:lnTo>
                      <a:pt x="766" y="358"/>
                    </a:lnTo>
                    <a:lnTo>
                      <a:pt x="765" y="358"/>
                    </a:lnTo>
                    <a:lnTo>
                      <a:pt x="765" y="359"/>
                    </a:lnTo>
                    <a:lnTo>
                      <a:pt x="763" y="359"/>
                    </a:lnTo>
                    <a:lnTo>
                      <a:pt x="762" y="360"/>
                    </a:lnTo>
                    <a:lnTo>
                      <a:pt x="760" y="361"/>
                    </a:lnTo>
                    <a:lnTo>
                      <a:pt x="755" y="361"/>
                    </a:lnTo>
                    <a:lnTo>
                      <a:pt x="753" y="359"/>
                    </a:lnTo>
                    <a:lnTo>
                      <a:pt x="752" y="357"/>
                    </a:lnTo>
                    <a:lnTo>
                      <a:pt x="750" y="358"/>
                    </a:lnTo>
                    <a:lnTo>
                      <a:pt x="749" y="360"/>
                    </a:lnTo>
                    <a:lnTo>
                      <a:pt x="746" y="364"/>
                    </a:lnTo>
                    <a:lnTo>
                      <a:pt x="732" y="364"/>
                    </a:lnTo>
                    <a:lnTo>
                      <a:pt x="730" y="363"/>
                    </a:lnTo>
                    <a:lnTo>
                      <a:pt x="729" y="360"/>
                    </a:lnTo>
                    <a:lnTo>
                      <a:pt x="727" y="359"/>
                    </a:lnTo>
                    <a:lnTo>
                      <a:pt x="724" y="358"/>
                    </a:lnTo>
                    <a:lnTo>
                      <a:pt x="720" y="357"/>
                    </a:lnTo>
                    <a:lnTo>
                      <a:pt x="716" y="357"/>
                    </a:lnTo>
                    <a:lnTo>
                      <a:pt x="711" y="356"/>
                    </a:lnTo>
                    <a:lnTo>
                      <a:pt x="709" y="355"/>
                    </a:lnTo>
                    <a:lnTo>
                      <a:pt x="706" y="353"/>
                    </a:lnTo>
                    <a:lnTo>
                      <a:pt x="699" y="351"/>
                    </a:lnTo>
                    <a:lnTo>
                      <a:pt x="694" y="349"/>
                    </a:lnTo>
                    <a:lnTo>
                      <a:pt x="691" y="348"/>
                    </a:lnTo>
                    <a:lnTo>
                      <a:pt x="690" y="348"/>
                    </a:lnTo>
                    <a:lnTo>
                      <a:pt x="688" y="350"/>
                    </a:lnTo>
                    <a:lnTo>
                      <a:pt x="691" y="352"/>
                    </a:lnTo>
                    <a:lnTo>
                      <a:pt x="691" y="353"/>
                    </a:lnTo>
                    <a:lnTo>
                      <a:pt x="690" y="354"/>
                    </a:lnTo>
                    <a:lnTo>
                      <a:pt x="686" y="355"/>
                    </a:lnTo>
                    <a:lnTo>
                      <a:pt x="684" y="356"/>
                    </a:lnTo>
                    <a:lnTo>
                      <a:pt x="683" y="357"/>
                    </a:lnTo>
                    <a:lnTo>
                      <a:pt x="683" y="363"/>
                    </a:lnTo>
                    <a:lnTo>
                      <a:pt x="681" y="363"/>
                    </a:lnTo>
                    <a:lnTo>
                      <a:pt x="674" y="360"/>
                    </a:lnTo>
                    <a:lnTo>
                      <a:pt x="670" y="356"/>
                    </a:lnTo>
                    <a:lnTo>
                      <a:pt x="665" y="354"/>
                    </a:lnTo>
                    <a:lnTo>
                      <a:pt x="663" y="354"/>
                    </a:lnTo>
                    <a:lnTo>
                      <a:pt x="661" y="356"/>
                    </a:lnTo>
                    <a:lnTo>
                      <a:pt x="661" y="363"/>
                    </a:lnTo>
                    <a:lnTo>
                      <a:pt x="660" y="364"/>
                    </a:lnTo>
                    <a:lnTo>
                      <a:pt x="658" y="363"/>
                    </a:lnTo>
                    <a:lnTo>
                      <a:pt x="657" y="359"/>
                    </a:lnTo>
                    <a:lnTo>
                      <a:pt x="657" y="358"/>
                    </a:lnTo>
                    <a:lnTo>
                      <a:pt x="648" y="358"/>
                    </a:lnTo>
                    <a:lnTo>
                      <a:pt x="642" y="361"/>
                    </a:lnTo>
                    <a:lnTo>
                      <a:pt x="637" y="365"/>
                    </a:lnTo>
                    <a:lnTo>
                      <a:pt x="632" y="367"/>
                    </a:lnTo>
                    <a:lnTo>
                      <a:pt x="625" y="367"/>
                    </a:lnTo>
                    <a:lnTo>
                      <a:pt x="624" y="368"/>
                    </a:lnTo>
                    <a:lnTo>
                      <a:pt x="624" y="370"/>
                    </a:lnTo>
                    <a:lnTo>
                      <a:pt x="622" y="371"/>
                    </a:lnTo>
                    <a:lnTo>
                      <a:pt x="619" y="372"/>
                    </a:lnTo>
                    <a:lnTo>
                      <a:pt x="616" y="372"/>
                    </a:lnTo>
                    <a:lnTo>
                      <a:pt x="615" y="376"/>
                    </a:lnTo>
                    <a:lnTo>
                      <a:pt x="614" y="378"/>
                    </a:lnTo>
                    <a:lnTo>
                      <a:pt x="611" y="379"/>
                    </a:lnTo>
                    <a:lnTo>
                      <a:pt x="605" y="379"/>
                    </a:lnTo>
                    <a:lnTo>
                      <a:pt x="602" y="376"/>
                    </a:lnTo>
                    <a:lnTo>
                      <a:pt x="599" y="376"/>
                    </a:lnTo>
                    <a:lnTo>
                      <a:pt x="598" y="377"/>
                    </a:lnTo>
                    <a:lnTo>
                      <a:pt x="598" y="379"/>
                    </a:lnTo>
                    <a:lnTo>
                      <a:pt x="596" y="379"/>
                    </a:lnTo>
                    <a:lnTo>
                      <a:pt x="595" y="378"/>
                    </a:lnTo>
                    <a:lnTo>
                      <a:pt x="596" y="374"/>
                    </a:lnTo>
                    <a:lnTo>
                      <a:pt x="596" y="373"/>
                    </a:lnTo>
                    <a:lnTo>
                      <a:pt x="582" y="373"/>
                    </a:lnTo>
                    <a:lnTo>
                      <a:pt x="576" y="372"/>
                    </a:lnTo>
                    <a:lnTo>
                      <a:pt x="573" y="372"/>
                    </a:lnTo>
                    <a:lnTo>
                      <a:pt x="572" y="374"/>
                    </a:lnTo>
                    <a:lnTo>
                      <a:pt x="573" y="376"/>
                    </a:lnTo>
                    <a:lnTo>
                      <a:pt x="573" y="378"/>
                    </a:lnTo>
                    <a:lnTo>
                      <a:pt x="570" y="379"/>
                    </a:lnTo>
                    <a:lnTo>
                      <a:pt x="569" y="379"/>
                    </a:lnTo>
                    <a:lnTo>
                      <a:pt x="566" y="378"/>
                    </a:lnTo>
                    <a:lnTo>
                      <a:pt x="563" y="373"/>
                    </a:lnTo>
                    <a:lnTo>
                      <a:pt x="562" y="372"/>
                    </a:lnTo>
                    <a:lnTo>
                      <a:pt x="557" y="371"/>
                    </a:lnTo>
                    <a:lnTo>
                      <a:pt x="555" y="372"/>
                    </a:lnTo>
                    <a:lnTo>
                      <a:pt x="553" y="373"/>
                    </a:lnTo>
                    <a:lnTo>
                      <a:pt x="553" y="374"/>
                    </a:lnTo>
                    <a:lnTo>
                      <a:pt x="555" y="376"/>
                    </a:lnTo>
                    <a:lnTo>
                      <a:pt x="557" y="376"/>
                    </a:lnTo>
                    <a:lnTo>
                      <a:pt x="560" y="379"/>
                    </a:lnTo>
                    <a:lnTo>
                      <a:pt x="560" y="381"/>
                    </a:lnTo>
                    <a:lnTo>
                      <a:pt x="559" y="383"/>
                    </a:lnTo>
                    <a:lnTo>
                      <a:pt x="557" y="384"/>
                    </a:lnTo>
                    <a:lnTo>
                      <a:pt x="555" y="384"/>
                    </a:lnTo>
                    <a:lnTo>
                      <a:pt x="553" y="383"/>
                    </a:lnTo>
                    <a:lnTo>
                      <a:pt x="550" y="382"/>
                    </a:lnTo>
                    <a:lnTo>
                      <a:pt x="547" y="383"/>
                    </a:lnTo>
                    <a:lnTo>
                      <a:pt x="546" y="385"/>
                    </a:lnTo>
                    <a:lnTo>
                      <a:pt x="543" y="385"/>
                    </a:lnTo>
                    <a:lnTo>
                      <a:pt x="540" y="386"/>
                    </a:lnTo>
                    <a:lnTo>
                      <a:pt x="537" y="386"/>
                    </a:lnTo>
                    <a:lnTo>
                      <a:pt x="536" y="387"/>
                    </a:lnTo>
                    <a:lnTo>
                      <a:pt x="533" y="389"/>
                    </a:lnTo>
                    <a:lnTo>
                      <a:pt x="531" y="390"/>
                    </a:lnTo>
                    <a:lnTo>
                      <a:pt x="529" y="390"/>
                    </a:lnTo>
                    <a:lnTo>
                      <a:pt x="527" y="389"/>
                    </a:lnTo>
                    <a:lnTo>
                      <a:pt x="526" y="384"/>
                    </a:lnTo>
                    <a:lnTo>
                      <a:pt x="521" y="384"/>
                    </a:lnTo>
                    <a:lnTo>
                      <a:pt x="521" y="387"/>
                    </a:lnTo>
                    <a:lnTo>
                      <a:pt x="520" y="390"/>
                    </a:lnTo>
                    <a:lnTo>
                      <a:pt x="517" y="390"/>
                    </a:lnTo>
                    <a:lnTo>
                      <a:pt x="514" y="389"/>
                    </a:lnTo>
                    <a:lnTo>
                      <a:pt x="513" y="388"/>
                    </a:lnTo>
                    <a:lnTo>
                      <a:pt x="508" y="386"/>
                    </a:lnTo>
                    <a:lnTo>
                      <a:pt x="506" y="384"/>
                    </a:lnTo>
                    <a:lnTo>
                      <a:pt x="504" y="382"/>
                    </a:lnTo>
                    <a:lnTo>
                      <a:pt x="501" y="381"/>
                    </a:lnTo>
                    <a:lnTo>
                      <a:pt x="500" y="382"/>
                    </a:lnTo>
                    <a:lnTo>
                      <a:pt x="501" y="384"/>
                    </a:lnTo>
                    <a:lnTo>
                      <a:pt x="500" y="386"/>
                    </a:lnTo>
                    <a:lnTo>
                      <a:pt x="498" y="387"/>
                    </a:lnTo>
                    <a:lnTo>
                      <a:pt x="494" y="385"/>
                    </a:lnTo>
                    <a:lnTo>
                      <a:pt x="491" y="386"/>
                    </a:lnTo>
                    <a:lnTo>
                      <a:pt x="490" y="387"/>
                    </a:lnTo>
                    <a:lnTo>
                      <a:pt x="490" y="391"/>
                    </a:lnTo>
                    <a:lnTo>
                      <a:pt x="488" y="391"/>
                    </a:lnTo>
                    <a:lnTo>
                      <a:pt x="487" y="391"/>
                    </a:lnTo>
                    <a:lnTo>
                      <a:pt x="484" y="387"/>
                    </a:lnTo>
                    <a:lnTo>
                      <a:pt x="483" y="385"/>
                    </a:lnTo>
                    <a:lnTo>
                      <a:pt x="480" y="386"/>
                    </a:lnTo>
                    <a:lnTo>
                      <a:pt x="478" y="386"/>
                    </a:lnTo>
                    <a:lnTo>
                      <a:pt x="477" y="389"/>
                    </a:lnTo>
                    <a:lnTo>
                      <a:pt x="480" y="392"/>
                    </a:lnTo>
                    <a:lnTo>
                      <a:pt x="480" y="393"/>
                    </a:lnTo>
                    <a:lnTo>
                      <a:pt x="478" y="394"/>
                    </a:lnTo>
                    <a:lnTo>
                      <a:pt x="477" y="394"/>
                    </a:lnTo>
                    <a:lnTo>
                      <a:pt x="474" y="393"/>
                    </a:lnTo>
                    <a:lnTo>
                      <a:pt x="472" y="391"/>
                    </a:lnTo>
                    <a:lnTo>
                      <a:pt x="467" y="386"/>
                    </a:lnTo>
                    <a:lnTo>
                      <a:pt x="465" y="385"/>
                    </a:lnTo>
                    <a:lnTo>
                      <a:pt x="462" y="385"/>
                    </a:lnTo>
                    <a:lnTo>
                      <a:pt x="458" y="386"/>
                    </a:lnTo>
                    <a:lnTo>
                      <a:pt x="455" y="386"/>
                    </a:lnTo>
                    <a:lnTo>
                      <a:pt x="455" y="384"/>
                    </a:lnTo>
                    <a:lnTo>
                      <a:pt x="455" y="380"/>
                    </a:lnTo>
                    <a:lnTo>
                      <a:pt x="452" y="379"/>
                    </a:lnTo>
                    <a:lnTo>
                      <a:pt x="449" y="379"/>
                    </a:lnTo>
                    <a:lnTo>
                      <a:pt x="447" y="380"/>
                    </a:lnTo>
                    <a:lnTo>
                      <a:pt x="445" y="381"/>
                    </a:lnTo>
                    <a:lnTo>
                      <a:pt x="444" y="381"/>
                    </a:lnTo>
                    <a:lnTo>
                      <a:pt x="441" y="379"/>
                    </a:lnTo>
                    <a:lnTo>
                      <a:pt x="438" y="379"/>
                    </a:lnTo>
                    <a:lnTo>
                      <a:pt x="436" y="380"/>
                    </a:lnTo>
                    <a:lnTo>
                      <a:pt x="435" y="382"/>
                    </a:lnTo>
                    <a:lnTo>
                      <a:pt x="436" y="384"/>
                    </a:lnTo>
                    <a:lnTo>
                      <a:pt x="435" y="385"/>
                    </a:lnTo>
                    <a:lnTo>
                      <a:pt x="434" y="385"/>
                    </a:lnTo>
                    <a:lnTo>
                      <a:pt x="435" y="386"/>
                    </a:lnTo>
                    <a:lnTo>
                      <a:pt x="436" y="387"/>
                    </a:lnTo>
                    <a:lnTo>
                      <a:pt x="436" y="389"/>
                    </a:lnTo>
                    <a:lnTo>
                      <a:pt x="432" y="390"/>
                    </a:lnTo>
                    <a:lnTo>
                      <a:pt x="428" y="391"/>
                    </a:lnTo>
                    <a:lnTo>
                      <a:pt x="422" y="392"/>
                    </a:lnTo>
                    <a:lnTo>
                      <a:pt x="415" y="391"/>
                    </a:lnTo>
                    <a:lnTo>
                      <a:pt x="409" y="390"/>
                    </a:lnTo>
                    <a:lnTo>
                      <a:pt x="400" y="389"/>
                    </a:lnTo>
                    <a:lnTo>
                      <a:pt x="392" y="388"/>
                    </a:lnTo>
                    <a:lnTo>
                      <a:pt x="387" y="386"/>
                    </a:lnTo>
                    <a:lnTo>
                      <a:pt x="383" y="385"/>
                    </a:lnTo>
                    <a:lnTo>
                      <a:pt x="379" y="386"/>
                    </a:lnTo>
                    <a:lnTo>
                      <a:pt x="372" y="388"/>
                    </a:lnTo>
                    <a:lnTo>
                      <a:pt x="367" y="390"/>
                    </a:lnTo>
                    <a:lnTo>
                      <a:pt x="364" y="390"/>
                    </a:lnTo>
                    <a:lnTo>
                      <a:pt x="360" y="389"/>
                    </a:lnTo>
                    <a:lnTo>
                      <a:pt x="356" y="390"/>
                    </a:lnTo>
                    <a:lnTo>
                      <a:pt x="353" y="391"/>
                    </a:lnTo>
                    <a:lnTo>
                      <a:pt x="347" y="394"/>
                    </a:lnTo>
                    <a:lnTo>
                      <a:pt x="341" y="394"/>
                    </a:lnTo>
                    <a:lnTo>
                      <a:pt x="340" y="393"/>
                    </a:lnTo>
                    <a:lnTo>
                      <a:pt x="337" y="393"/>
                    </a:lnTo>
                    <a:lnTo>
                      <a:pt x="334" y="394"/>
                    </a:lnTo>
                    <a:lnTo>
                      <a:pt x="331" y="395"/>
                    </a:lnTo>
                    <a:lnTo>
                      <a:pt x="327" y="395"/>
                    </a:lnTo>
                    <a:lnTo>
                      <a:pt x="323" y="397"/>
                    </a:lnTo>
                    <a:lnTo>
                      <a:pt x="320" y="398"/>
                    </a:lnTo>
                    <a:lnTo>
                      <a:pt x="315" y="402"/>
                    </a:lnTo>
                    <a:lnTo>
                      <a:pt x="310" y="404"/>
                    </a:lnTo>
                    <a:lnTo>
                      <a:pt x="304" y="406"/>
                    </a:lnTo>
                    <a:lnTo>
                      <a:pt x="297" y="407"/>
                    </a:lnTo>
                    <a:lnTo>
                      <a:pt x="285" y="407"/>
                    </a:lnTo>
                    <a:lnTo>
                      <a:pt x="269" y="404"/>
                    </a:lnTo>
                    <a:lnTo>
                      <a:pt x="262" y="402"/>
                    </a:lnTo>
                    <a:lnTo>
                      <a:pt x="254" y="402"/>
                    </a:lnTo>
                    <a:lnTo>
                      <a:pt x="248" y="403"/>
                    </a:lnTo>
                    <a:lnTo>
                      <a:pt x="242" y="404"/>
                    </a:lnTo>
                    <a:lnTo>
                      <a:pt x="235" y="406"/>
                    </a:lnTo>
                    <a:lnTo>
                      <a:pt x="229" y="409"/>
                    </a:lnTo>
                    <a:lnTo>
                      <a:pt x="222" y="417"/>
                    </a:lnTo>
                    <a:lnTo>
                      <a:pt x="216" y="420"/>
                    </a:lnTo>
                    <a:lnTo>
                      <a:pt x="205" y="422"/>
                    </a:lnTo>
                    <a:lnTo>
                      <a:pt x="194" y="424"/>
                    </a:lnTo>
                    <a:lnTo>
                      <a:pt x="184" y="426"/>
                    </a:lnTo>
                    <a:lnTo>
                      <a:pt x="174" y="429"/>
                    </a:lnTo>
                    <a:lnTo>
                      <a:pt x="169" y="434"/>
                    </a:lnTo>
                    <a:lnTo>
                      <a:pt x="158" y="441"/>
                    </a:lnTo>
                    <a:lnTo>
                      <a:pt x="151" y="446"/>
                    </a:lnTo>
                    <a:lnTo>
                      <a:pt x="144" y="448"/>
                    </a:lnTo>
                    <a:lnTo>
                      <a:pt x="135" y="448"/>
                    </a:lnTo>
                    <a:lnTo>
                      <a:pt x="125" y="446"/>
                    </a:lnTo>
                    <a:lnTo>
                      <a:pt x="118" y="442"/>
                    </a:lnTo>
                    <a:lnTo>
                      <a:pt x="111" y="439"/>
                    </a:lnTo>
                    <a:lnTo>
                      <a:pt x="104" y="435"/>
                    </a:lnTo>
                    <a:lnTo>
                      <a:pt x="89" y="431"/>
                    </a:lnTo>
                    <a:lnTo>
                      <a:pt x="74" y="427"/>
                    </a:lnTo>
                    <a:lnTo>
                      <a:pt x="63" y="424"/>
                    </a:lnTo>
                    <a:lnTo>
                      <a:pt x="53" y="419"/>
                    </a:lnTo>
                    <a:lnTo>
                      <a:pt x="48" y="410"/>
                    </a:lnTo>
                    <a:lnTo>
                      <a:pt x="46" y="405"/>
                    </a:lnTo>
                    <a:lnTo>
                      <a:pt x="48" y="396"/>
                    </a:lnTo>
                    <a:lnTo>
                      <a:pt x="46" y="391"/>
                    </a:lnTo>
                    <a:lnTo>
                      <a:pt x="42" y="388"/>
                    </a:lnTo>
                    <a:lnTo>
                      <a:pt x="33" y="386"/>
                    </a:lnTo>
                    <a:lnTo>
                      <a:pt x="22" y="384"/>
                    </a:lnTo>
                    <a:lnTo>
                      <a:pt x="10" y="380"/>
                    </a:lnTo>
                    <a:lnTo>
                      <a:pt x="6" y="372"/>
                    </a:lnTo>
                    <a:lnTo>
                      <a:pt x="0" y="364"/>
                    </a:lnTo>
                    <a:lnTo>
                      <a:pt x="0" y="352"/>
                    </a:lnTo>
                    <a:lnTo>
                      <a:pt x="3" y="345"/>
                    </a:lnTo>
                    <a:lnTo>
                      <a:pt x="14" y="325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CO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Freeform 51"/>
              <p:cNvSpPr>
                <a:spLocks/>
              </p:cNvSpPr>
              <p:nvPr/>
            </p:nvSpPr>
            <p:spPr bwMode="auto">
              <a:xfrm>
                <a:off x="4420" y="1163"/>
                <a:ext cx="288" cy="411"/>
              </a:xfrm>
              <a:custGeom>
                <a:avLst/>
                <a:gdLst>
                  <a:gd name="T0" fmla="*/ 0 w 975"/>
                  <a:gd name="T1" fmla="*/ 0 h 1044"/>
                  <a:gd name="T2" fmla="*/ 0 w 975"/>
                  <a:gd name="T3" fmla="*/ 0 h 1044"/>
                  <a:gd name="T4" fmla="*/ 0 w 975"/>
                  <a:gd name="T5" fmla="*/ 0 h 1044"/>
                  <a:gd name="T6" fmla="*/ 0 w 975"/>
                  <a:gd name="T7" fmla="*/ 0 h 1044"/>
                  <a:gd name="T8" fmla="*/ 0 w 975"/>
                  <a:gd name="T9" fmla="*/ 0 h 1044"/>
                  <a:gd name="T10" fmla="*/ 0 w 975"/>
                  <a:gd name="T11" fmla="*/ 0 h 1044"/>
                  <a:gd name="T12" fmla="*/ 0 w 975"/>
                  <a:gd name="T13" fmla="*/ 0 h 1044"/>
                  <a:gd name="T14" fmla="*/ 0 w 975"/>
                  <a:gd name="T15" fmla="*/ 0 h 1044"/>
                  <a:gd name="T16" fmla="*/ 0 w 975"/>
                  <a:gd name="T17" fmla="*/ 0 h 1044"/>
                  <a:gd name="T18" fmla="*/ 0 w 975"/>
                  <a:gd name="T19" fmla="*/ 0 h 1044"/>
                  <a:gd name="T20" fmla="*/ 0 w 975"/>
                  <a:gd name="T21" fmla="*/ 0 h 1044"/>
                  <a:gd name="T22" fmla="*/ 0 w 975"/>
                  <a:gd name="T23" fmla="*/ 0 h 1044"/>
                  <a:gd name="T24" fmla="*/ 0 w 975"/>
                  <a:gd name="T25" fmla="*/ 0 h 1044"/>
                  <a:gd name="T26" fmla="*/ 0 w 975"/>
                  <a:gd name="T27" fmla="*/ 0 h 1044"/>
                  <a:gd name="T28" fmla="*/ 0 w 975"/>
                  <a:gd name="T29" fmla="*/ 0 h 1044"/>
                  <a:gd name="T30" fmla="*/ 0 w 975"/>
                  <a:gd name="T31" fmla="*/ 0 h 1044"/>
                  <a:gd name="T32" fmla="*/ 0 w 975"/>
                  <a:gd name="T33" fmla="*/ 0 h 1044"/>
                  <a:gd name="T34" fmla="*/ 0 w 975"/>
                  <a:gd name="T35" fmla="*/ 0 h 1044"/>
                  <a:gd name="T36" fmla="*/ 0 w 975"/>
                  <a:gd name="T37" fmla="*/ 0 h 1044"/>
                  <a:gd name="T38" fmla="*/ 0 w 975"/>
                  <a:gd name="T39" fmla="*/ 0 h 1044"/>
                  <a:gd name="T40" fmla="*/ 0 w 975"/>
                  <a:gd name="T41" fmla="*/ 0 h 1044"/>
                  <a:gd name="T42" fmla="*/ 0 w 975"/>
                  <a:gd name="T43" fmla="*/ 0 h 1044"/>
                  <a:gd name="T44" fmla="*/ 0 w 975"/>
                  <a:gd name="T45" fmla="*/ 0 h 1044"/>
                  <a:gd name="T46" fmla="*/ 0 w 975"/>
                  <a:gd name="T47" fmla="*/ 0 h 1044"/>
                  <a:gd name="T48" fmla="*/ 0 w 975"/>
                  <a:gd name="T49" fmla="*/ 0 h 1044"/>
                  <a:gd name="T50" fmla="*/ 0 w 975"/>
                  <a:gd name="T51" fmla="*/ 0 h 1044"/>
                  <a:gd name="T52" fmla="*/ 0 w 975"/>
                  <a:gd name="T53" fmla="*/ 0 h 1044"/>
                  <a:gd name="T54" fmla="*/ 0 w 975"/>
                  <a:gd name="T55" fmla="*/ 0 h 1044"/>
                  <a:gd name="T56" fmla="*/ 0 w 975"/>
                  <a:gd name="T57" fmla="*/ 0 h 1044"/>
                  <a:gd name="T58" fmla="*/ 0 w 975"/>
                  <a:gd name="T59" fmla="*/ 0 h 1044"/>
                  <a:gd name="T60" fmla="*/ 0 w 975"/>
                  <a:gd name="T61" fmla="*/ 0 h 1044"/>
                  <a:gd name="T62" fmla="*/ 0 w 975"/>
                  <a:gd name="T63" fmla="*/ 0 h 1044"/>
                  <a:gd name="T64" fmla="*/ 0 w 975"/>
                  <a:gd name="T65" fmla="*/ 0 h 1044"/>
                  <a:gd name="T66" fmla="*/ 0 w 975"/>
                  <a:gd name="T67" fmla="*/ 0 h 1044"/>
                  <a:gd name="T68" fmla="*/ 0 w 975"/>
                  <a:gd name="T69" fmla="*/ 0 h 1044"/>
                  <a:gd name="T70" fmla="*/ 0 w 975"/>
                  <a:gd name="T71" fmla="*/ 0 h 1044"/>
                  <a:gd name="T72" fmla="*/ 0 w 975"/>
                  <a:gd name="T73" fmla="*/ 0 h 1044"/>
                  <a:gd name="T74" fmla="*/ 0 w 975"/>
                  <a:gd name="T75" fmla="*/ 0 h 1044"/>
                  <a:gd name="T76" fmla="*/ 0 w 975"/>
                  <a:gd name="T77" fmla="*/ 0 h 1044"/>
                  <a:gd name="T78" fmla="*/ 0 w 975"/>
                  <a:gd name="T79" fmla="*/ 0 h 1044"/>
                  <a:gd name="T80" fmla="*/ 0 w 975"/>
                  <a:gd name="T81" fmla="*/ 0 h 1044"/>
                  <a:gd name="T82" fmla="*/ 0 w 975"/>
                  <a:gd name="T83" fmla="*/ 0 h 1044"/>
                  <a:gd name="T84" fmla="*/ 0 w 975"/>
                  <a:gd name="T85" fmla="*/ 0 h 1044"/>
                  <a:gd name="T86" fmla="*/ 0 w 975"/>
                  <a:gd name="T87" fmla="*/ 0 h 1044"/>
                  <a:gd name="T88" fmla="*/ 0 w 975"/>
                  <a:gd name="T89" fmla="*/ 0 h 1044"/>
                  <a:gd name="T90" fmla="*/ 0 w 975"/>
                  <a:gd name="T91" fmla="*/ 0 h 1044"/>
                  <a:gd name="T92" fmla="*/ 0 w 975"/>
                  <a:gd name="T93" fmla="*/ 0 h 1044"/>
                  <a:gd name="T94" fmla="*/ 0 w 975"/>
                  <a:gd name="T95" fmla="*/ 0 h 1044"/>
                  <a:gd name="T96" fmla="*/ 0 w 975"/>
                  <a:gd name="T97" fmla="*/ 0 h 1044"/>
                  <a:gd name="T98" fmla="*/ 0 w 975"/>
                  <a:gd name="T99" fmla="*/ 0 h 1044"/>
                  <a:gd name="T100" fmla="*/ 0 w 975"/>
                  <a:gd name="T101" fmla="*/ 0 h 1044"/>
                  <a:gd name="T102" fmla="*/ 0 w 975"/>
                  <a:gd name="T103" fmla="*/ 0 h 1044"/>
                  <a:gd name="T104" fmla="*/ 0 w 975"/>
                  <a:gd name="T105" fmla="*/ 0 h 1044"/>
                  <a:gd name="T106" fmla="*/ 0 w 975"/>
                  <a:gd name="T107" fmla="*/ 0 h 1044"/>
                  <a:gd name="T108" fmla="*/ 0 w 975"/>
                  <a:gd name="T109" fmla="*/ 0 h 1044"/>
                  <a:gd name="T110" fmla="*/ 0 w 975"/>
                  <a:gd name="T111" fmla="*/ 0 h 1044"/>
                  <a:gd name="T112" fmla="*/ 0 w 975"/>
                  <a:gd name="T113" fmla="*/ 0 h 1044"/>
                  <a:gd name="T114" fmla="*/ 0 w 975"/>
                  <a:gd name="T115" fmla="*/ 0 h 1044"/>
                  <a:gd name="T116" fmla="*/ 0 w 975"/>
                  <a:gd name="T117" fmla="*/ 0 h 1044"/>
                  <a:gd name="T118" fmla="*/ 0 w 975"/>
                  <a:gd name="T119" fmla="*/ 0 h 1044"/>
                  <a:gd name="T120" fmla="*/ 0 w 975"/>
                  <a:gd name="T121" fmla="*/ 0 h 104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75"/>
                  <a:gd name="T184" fmla="*/ 0 h 1044"/>
                  <a:gd name="T185" fmla="*/ 975 w 975"/>
                  <a:gd name="T186" fmla="*/ 1044 h 1044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75" h="1044">
                    <a:moveTo>
                      <a:pt x="0" y="666"/>
                    </a:moveTo>
                    <a:lnTo>
                      <a:pt x="7" y="668"/>
                    </a:lnTo>
                    <a:lnTo>
                      <a:pt x="15" y="670"/>
                    </a:lnTo>
                    <a:lnTo>
                      <a:pt x="20" y="668"/>
                    </a:lnTo>
                    <a:lnTo>
                      <a:pt x="25" y="669"/>
                    </a:lnTo>
                    <a:lnTo>
                      <a:pt x="32" y="671"/>
                    </a:lnTo>
                    <a:lnTo>
                      <a:pt x="35" y="670"/>
                    </a:lnTo>
                    <a:lnTo>
                      <a:pt x="36" y="671"/>
                    </a:lnTo>
                    <a:lnTo>
                      <a:pt x="39" y="672"/>
                    </a:lnTo>
                    <a:lnTo>
                      <a:pt x="41" y="675"/>
                    </a:lnTo>
                    <a:lnTo>
                      <a:pt x="43" y="676"/>
                    </a:lnTo>
                    <a:lnTo>
                      <a:pt x="43" y="680"/>
                    </a:lnTo>
                    <a:lnTo>
                      <a:pt x="46" y="681"/>
                    </a:lnTo>
                    <a:lnTo>
                      <a:pt x="51" y="686"/>
                    </a:lnTo>
                    <a:lnTo>
                      <a:pt x="59" y="687"/>
                    </a:lnTo>
                    <a:lnTo>
                      <a:pt x="68" y="684"/>
                    </a:lnTo>
                    <a:lnTo>
                      <a:pt x="69" y="685"/>
                    </a:lnTo>
                    <a:lnTo>
                      <a:pt x="71" y="689"/>
                    </a:lnTo>
                    <a:lnTo>
                      <a:pt x="77" y="694"/>
                    </a:lnTo>
                    <a:lnTo>
                      <a:pt x="87" y="697"/>
                    </a:lnTo>
                    <a:lnTo>
                      <a:pt x="97" y="697"/>
                    </a:lnTo>
                    <a:lnTo>
                      <a:pt x="111" y="689"/>
                    </a:lnTo>
                    <a:lnTo>
                      <a:pt x="120" y="689"/>
                    </a:lnTo>
                    <a:lnTo>
                      <a:pt x="121" y="687"/>
                    </a:lnTo>
                    <a:lnTo>
                      <a:pt x="124" y="685"/>
                    </a:lnTo>
                    <a:lnTo>
                      <a:pt x="128" y="684"/>
                    </a:lnTo>
                    <a:lnTo>
                      <a:pt x="134" y="681"/>
                    </a:lnTo>
                    <a:lnTo>
                      <a:pt x="137" y="676"/>
                    </a:lnTo>
                    <a:lnTo>
                      <a:pt x="140" y="676"/>
                    </a:lnTo>
                    <a:lnTo>
                      <a:pt x="146" y="670"/>
                    </a:lnTo>
                    <a:lnTo>
                      <a:pt x="153" y="667"/>
                    </a:lnTo>
                    <a:lnTo>
                      <a:pt x="160" y="656"/>
                    </a:lnTo>
                    <a:lnTo>
                      <a:pt x="169" y="648"/>
                    </a:lnTo>
                    <a:lnTo>
                      <a:pt x="173" y="640"/>
                    </a:lnTo>
                    <a:lnTo>
                      <a:pt x="175" y="628"/>
                    </a:lnTo>
                    <a:lnTo>
                      <a:pt x="172" y="618"/>
                    </a:lnTo>
                    <a:lnTo>
                      <a:pt x="172" y="610"/>
                    </a:lnTo>
                    <a:lnTo>
                      <a:pt x="176" y="600"/>
                    </a:lnTo>
                    <a:lnTo>
                      <a:pt x="180" y="598"/>
                    </a:lnTo>
                    <a:lnTo>
                      <a:pt x="192" y="595"/>
                    </a:lnTo>
                    <a:lnTo>
                      <a:pt x="199" y="592"/>
                    </a:lnTo>
                    <a:lnTo>
                      <a:pt x="206" y="589"/>
                    </a:lnTo>
                    <a:lnTo>
                      <a:pt x="212" y="583"/>
                    </a:lnTo>
                    <a:lnTo>
                      <a:pt x="213" y="576"/>
                    </a:lnTo>
                    <a:lnTo>
                      <a:pt x="213" y="570"/>
                    </a:lnTo>
                    <a:lnTo>
                      <a:pt x="212" y="566"/>
                    </a:lnTo>
                    <a:lnTo>
                      <a:pt x="212" y="562"/>
                    </a:lnTo>
                    <a:lnTo>
                      <a:pt x="209" y="561"/>
                    </a:lnTo>
                    <a:lnTo>
                      <a:pt x="203" y="561"/>
                    </a:lnTo>
                    <a:lnTo>
                      <a:pt x="202" y="560"/>
                    </a:lnTo>
                    <a:lnTo>
                      <a:pt x="200" y="555"/>
                    </a:lnTo>
                    <a:lnTo>
                      <a:pt x="199" y="552"/>
                    </a:lnTo>
                    <a:lnTo>
                      <a:pt x="193" y="551"/>
                    </a:lnTo>
                    <a:lnTo>
                      <a:pt x="187" y="550"/>
                    </a:lnTo>
                    <a:lnTo>
                      <a:pt x="180" y="551"/>
                    </a:lnTo>
                    <a:lnTo>
                      <a:pt x="173" y="551"/>
                    </a:lnTo>
                    <a:lnTo>
                      <a:pt x="166" y="552"/>
                    </a:lnTo>
                    <a:lnTo>
                      <a:pt x="162" y="551"/>
                    </a:lnTo>
                    <a:lnTo>
                      <a:pt x="160" y="548"/>
                    </a:lnTo>
                    <a:lnTo>
                      <a:pt x="160" y="543"/>
                    </a:lnTo>
                    <a:lnTo>
                      <a:pt x="159" y="538"/>
                    </a:lnTo>
                    <a:lnTo>
                      <a:pt x="159" y="519"/>
                    </a:lnTo>
                    <a:lnTo>
                      <a:pt x="156" y="514"/>
                    </a:lnTo>
                    <a:lnTo>
                      <a:pt x="150" y="510"/>
                    </a:lnTo>
                    <a:lnTo>
                      <a:pt x="147" y="507"/>
                    </a:lnTo>
                    <a:lnTo>
                      <a:pt x="147" y="503"/>
                    </a:lnTo>
                    <a:lnTo>
                      <a:pt x="146" y="498"/>
                    </a:lnTo>
                    <a:lnTo>
                      <a:pt x="146" y="486"/>
                    </a:lnTo>
                    <a:lnTo>
                      <a:pt x="144" y="478"/>
                    </a:lnTo>
                    <a:lnTo>
                      <a:pt x="141" y="468"/>
                    </a:lnTo>
                    <a:lnTo>
                      <a:pt x="141" y="456"/>
                    </a:lnTo>
                    <a:lnTo>
                      <a:pt x="143" y="451"/>
                    </a:lnTo>
                    <a:lnTo>
                      <a:pt x="146" y="448"/>
                    </a:lnTo>
                    <a:lnTo>
                      <a:pt x="150" y="445"/>
                    </a:lnTo>
                    <a:lnTo>
                      <a:pt x="154" y="442"/>
                    </a:lnTo>
                    <a:lnTo>
                      <a:pt x="157" y="439"/>
                    </a:lnTo>
                    <a:lnTo>
                      <a:pt x="160" y="435"/>
                    </a:lnTo>
                    <a:lnTo>
                      <a:pt x="160" y="429"/>
                    </a:lnTo>
                    <a:lnTo>
                      <a:pt x="162" y="424"/>
                    </a:lnTo>
                    <a:lnTo>
                      <a:pt x="164" y="422"/>
                    </a:lnTo>
                    <a:lnTo>
                      <a:pt x="163" y="415"/>
                    </a:lnTo>
                    <a:lnTo>
                      <a:pt x="166" y="408"/>
                    </a:lnTo>
                    <a:lnTo>
                      <a:pt x="169" y="403"/>
                    </a:lnTo>
                    <a:lnTo>
                      <a:pt x="170" y="397"/>
                    </a:lnTo>
                    <a:lnTo>
                      <a:pt x="172" y="389"/>
                    </a:lnTo>
                    <a:lnTo>
                      <a:pt x="173" y="385"/>
                    </a:lnTo>
                    <a:lnTo>
                      <a:pt x="175" y="382"/>
                    </a:lnTo>
                    <a:lnTo>
                      <a:pt x="177" y="375"/>
                    </a:lnTo>
                    <a:lnTo>
                      <a:pt x="176" y="370"/>
                    </a:lnTo>
                    <a:lnTo>
                      <a:pt x="175" y="366"/>
                    </a:lnTo>
                    <a:lnTo>
                      <a:pt x="167" y="361"/>
                    </a:lnTo>
                    <a:lnTo>
                      <a:pt x="162" y="358"/>
                    </a:lnTo>
                    <a:lnTo>
                      <a:pt x="154" y="357"/>
                    </a:lnTo>
                    <a:lnTo>
                      <a:pt x="147" y="358"/>
                    </a:lnTo>
                    <a:lnTo>
                      <a:pt x="140" y="359"/>
                    </a:lnTo>
                    <a:lnTo>
                      <a:pt x="136" y="359"/>
                    </a:lnTo>
                    <a:lnTo>
                      <a:pt x="133" y="361"/>
                    </a:lnTo>
                    <a:lnTo>
                      <a:pt x="131" y="362"/>
                    </a:lnTo>
                    <a:lnTo>
                      <a:pt x="131" y="367"/>
                    </a:lnTo>
                    <a:lnTo>
                      <a:pt x="133" y="368"/>
                    </a:lnTo>
                    <a:lnTo>
                      <a:pt x="136" y="371"/>
                    </a:lnTo>
                    <a:lnTo>
                      <a:pt x="137" y="373"/>
                    </a:lnTo>
                    <a:lnTo>
                      <a:pt x="140" y="376"/>
                    </a:lnTo>
                    <a:lnTo>
                      <a:pt x="141" y="379"/>
                    </a:lnTo>
                    <a:lnTo>
                      <a:pt x="141" y="383"/>
                    </a:lnTo>
                    <a:lnTo>
                      <a:pt x="139" y="388"/>
                    </a:lnTo>
                    <a:lnTo>
                      <a:pt x="137" y="390"/>
                    </a:lnTo>
                    <a:lnTo>
                      <a:pt x="134" y="394"/>
                    </a:lnTo>
                    <a:lnTo>
                      <a:pt x="131" y="396"/>
                    </a:lnTo>
                    <a:lnTo>
                      <a:pt x="124" y="399"/>
                    </a:lnTo>
                    <a:lnTo>
                      <a:pt x="120" y="405"/>
                    </a:lnTo>
                    <a:lnTo>
                      <a:pt x="117" y="413"/>
                    </a:lnTo>
                    <a:lnTo>
                      <a:pt x="114" y="416"/>
                    </a:lnTo>
                    <a:lnTo>
                      <a:pt x="108" y="419"/>
                    </a:lnTo>
                    <a:lnTo>
                      <a:pt x="105" y="416"/>
                    </a:lnTo>
                    <a:lnTo>
                      <a:pt x="103" y="413"/>
                    </a:lnTo>
                    <a:lnTo>
                      <a:pt x="103" y="406"/>
                    </a:lnTo>
                    <a:lnTo>
                      <a:pt x="104" y="400"/>
                    </a:lnTo>
                    <a:lnTo>
                      <a:pt x="101" y="397"/>
                    </a:lnTo>
                    <a:lnTo>
                      <a:pt x="94" y="395"/>
                    </a:lnTo>
                    <a:lnTo>
                      <a:pt x="87" y="394"/>
                    </a:lnTo>
                    <a:lnTo>
                      <a:pt x="79" y="393"/>
                    </a:lnTo>
                    <a:lnTo>
                      <a:pt x="74" y="392"/>
                    </a:lnTo>
                    <a:lnTo>
                      <a:pt x="71" y="390"/>
                    </a:lnTo>
                    <a:lnTo>
                      <a:pt x="71" y="387"/>
                    </a:lnTo>
                    <a:lnTo>
                      <a:pt x="72" y="384"/>
                    </a:lnTo>
                    <a:lnTo>
                      <a:pt x="77" y="382"/>
                    </a:lnTo>
                    <a:lnTo>
                      <a:pt x="79" y="381"/>
                    </a:lnTo>
                    <a:lnTo>
                      <a:pt x="84" y="378"/>
                    </a:lnTo>
                    <a:lnTo>
                      <a:pt x="85" y="376"/>
                    </a:lnTo>
                    <a:lnTo>
                      <a:pt x="87" y="373"/>
                    </a:lnTo>
                    <a:lnTo>
                      <a:pt x="84" y="370"/>
                    </a:lnTo>
                    <a:lnTo>
                      <a:pt x="82" y="367"/>
                    </a:lnTo>
                    <a:lnTo>
                      <a:pt x="81" y="365"/>
                    </a:lnTo>
                    <a:lnTo>
                      <a:pt x="87" y="360"/>
                    </a:lnTo>
                    <a:lnTo>
                      <a:pt x="85" y="358"/>
                    </a:lnTo>
                    <a:lnTo>
                      <a:pt x="81" y="356"/>
                    </a:lnTo>
                    <a:lnTo>
                      <a:pt x="77" y="356"/>
                    </a:lnTo>
                    <a:lnTo>
                      <a:pt x="75" y="355"/>
                    </a:lnTo>
                    <a:lnTo>
                      <a:pt x="75" y="353"/>
                    </a:lnTo>
                    <a:lnTo>
                      <a:pt x="77" y="349"/>
                    </a:lnTo>
                    <a:lnTo>
                      <a:pt x="78" y="345"/>
                    </a:lnTo>
                    <a:lnTo>
                      <a:pt x="79" y="341"/>
                    </a:lnTo>
                    <a:lnTo>
                      <a:pt x="78" y="337"/>
                    </a:lnTo>
                    <a:lnTo>
                      <a:pt x="75" y="333"/>
                    </a:lnTo>
                    <a:lnTo>
                      <a:pt x="72" y="331"/>
                    </a:lnTo>
                    <a:lnTo>
                      <a:pt x="68" y="326"/>
                    </a:lnTo>
                    <a:lnTo>
                      <a:pt x="61" y="321"/>
                    </a:lnTo>
                    <a:lnTo>
                      <a:pt x="56" y="316"/>
                    </a:lnTo>
                    <a:lnTo>
                      <a:pt x="52" y="309"/>
                    </a:lnTo>
                    <a:lnTo>
                      <a:pt x="51" y="302"/>
                    </a:lnTo>
                    <a:lnTo>
                      <a:pt x="49" y="296"/>
                    </a:lnTo>
                    <a:lnTo>
                      <a:pt x="51" y="292"/>
                    </a:lnTo>
                    <a:lnTo>
                      <a:pt x="54" y="287"/>
                    </a:lnTo>
                    <a:lnTo>
                      <a:pt x="58" y="282"/>
                    </a:lnTo>
                    <a:lnTo>
                      <a:pt x="64" y="277"/>
                    </a:lnTo>
                    <a:lnTo>
                      <a:pt x="69" y="270"/>
                    </a:lnTo>
                    <a:lnTo>
                      <a:pt x="74" y="263"/>
                    </a:lnTo>
                    <a:lnTo>
                      <a:pt x="79" y="258"/>
                    </a:lnTo>
                    <a:lnTo>
                      <a:pt x="88" y="254"/>
                    </a:lnTo>
                    <a:lnTo>
                      <a:pt x="95" y="250"/>
                    </a:lnTo>
                    <a:lnTo>
                      <a:pt x="98" y="246"/>
                    </a:lnTo>
                    <a:lnTo>
                      <a:pt x="101" y="241"/>
                    </a:lnTo>
                    <a:lnTo>
                      <a:pt x="108" y="237"/>
                    </a:lnTo>
                    <a:lnTo>
                      <a:pt x="114" y="234"/>
                    </a:lnTo>
                    <a:lnTo>
                      <a:pt x="120" y="231"/>
                    </a:lnTo>
                    <a:lnTo>
                      <a:pt x="126" y="227"/>
                    </a:lnTo>
                    <a:lnTo>
                      <a:pt x="130" y="223"/>
                    </a:lnTo>
                    <a:lnTo>
                      <a:pt x="130" y="217"/>
                    </a:lnTo>
                    <a:lnTo>
                      <a:pt x="127" y="211"/>
                    </a:lnTo>
                    <a:lnTo>
                      <a:pt x="126" y="202"/>
                    </a:lnTo>
                    <a:lnTo>
                      <a:pt x="124" y="198"/>
                    </a:lnTo>
                    <a:lnTo>
                      <a:pt x="123" y="196"/>
                    </a:lnTo>
                    <a:lnTo>
                      <a:pt x="118" y="193"/>
                    </a:lnTo>
                    <a:lnTo>
                      <a:pt x="115" y="189"/>
                    </a:lnTo>
                    <a:lnTo>
                      <a:pt x="113" y="187"/>
                    </a:lnTo>
                    <a:lnTo>
                      <a:pt x="113" y="183"/>
                    </a:lnTo>
                    <a:lnTo>
                      <a:pt x="115" y="181"/>
                    </a:lnTo>
                    <a:lnTo>
                      <a:pt x="118" y="179"/>
                    </a:lnTo>
                    <a:lnTo>
                      <a:pt x="121" y="177"/>
                    </a:lnTo>
                    <a:lnTo>
                      <a:pt x="124" y="173"/>
                    </a:lnTo>
                    <a:lnTo>
                      <a:pt x="127" y="166"/>
                    </a:lnTo>
                    <a:lnTo>
                      <a:pt x="126" y="162"/>
                    </a:lnTo>
                    <a:lnTo>
                      <a:pt x="124" y="157"/>
                    </a:lnTo>
                    <a:lnTo>
                      <a:pt x="121" y="151"/>
                    </a:lnTo>
                    <a:lnTo>
                      <a:pt x="120" y="147"/>
                    </a:lnTo>
                    <a:lnTo>
                      <a:pt x="118" y="141"/>
                    </a:lnTo>
                    <a:lnTo>
                      <a:pt x="117" y="136"/>
                    </a:lnTo>
                    <a:lnTo>
                      <a:pt x="118" y="131"/>
                    </a:lnTo>
                    <a:lnTo>
                      <a:pt x="121" y="126"/>
                    </a:lnTo>
                    <a:lnTo>
                      <a:pt x="126" y="119"/>
                    </a:lnTo>
                    <a:lnTo>
                      <a:pt x="128" y="114"/>
                    </a:lnTo>
                    <a:lnTo>
                      <a:pt x="131" y="110"/>
                    </a:lnTo>
                    <a:lnTo>
                      <a:pt x="131" y="103"/>
                    </a:lnTo>
                    <a:lnTo>
                      <a:pt x="133" y="94"/>
                    </a:lnTo>
                    <a:lnTo>
                      <a:pt x="131" y="89"/>
                    </a:lnTo>
                    <a:lnTo>
                      <a:pt x="127" y="83"/>
                    </a:lnTo>
                    <a:lnTo>
                      <a:pt x="124" y="79"/>
                    </a:lnTo>
                    <a:lnTo>
                      <a:pt x="126" y="77"/>
                    </a:lnTo>
                    <a:lnTo>
                      <a:pt x="127" y="73"/>
                    </a:lnTo>
                    <a:lnTo>
                      <a:pt x="130" y="70"/>
                    </a:lnTo>
                    <a:lnTo>
                      <a:pt x="130" y="66"/>
                    </a:lnTo>
                    <a:lnTo>
                      <a:pt x="133" y="62"/>
                    </a:lnTo>
                    <a:lnTo>
                      <a:pt x="136" y="59"/>
                    </a:lnTo>
                    <a:lnTo>
                      <a:pt x="139" y="57"/>
                    </a:lnTo>
                    <a:lnTo>
                      <a:pt x="146" y="55"/>
                    </a:lnTo>
                    <a:lnTo>
                      <a:pt x="154" y="54"/>
                    </a:lnTo>
                    <a:lnTo>
                      <a:pt x="162" y="53"/>
                    </a:lnTo>
                    <a:lnTo>
                      <a:pt x="164" y="53"/>
                    </a:lnTo>
                    <a:lnTo>
                      <a:pt x="169" y="52"/>
                    </a:lnTo>
                    <a:lnTo>
                      <a:pt x="177" y="49"/>
                    </a:lnTo>
                    <a:lnTo>
                      <a:pt x="190" y="53"/>
                    </a:lnTo>
                    <a:lnTo>
                      <a:pt x="203" y="53"/>
                    </a:lnTo>
                    <a:lnTo>
                      <a:pt x="213" y="56"/>
                    </a:lnTo>
                    <a:lnTo>
                      <a:pt x="224" y="55"/>
                    </a:lnTo>
                    <a:lnTo>
                      <a:pt x="235" y="54"/>
                    </a:lnTo>
                    <a:lnTo>
                      <a:pt x="247" y="48"/>
                    </a:lnTo>
                    <a:lnTo>
                      <a:pt x="258" y="48"/>
                    </a:lnTo>
                    <a:lnTo>
                      <a:pt x="268" y="51"/>
                    </a:lnTo>
                    <a:lnTo>
                      <a:pt x="278" y="48"/>
                    </a:lnTo>
                    <a:lnTo>
                      <a:pt x="285" y="41"/>
                    </a:lnTo>
                    <a:lnTo>
                      <a:pt x="291" y="38"/>
                    </a:lnTo>
                    <a:lnTo>
                      <a:pt x="291" y="34"/>
                    </a:lnTo>
                    <a:lnTo>
                      <a:pt x="301" y="31"/>
                    </a:lnTo>
                    <a:lnTo>
                      <a:pt x="303" y="27"/>
                    </a:lnTo>
                    <a:lnTo>
                      <a:pt x="308" y="27"/>
                    </a:lnTo>
                    <a:lnTo>
                      <a:pt x="311" y="26"/>
                    </a:lnTo>
                    <a:lnTo>
                      <a:pt x="314" y="26"/>
                    </a:lnTo>
                    <a:lnTo>
                      <a:pt x="319" y="25"/>
                    </a:lnTo>
                    <a:lnTo>
                      <a:pt x="321" y="27"/>
                    </a:lnTo>
                    <a:lnTo>
                      <a:pt x="327" y="27"/>
                    </a:lnTo>
                    <a:lnTo>
                      <a:pt x="332" y="21"/>
                    </a:lnTo>
                    <a:lnTo>
                      <a:pt x="336" y="21"/>
                    </a:lnTo>
                    <a:lnTo>
                      <a:pt x="337" y="20"/>
                    </a:lnTo>
                    <a:lnTo>
                      <a:pt x="334" y="17"/>
                    </a:lnTo>
                    <a:lnTo>
                      <a:pt x="336" y="12"/>
                    </a:lnTo>
                    <a:lnTo>
                      <a:pt x="340" y="11"/>
                    </a:lnTo>
                    <a:lnTo>
                      <a:pt x="343" y="13"/>
                    </a:lnTo>
                    <a:lnTo>
                      <a:pt x="344" y="11"/>
                    </a:lnTo>
                    <a:lnTo>
                      <a:pt x="349" y="12"/>
                    </a:lnTo>
                    <a:lnTo>
                      <a:pt x="350" y="13"/>
                    </a:lnTo>
                    <a:lnTo>
                      <a:pt x="355" y="12"/>
                    </a:lnTo>
                    <a:lnTo>
                      <a:pt x="355" y="9"/>
                    </a:lnTo>
                    <a:lnTo>
                      <a:pt x="357" y="8"/>
                    </a:lnTo>
                    <a:lnTo>
                      <a:pt x="359" y="3"/>
                    </a:lnTo>
                    <a:lnTo>
                      <a:pt x="363" y="3"/>
                    </a:lnTo>
                    <a:lnTo>
                      <a:pt x="365" y="4"/>
                    </a:lnTo>
                    <a:lnTo>
                      <a:pt x="369" y="1"/>
                    </a:lnTo>
                    <a:lnTo>
                      <a:pt x="376" y="0"/>
                    </a:lnTo>
                    <a:lnTo>
                      <a:pt x="379" y="2"/>
                    </a:lnTo>
                    <a:lnTo>
                      <a:pt x="379" y="6"/>
                    </a:lnTo>
                    <a:lnTo>
                      <a:pt x="385" y="7"/>
                    </a:lnTo>
                    <a:lnTo>
                      <a:pt x="386" y="10"/>
                    </a:lnTo>
                    <a:lnTo>
                      <a:pt x="385" y="13"/>
                    </a:lnTo>
                    <a:lnTo>
                      <a:pt x="386" y="15"/>
                    </a:lnTo>
                    <a:lnTo>
                      <a:pt x="389" y="15"/>
                    </a:lnTo>
                    <a:lnTo>
                      <a:pt x="389" y="17"/>
                    </a:lnTo>
                    <a:lnTo>
                      <a:pt x="388" y="20"/>
                    </a:lnTo>
                    <a:lnTo>
                      <a:pt x="389" y="24"/>
                    </a:lnTo>
                    <a:lnTo>
                      <a:pt x="386" y="25"/>
                    </a:lnTo>
                    <a:lnTo>
                      <a:pt x="383" y="27"/>
                    </a:lnTo>
                    <a:lnTo>
                      <a:pt x="383" y="29"/>
                    </a:lnTo>
                    <a:lnTo>
                      <a:pt x="391" y="28"/>
                    </a:lnTo>
                    <a:lnTo>
                      <a:pt x="396" y="31"/>
                    </a:lnTo>
                    <a:lnTo>
                      <a:pt x="401" y="31"/>
                    </a:lnTo>
                    <a:lnTo>
                      <a:pt x="404" y="36"/>
                    </a:lnTo>
                    <a:lnTo>
                      <a:pt x="405" y="40"/>
                    </a:lnTo>
                    <a:lnTo>
                      <a:pt x="406" y="43"/>
                    </a:lnTo>
                    <a:lnTo>
                      <a:pt x="411" y="46"/>
                    </a:lnTo>
                    <a:lnTo>
                      <a:pt x="408" y="49"/>
                    </a:lnTo>
                    <a:lnTo>
                      <a:pt x="405" y="52"/>
                    </a:lnTo>
                    <a:lnTo>
                      <a:pt x="402" y="58"/>
                    </a:lnTo>
                    <a:lnTo>
                      <a:pt x="396" y="59"/>
                    </a:lnTo>
                    <a:lnTo>
                      <a:pt x="389" y="61"/>
                    </a:lnTo>
                    <a:lnTo>
                      <a:pt x="391" y="63"/>
                    </a:lnTo>
                    <a:lnTo>
                      <a:pt x="395" y="65"/>
                    </a:lnTo>
                    <a:lnTo>
                      <a:pt x="399" y="66"/>
                    </a:lnTo>
                    <a:lnTo>
                      <a:pt x="406" y="73"/>
                    </a:lnTo>
                    <a:lnTo>
                      <a:pt x="406" y="75"/>
                    </a:lnTo>
                    <a:lnTo>
                      <a:pt x="409" y="79"/>
                    </a:lnTo>
                    <a:lnTo>
                      <a:pt x="414" y="79"/>
                    </a:lnTo>
                    <a:lnTo>
                      <a:pt x="415" y="80"/>
                    </a:lnTo>
                    <a:lnTo>
                      <a:pt x="412" y="82"/>
                    </a:lnTo>
                    <a:lnTo>
                      <a:pt x="414" y="85"/>
                    </a:lnTo>
                    <a:lnTo>
                      <a:pt x="419" y="87"/>
                    </a:lnTo>
                    <a:lnTo>
                      <a:pt x="425" y="89"/>
                    </a:lnTo>
                    <a:lnTo>
                      <a:pt x="429" y="86"/>
                    </a:lnTo>
                    <a:lnTo>
                      <a:pt x="434" y="84"/>
                    </a:lnTo>
                    <a:lnTo>
                      <a:pt x="442" y="83"/>
                    </a:lnTo>
                    <a:lnTo>
                      <a:pt x="445" y="80"/>
                    </a:lnTo>
                    <a:lnTo>
                      <a:pt x="450" y="80"/>
                    </a:lnTo>
                    <a:lnTo>
                      <a:pt x="451" y="77"/>
                    </a:lnTo>
                    <a:lnTo>
                      <a:pt x="450" y="75"/>
                    </a:lnTo>
                    <a:lnTo>
                      <a:pt x="452" y="69"/>
                    </a:lnTo>
                    <a:lnTo>
                      <a:pt x="454" y="68"/>
                    </a:lnTo>
                    <a:lnTo>
                      <a:pt x="463" y="69"/>
                    </a:lnTo>
                    <a:lnTo>
                      <a:pt x="476" y="68"/>
                    </a:lnTo>
                    <a:lnTo>
                      <a:pt x="480" y="71"/>
                    </a:lnTo>
                    <a:lnTo>
                      <a:pt x="486" y="72"/>
                    </a:lnTo>
                    <a:lnTo>
                      <a:pt x="488" y="71"/>
                    </a:lnTo>
                    <a:lnTo>
                      <a:pt x="487" y="69"/>
                    </a:lnTo>
                    <a:lnTo>
                      <a:pt x="487" y="65"/>
                    </a:lnTo>
                    <a:lnTo>
                      <a:pt x="490" y="64"/>
                    </a:lnTo>
                    <a:lnTo>
                      <a:pt x="496" y="66"/>
                    </a:lnTo>
                    <a:lnTo>
                      <a:pt x="499" y="67"/>
                    </a:lnTo>
                    <a:lnTo>
                      <a:pt x="499" y="70"/>
                    </a:lnTo>
                    <a:lnTo>
                      <a:pt x="497" y="71"/>
                    </a:lnTo>
                    <a:lnTo>
                      <a:pt x="499" y="72"/>
                    </a:lnTo>
                    <a:lnTo>
                      <a:pt x="504" y="72"/>
                    </a:lnTo>
                    <a:lnTo>
                      <a:pt x="503" y="79"/>
                    </a:lnTo>
                    <a:lnTo>
                      <a:pt x="504" y="80"/>
                    </a:lnTo>
                    <a:lnTo>
                      <a:pt x="507" y="79"/>
                    </a:lnTo>
                    <a:lnTo>
                      <a:pt x="512" y="75"/>
                    </a:lnTo>
                    <a:lnTo>
                      <a:pt x="516" y="75"/>
                    </a:lnTo>
                    <a:lnTo>
                      <a:pt x="519" y="77"/>
                    </a:lnTo>
                    <a:lnTo>
                      <a:pt x="524" y="80"/>
                    </a:lnTo>
                    <a:lnTo>
                      <a:pt x="526" y="83"/>
                    </a:lnTo>
                    <a:lnTo>
                      <a:pt x="524" y="86"/>
                    </a:lnTo>
                    <a:lnTo>
                      <a:pt x="527" y="89"/>
                    </a:lnTo>
                    <a:lnTo>
                      <a:pt x="526" y="91"/>
                    </a:lnTo>
                    <a:lnTo>
                      <a:pt x="532" y="110"/>
                    </a:lnTo>
                    <a:lnTo>
                      <a:pt x="589" y="284"/>
                    </a:lnTo>
                    <a:lnTo>
                      <a:pt x="598" y="294"/>
                    </a:lnTo>
                    <a:lnTo>
                      <a:pt x="612" y="299"/>
                    </a:lnTo>
                    <a:lnTo>
                      <a:pt x="633" y="314"/>
                    </a:lnTo>
                    <a:lnTo>
                      <a:pt x="671" y="344"/>
                    </a:lnTo>
                    <a:lnTo>
                      <a:pt x="702" y="370"/>
                    </a:lnTo>
                    <a:lnTo>
                      <a:pt x="716" y="380"/>
                    </a:lnTo>
                    <a:lnTo>
                      <a:pt x="729" y="391"/>
                    </a:lnTo>
                    <a:lnTo>
                      <a:pt x="739" y="393"/>
                    </a:lnTo>
                    <a:lnTo>
                      <a:pt x="739" y="397"/>
                    </a:lnTo>
                    <a:lnTo>
                      <a:pt x="743" y="396"/>
                    </a:lnTo>
                    <a:lnTo>
                      <a:pt x="751" y="400"/>
                    </a:lnTo>
                    <a:lnTo>
                      <a:pt x="752" y="405"/>
                    </a:lnTo>
                    <a:lnTo>
                      <a:pt x="753" y="409"/>
                    </a:lnTo>
                    <a:lnTo>
                      <a:pt x="753" y="414"/>
                    </a:lnTo>
                    <a:lnTo>
                      <a:pt x="758" y="421"/>
                    </a:lnTo>
                    <a:lnTo>
                      <a:pt x="758" y="424"/>
                    </a:lnTo>
                    <a:lnTo>
                      <a:pt x="756" y="425"/>
                    </a:lnTo>
                    <a:lnTo>
                      <a:pt x="755" y="426"/>
                    </a:lnTo>
                    <a:lnTo>
                      <a:pt x="756" y="427"/>
                    </a:lnTo>
                    <a:lnTo>
                      <a:pt x="753" y="430"/>
                    </a:lnTo>
                    <a:lnTo>
                      <a:pt x="755" y="431"/>
                    </a:lnTo>
                    <a:lnTo>
                      <a:pt x="753" y="432"/>
                    </a:lnTo>
                    <a:lnTo>
                      <a:pt x="753" y="435"/>
                    </a:lnTo>
                    <a:lnTo>
                      <a:pt x="755" y="437"/>
                    </a:lnTo>
                    <a:lnTo>
                      <a:pt x="753" y="439"/>
                    </a:lnTo>
                    <a:lnTo>
                      <a:pt x="752" y="442"/>
                    </a:lnTo>
                    <a:lnTo>
                      <a:pt x="751" y="445"/>
                    </a:lnTo>
                    <a:lnTo>
                      <a:pt x="751" y="447"/>
                    </a:lnTo>
                    <a:lnTo>
                      <a:pt x="753" y="447"/>
                    </a:lnTo>
                    <a:lnTo>
                      <a:pt x="753" y="448"/>
                    </a:lnTo>
                    <a:lnTo>
                      <a:pt x="756" y="449"/>
                    </a:lnTo>
                    <a:lnTo>
                      <a:pt x="758" y="450"/>
                    </a:lnTo>
                    <a:lnTo>
                      <a:pt x="755" y="451"/>
                    </a:lnTo>
                    <a:lnTo>
                      <a:pt x="755" y="452"/>
                    </a:lnTo>
                    <a:lnTo>
                      <a:pt x="756" y="454"/>
                    </a:lnTo>
                    <a:lnTo>
                      <a:pt x="758" y="457"/>
                    </a:lnTo>
                    <a:lnTo>
                      <a:pt x="759" y="460"/>
                    </a:lnTo>
                    <a:lnTo>
                      <a:pt x="759" y="462"/>
                    </a:lnTo>
                    <a:lnTo>
                      <a:pt x="761" y="463"/>
                    </a:lnTo>
                    <a:lnTo>
                      <a:pt x="761" y="466"/>
                    </a:lnTo>
                    <a:lnTo>
                      <a:pt x="764" y="470"/>
                    </a:lnTo>
                    <a:lnTo>
                      <a:pt x="762" y="472"/>
                    </a:lnTo>
                    <a:lnTo>
                      <a:pt x="765" y="473"/>
                    </a:lnTo>
                    <a:lnTo>
                      <a:pt x="766" y="475"/>
                    </a:lnTo>
                    <a:lnTo>
                      <a:pt x="771" y="480"/>
                    </a:lnTo>
                    <a:lnTo>
                      <a:pt x="774" y="488"/>
                    </a:lnTo>
                    <a:lnTo>
                      <a:pt x="774" y="490"/>
                    </a:lnTo>
                    <a:lnTo>
                      <a:pt x="768" y="492"/>
                    </a:lnTo>
                    <a:lnTo>
                      <a:pt x="768" y="497"/>
                    </a:lnTo>
                    <a:lnTo>
                      <a:pt x="772" y="501"/>
                    </a:lnTo>
                    <a:lnTo>
                      <a:pt x="774" y="504"/>
                    </a:lnTo>
                    <a:lnTo>
                      <a:pt x="772" y="507"/>
                    </a:lnTo>
                    <a:lnTo>
                      <a:pt x="768" y="507"/>
                    </a:lnTo>
                    <a:lnTo>
                      <a:pt x="766" y="512"/>
                    </a:lnTo>
                    <a:lnTo>
                      <a:pt x="769" y="515"/>
                    </a:lnTo>
                    <a:lnTo>
                      <a:pt x="777" y="518"/>
                    </a:lnTo>
                    <a:lnTo>
                      <a:pt x="778" y="527"/>
                    </a:lnTo>
                    <a:lnTo>
                      <a:pt x="778" y="543"/>
                    </a:lnTo>
                    <a:lnTo>
                      <a:pt x="782" y="549"/>
                    </a:lnTo>
                    <a:lnTo>
                      <a:pt x="779" y="555"/>
                    </a:lnTo>
                    <a:lnTo>
                      <a:pt x="771" y="553"/>
                    </a:lnTo>
                    <a:lnTo>
                      <a:pt x="756" y="543"/>
                    </a:lnTo>
                    <a:lnTo>
                      <a:pt x="753" y="542"/>
                    </a:lnTo>
                    <a:lnTo>
                      <a:pt x="748" y="544"/>
                    </a:lnTo>
                    <a:lnTo>
                      <a:pt x="738" y="543"/>
                    </a:lnTo>
                    <a:lnTo>
                      <a:pt x="739" y="547"/>
                    </a:lnTo>
                    <a:lnTo>
                      <a:pt x="739" y="548"/>
                    </a:lnTo>
                    <a:lnTo>
                      <a:pt x="736" y="550"/>
                    </a:lnTo>
                    <a:lnTo>
                      <a:pt x="736" y="551"/>
                    </a:lnTo>
                    <a:lnTo>
                      <a:pt x="735" y="552"/>
                    </a:lnTo>
                    <a:lnTo>
                      <a:pt x="735" y="554"/>
                    </a:lnTo>
                    <a:lnTo>
                      <a:pt x="736" y="556"/>
                    </a:lnTo>
                    <a:lnTo>
                      <a:pt x="736" y="558"/>
                    </a:lnTo>
                    <a:lnTo>
                      <a:pt x="735" y="559"/>
                    </a:lnTo>
                    <a:lnTo>
                      <a:pt x="733" y="559"/>
                    </a:lnTo>
                    <a:lnTo>
                      <a:pt x="732" y="561"/>
                    </a:lnTo>
                    <a:lnTo>
                      <a:pt x="730" y="561"/>
                    </a:lnTo>
                    <a:lnTo>
                      <a:pt x="726" y="560"/>
                    </a:lnTo>
                    <a:lnTo>
                      <a:pt x="725" y="561"/>
                    </a:lnTo>
                    <a:lnTo>
                      <a:pt x="722" y="563"/>
                    </a:lnTo>
                    <a:lnTo>
                      <a:pt x="723" y="564"/>
                    </a:lnTo>
                    <a:lnTo>
                      <a:pt x="722" y="568"/>
                    </a:lnTo>
                    <a:lnTo>
                      <a:pt x="719" y="569"/>
                    </a:lnTo>
                    <a:lnTo>
                      <a:pt x="720" y="570"/>
                    </a:lnTo>
                    <a:lnTo>
                      <a:pt x="720" y="571"/>
                    </a:lnTo>
                    <a:lnTo>
                      <a:pt x="717" y="572"/>
                    </a:lnTo>
                    <a:lnTo>
                      <a:pt x="715" y="570"/>
                    </a:lnTo>
                    <a:lnTo>
                      <a:pt x="712" y="572"/>
                    </a:lnTo>
                    <a:lnTo>
                      <a:pt x="707" y="572"/>
                    </a:lnTo>
                    <a:lnTo>
                      <a:pt x="706" y="573"/>
                    </a:lnTo>
                    <a:lnTo>
                      <a:pt x="703" y="575"/>
                    </a:lnTo>
                    <a:lnTo>
                      <a:pt x="699" y="579"/>
                    </a:lnTo>
                    <a:lnTo>
                      <a:pt x="696" y="583"/>
                    </a:lnTo>
                    <a:lnTo>
                      <a:pt x="697" y="587"/>
                    </a:lnTo>
                    <a:lnTo>
                      <a:pt x="706" y="591"/>
                    </a:lnTo>
                    <a:lnTo>
                      <a:pt x="712" y="594"/>
                    </a:lnTo>
                    <a:lnTo>
                      <a:pt x="713" y="596"/>
                    </a:lnTo>
                    <a:lnTo>
                      <a:pt x="715" y="601"/>
                    </a:lnTo>
                    <a:lnTo>
                      <a:pt x="715" y="608"/>
                    </a:lnTo>
                    <a:lnTo>
                      <a:pt x="719" y="612"/>
                    </a:lnTo>
                    <a:lnTo>
                      <a:pt x="720" y="622"/>
                    </a:lnTo>
                    <a:lnTo>
                      <a:pt x="719" y="636"/>
                    </a:lnTo>
                    <a:lnTo>
                      <a:pt x="715" y="640"/>
                    </a:lnTo>
                    <a:lnTo>
                      <a:pt x="707" y="643"/>
                    </a:lnTo>
                    <a:lnTo>
                      <a:pt x="705" y="648"/>
                    </a:lnTo>
                    <a:lnTo>
                      <a:pt x="707" y="653"/>
                    </a:lnTo>
                    <a:lnTo>
                      <a:pt x="705" y="660"/>
                    </a:lnTo>
                    <a:lnTo>
                      <a:pt x="703" y="664"/>
                    </a:lnTo>
                    <a:lnTo>
                      <a:pt x="705" y="675"/>
                    </a:lnTo>
                    <a:lnTo>
                      <a:pt x="703" y="685"/>
                    </a:lnTo>
                    <a:lnTo>
                      <a:pt x="700" y="694"/>
                    </a:lnTo>
                    <a:lnTo>
                      <a:pt x="703" y="702"/>
                    </a:lnTo>
                    <a:lnTo>
                      <a:pt x="703" y="713"/>
                    </a:lnTo>
                    <a:lnTo>
                      <a:pt x="707" y="728"/>
                    </a:lnTo>
                    <a:lnTo>
                      <a:pt x="712" y="737"/>
                    </a:lnTo>
                    <a:lnTo>
                      <a:pt x="715" y="742"/>
                    </a:lnTo>
                    <a:lnTo>
                      <a:pt x="715" y="749"/>
                    </a:lnTo>
                    <a:lnTo>
                      <a:pt x="712" y="754"/>
                    </a:lnTo>
                    <a:lnTo>
                      <a:pt x="706" y="763"/>
                    </a:lnTo>
                    <a:lnTo>
                      <a:pt x="705" y="776"/>
                    </a:lnTo>
                    <a:lnTo>
                      <a:pt x="712" y="780"/>
                    </a:lnTo>
                    <a:lnTo>
                      <a:pt x="719" y="788"/>
                    </a:lnTo>
                    <a:lnTo>
                      <a:pt x="723" y="800"/>
                    </a:lnTo>
                    <a:lnTo>
                      <a:pt x="726" y="809"/>
                    </a:lnTo>
                    <a:lnTo>
                      <a:pt x="736" y="815"/>
                    </a:lnTo>
                    <a:lnTo>
                      <a:pt x="751" y="818"/>
                    </a:lnTo>
                    <a:lnTo>
                      <a:pt x="768" y="817"/>
                    </a:lnTo>
                    <a:lnTo>
                      <a:pt x="772" y="818"/>
                    </a:lnTo>
                    <a:lnTo>
                      <a:pt x="778" y="817"/>
                    </a:lnTo>
                    <a:lnTo>
                      <a:pt x="788" y="822"/>
                    </a:lnTo>
                    <a:lnTo>
                      <a:pt x="794" y="825"/>
                    </a:lnTo>
                    <a:lnTo>
                      <a:pt x="801" y="825"/>
                    </a:lnTo>
                    <a:lnTo>
                      <a:pt x="805" y="822"/>
                    </a:lnTo>
                    <a:lnTo>
                      <a:pt x="815" y="821"/>
                    </a:lnTo>
                    <a:lnTo>
                      <a:pt x="833" y="824"/>
                    </a:lnTo>
                    <a:lnTo>
                      <a:pt x="837" y="823"/>
                    </a:lnTo>
                    <a:lnTo>
                      <a:pt x="843" y="819"/>
                    </a:lnTo>
                    <a:lnTo>
                      <a:pt x="849" y="819"/>
                    </a:lnTo>
                    <a:lnTo>
                      <a:pt x="857" y="817"/>
                    </a:lnTo>
                    <a:lnTo>
                      <a:pt x="872" y="824"/>
                    </a:lnTo>
                    <a:lnTo>
                      <a:pt x="876" y="830"/>
                    </a:lnTo>
                    <a:lnTo>
                      <a:pt x="883" y="842"/>
                    </a:lnTo>
                    <a:lnTo>
                      <a:pt x="892" y="846"/>
                    </a:lnTo>
                    <a:lnTo>
                      <a:pt x="897" y="849"/>
                    </a:lnTo>
                    <a:lnTo>
                      <a:pt x="893" y="855"/>
                    </a:lnTo>
                    <a:lnTo>
                      <a:pt x="887" y="862"/>
                    </a:lnTo>
                    <a:lnTo>
                      <a:pt x="890" y="868"/>
                    </a:lnTo>
                    <a:lnTo>
                      <a:pt x="886" y="874"/>
                    </a:lnTo>
                    <a:lnTo>
                      <a:pt x="887" y="877"/>
                    </a:lnTo>
                    <a:lnTo>
                      <a:pt x="890" y="878"/>
                    </a:lnTo>
                    <a:lnTo>
                      <a:pt x="896" y="879"/>
                    </a:lnTo>
                    <a:lnTo>
                      <a:pt x="902" y="886"/>
                    </a:lnTo>
                    <a:lnTo>
                      <a:pt x="975" y="979"/>
                    </a:lnTo>
                    <a:lnTo>
                      <a:pt x="958" y="972"/>
                    </a:lnTo>
                    <a:lnTo>
                      <a:pt x="948" y="969"/>
                    </a:lnTo>
                    <a:lnTo>
                      <a:pt x="945" y="969"/>
                    </a:lnTo>
                    <a:lnTo>
                      <a:pt x="941" y="970"/>
                    </a:lnTo>
                    <a:lnTo>
                      <a:pt x="938" y="971"/>
                    </a:lnTo>
                    <a:lnTo>
                      <a:pt x="931" y="974"/>
                    </a:lnTo>
                    <a:lnTo>
                      <a:pt x="928" y="975"/>
                    </a:lnTo>
                    <a:lnTo>
                      <a:pt x="923" y="976"/>
                    </a:lnTo>
                    <a:lnTo>
                      <a:pt x="919" y="978"/>
                    </a:lnTo>
                    <a:lnTo>
                      <a:pt x="916" y="978"/>
                    </a:lnTo>
                    <a:lnTo>
                      <a:pt x="909" y="975"/>
                    </a:lnTo>
                    <a:lnTo>
                      <a:pt x="900" y="974"/>
                    </a:lnTo>
                    <a:lnTo>
                      <a:pt x="897" y="970"/>
                    </a:lnTo>
                    <a:lnTo>
                      <a:pt x="892" y="969"/>
                    </a:lnTo>
                    <a:lnTo>
                      <a:pt x="885" y="967"/>
                    </a:lnTo>
                    <a:lnTo>
                      <a:pt x="880" y="967"/>
                    </a:lnTo>
                    <a:lnTo>
                      <a:pt x="876" y="969"/>
                    </a:lnTo>
                    <a:lnTo>
                      <a:pt x="870" y="973"/>
                    </a:lnTo>
                    <a:lnTo>
                      <a:pt x="870" y="976"/>
                    </a:lnTo>
                    <a:lnTo>
                      <a:pt x="867" y="980"/>
                    </a:lnTo>
                    <a:lnTo>
                      <a:pt x="869" y="985"/>
                    </a:lnTo>
                    <a:lnTo>
                      <a:pt x="870" y="986"/>
                    </a:lnTo>
                    <a:lnTo>
                      <a:pt x="870" y="987"/>
                    </a:lnTo>
                    <a:lnTo>
                      <a:pt x="863" y="989"/>
                    </a:lnTo>
                    <a:lnTo>
                      <a:pt x="859" y="996"/>
                    </a:lnTo>
                    <a:lnTo>
                      <a:pt x="853" y="997"/>
                    </a:lnTo>
                    <a:lnTo>
                      <a:pt x="846" y="997"/>
                    </a:lnTo>
                    <a:lnTo>
                      <a:pt x="843" y="998"/>
                    </a:lnTo>
                    <a:lnTo>
                      <a:pt x="838" y="995"/>
                    </a:lnTo>
                    <a:lnTo>
                      <a:pt x="838" y="985"/>
                    </a:lnTo>
                    <a:lnTo>
                      <a:pt x="833" y="983"/>
                    </a:lnTo>
                    <a:lnTo>
                      <a:pt x="823" y="983"/>
                    </a:lnTo>
                    <a:lnTo>
                      <a:pt x="815" y="992"/>
                    </a:lnTo>
                    <a:lnTo>
                      <a:pt x="810" y="1002"/>
                    </a:lnTo>
                    <a:lnTo>
                      <a:pt x="807" y="1012"/>
                    </a:lnTo>
                    <a:lnTo>
                      <a:pt x="798" y="1022"/>
                    </a:lnTo>
                    <a:lnTo>
                      <a:pt x="784" y="1031"/>
                    </a:lnTo>
                    <a:lnTo>
                      <a:pt x="772" y="1036"/>
                    </a:lnTo>
                    <a:lnTo>
                      <a:pt x="765" y="1040"/>
                    </a:lnTo>
                    <a:lnTo>
                      <a:pt x="756" y="1044"/>
                    </a:lnTo>
                    <a:lnTo>
                      <a:pt x="746" y="1044"/>
                    </a:lnTo>
                    <a:lnTo>
                      <a:pt x="738" y="1042"/>
                    </a:lnTo>
                    <a:lnTo>
                      <a:pt x="729" y="1039"/>
                    </a:lnTo>
                    <a:lnTo>
                      <a:pt x="720" y="1034"/>
                    </a:lnTo>
                    <a:lnTo>
                      <a:pt x="706" y="1026"/>
                    </a:lnTo>
                    <a:lnTo>
                      <a:pt x="696" y="1023"/>
                    </a:lnTo>
                    <a:lnTo>
                      <a:pt x="693" y="1022"/>
                    </a:lnTo>
                    <a:lnTo>
                      <a:pt x="687" y="1028"/>
                    </a:lnTo>
                    <a:lnTo>
                      <a:pt x="684" y="1029"/>
                    </a:lnTo>
                    <a:lnTo>
                      <a:pt x="680" y="1035"/>
                    </a:lnTo>
                    <a:lnTo>
                      <a:pt x="674" y="1037"/>
                    </a:lnTo>
                    <a:lnTo>
                      <a:pt x="660" y="1036"/>
                    </a:lnTo>
                    <a:lnTo>
                      <a:pt x="658" y="1034"/>
                    </a:lnTo>
                    <a:lnTo>
                      <a:pt x="657" y="1030"/>
                    </a:lnTo>
                    <a:lnTo>
                      <a:pt x="657" y="1026"/>
                    </a:lnTo>
                    <a:lnTo>
                      <a:pt x="660" y="1022"/>
                    </a:lnTo>
                    <a:lnTo>
                      <a:pt x="664" y="1016"/>
                    </a:lnTo>
                    <a:lnTo>
                      <a:pt x="663" y="1011"/>
                    </a:lnTo>
                    <a:lnTo>
                      <a:pt x="657" y="1001"/>
                    </a:lnTo>
                    <a:lnTo>
                      <a:pt x="657" y="996"/>
                    </a:lnTo>
                    <a:lnTo>
                      <a:pt x="653" y="990"/>
                    </a:lnTo>
                    <a:lnTo>
                      <a:pt x="653" y="986"/>
                    </a:lnTo>
                    <a:lnTo>
                      <a:pt x="643" y="987"/>
                    </a:lnTo>
                    <a:lnTo>
                      <a:pt x="630" y="990"/>
                    </a:lnTo>
                    <a:lnTo>
                      <a:pt x="622" y="990"/>
                    </a:lnTo>
                    <a:lnTo>
                      <a:pt x="612" y="992"/>
                    </a:lnTo>
                    <a:lnTo>
                      <a:pt x="605" y="991"/>
                    </a:lnTo>
                    <a:lnTo>
                      <a:pt x="599" y="989"/>
                    </a:lnTo>
                    <a:lnTo>
                      <a:pt x="595" y="990"/>
                    </a:lnTo>
                    <a:lnTo>
                      <a:pt x="594" y="997"/>
                    </a:lnTo>
                    <a:lnTo>
                      <a:pt x="591" y="1001"/>
                    </a:lnTo>
                    <a:lnTo>
                      <a:pt x="588" y="1002"/>
                    </a:lnTo>
                    <a:lnTo>
                      <a:pt x="585" y="999"/>
                    </a:lnTo>
                    <a:lnTo>
                      <a:pt x="584" y="987"/>
                    </a:lnTo>
                    <a:lnTo>
                      <a:pt x="579" y="985"/>
                    </a:lnTo>
                    <a:lnTo>
                      <a:pt x="573" y="987"/>
                    </a:lnTo>
                    <a:lnTo>
                      <a:pt x="569" y="988"/>
                    </a:lnTo>
                    <a:lnTo>
                      <a:pt x="563" y="987"/>
                    </a:lnTo>
                    <a:lnTo>
                      <a:pt x="559" y="989"/>
                    </a:lnTo>
                    <a:lnTo>
                      <a:pt x="552" y="992"/>
                    </a:lnTo>
                    <a:lnTo>
                      <a:pt x="543" y="996"/>
                    </a:lnTo>
                    <a:lnTo>
                      <a:pt x="535" y="990"/>
                    </a:lnTo>
                    <a:lnTo>
                      <a:pt x="526" y="981"/>
                    </a:lnTo>
                    <a:lnTo>
                      <a:pt x="520" y="978"/>
                    </a:lnTo>
                    <a:lnTo>
                      <a:pt x="513" y="976"/>
                    </a:lnTo>
                    <a:lnTo>
                      <a:pt x="509" y="973"/>
                    </a:lnTo>
                    <a:lnTo>
                      <a:pt x="500" y="972"/>
                    </a:lnTo>
                    <a:lnTo>
                      <a:pt x="491" y="970"/>
                    </a:lnTo>
                    <a:lnTo>
                      <a:pt x="477" y="969"/>
                    </a:lnTo>
                    <a:lnTo>
                      <a:pt x="474" y="966"/>
                    </a:lnTo>
                    <a:lnTo>
                      <a:pt x="464" y="965"/>
                    </a:lnTo>
                    <a:lnTo>
                      <a:pt x="460" y="960"/>
                    </a:lnTo>
                    <a:lnTo>
                      <a:pt x="460" y="955"/>
                    </a:lnTo>
                    <a:lnTo>
                      <a:pt x="463" y="950"/>
                    </a:lnTo>
                    <a:lnTo>
                      <a:pt x="474" y="939"/>
                    </a:lnTo>
                    <a:lnTo>
                      <a:pt x="481" y="929"/>
                    </a:lnTo>
                    <a:lnTo>
                      <a:pt x="487" y="926"/>
                    </a:lnTo>
                    <a:lnTo>
                      <a:pt x="490" y="922"/>
                    </a:lnTo>
                    <a:lnTo>
                      <a:pt x="494" y="920"/>
                    </a:lnTo>
                    <a:lnTo>
                      <a:pt x="496" y="917"/>
                    </a:lnTo>
                    <a:lnTo>
                      <a:pt x="490" y="913"/>
                    </a:lnTo>
                    <a:lnTo>
                      <a:pt x="488" y="908"/>
                    </a:lnTo>
                    <a:lnTo>
                      <a:pt x="491" y="901"/>
                    </a:lnTo>
                    <a:lnTo>
                      <a:pt x="490" y="898"/>
                    </a:lnTo>
                    <a:lnTo>
                      <a:pt x="480" y="895"/>
                    </a:lnTo>
                    <a:lnTo>
                      <a:pt x="474" y="889"/>
                    </a:lnTo>
                    <a:lnTo>
                      <a:pt x="464" y="882"/>
                    </a:lnTo>
                    <a:lnTo>
                      <a:pt x="460" y="877"/>
                    </a:lnTo>
                    <a:lnTo>
                      <a:pt x="468" y="867"/>
                    </a:lnTo>
                    <a:lnTo>
                      <a:pt x="484" y="858"/>
                    </a:lnTo>
                    <a:lnTo>
                      <a:pt x="483" y="854"/>
                    </a:lnTo>
                    <a:lnTo>
                      <a:pt x="483" y="848"/>
                    </a:lnTo>
                    <a:lnTo>
                      <a:pt x="484" y="840"/>
                    </a:lnTo>
                    <a:lnTo>
                      <a:pt x="484" y="834"/>
                    </a:lnTo>
                    <a:lnTo>
                      <a:pt x="481" y="833"/>
                    </a:lnTo>
                    <a:lnTo>
                      <a:pt x="474" y="832"/>
                    </a:lnTo>
                    <a:lnTo>
                      <a:pt x="473" y="831"/>
                    </a:lnTo>
                    <a:lnTo>
                      <a:pt x="474" y="828"/>
                    </a:lnTo>
                    <a:lnTo>
                      <a:pt x="476" y="825"/>
                    </a:lnTo>
                    <a:lnTo>
                      <a:pt x="468" y="823"/>
                    </a:lnTo>
                    <a:lnTo>
                      <a:pt x="464" y="821"/>
                    </a:lnTo>
                    <a:lnTo>
                      <a:pt x="455" y="811"/>
                    </a:lnTo>
                    <a:lnTo>
                      <a:pt x="447" y="799"/>
                    </a:lnTo>
                    <a:lnTo>
                      <a:pt x="450" y="788"/>
                    </a:lnTo>
                    <a:lnTo>
                      <a:pt x="444" y="782"/>
                    </a:lnTo>
                    <a:lnTo>
                      <a:pt x="434" y="776"/>
                    </a:lnTo>
                    <a:lnTo>
                      <a:pt x="421" y="769"/>
                    </a:lnTo>
                    <a:lnTo>
                      <a:pt x="405" y="763"/>
                    </a:lnTo>
                    <a:lnTo>
                      <a:pt x="393" y="749"/>
                    </a:lnTo>
                    <a:lnTo>
                      <a:pt x="389" y="734"/>
                    </a:lnTo>
                    <a:lnTo>
                      <a:pt x="392" y="728"/>
                    </a:lnTo>
                    <a:lnTo>
                      <a:pt x="398" y="725"/>
                    </a:lnTo>
                    <a:lnTo>
                      <a:pt x="398" y="722"/>
                    </a:lnTo>
                    <a:lnTo>
                      <a:pt x="388" y="721"/>
                    </a:lnTo>
                    <a:lnTo>
                      <a:pt x="370" y="721"/>
                    </a:lnTo>
                    <a:lnTo>
                      <a:pt x="356" y="726"/>
                    </a:lnTo>
                    <a:lnTo>
                      <a:pt x="349" y="721"/>
                    </a:lnTo>
                    <a:lnTo>
                      <a:pt x="334" y="721"/>
                    </a:lnTo>
                    <a:lnTo>
                      <a:pt x="323" y="723"/>
                    </a:lnTo>
                    <a:lnTo>
                      <a:pt x="314" y="726"/>
                    </a:lnTo>
                    <a:lnTo>
                      <a:pt x="306" y="724"/>
                    </a:lnTo>
                    <a:lnTo>
                      <a:pt x="291" y="719"/>
                    </a:lnTo>
                    <a:lnTo>
                      <a:pt x="283" y="718"/>
                    </a:lnTo>
                    <a:lnTo>
                      <a:pt x="272" y="720"/>
                    </a:lnTo>
                    <a:lnTo>
                      <a:pt x="265" y="719"/>
                    </a:lnTo>
                    <a:lnTo>
                      <a:pt x="258" y="718"/>
                    </a:lnTo>
                    <a:lnTo>
                      <a:pt x="254" y="715"/>
                    </a:lnTo>
                    <a:lnTo>
                      <a:pt x="251" y="716"/>
                    </a:lnTo>
                    <a:lnTo>
                      <a:pt x="241" y="725"/>
                    </a:lnTo>
                    <a:lnTo>
                      <a:pt x="234" y="733"/>
                    </a:lnTo>
                    <a:lnTo>
                      <a:pt x="232" y="736"/>
                    </a:lnTo>
                    <a:lnTo>
                      <a:pt x="234" y="749"/>
                    </a:lnTo>
                    <a:lnTo>
                      <a:pt x="234" y="754"/>
                    </a:lnTo>
                    <a:lnTo>
                      <a:pt x="231" y="756"/>
                    </a:lnTo>
                    <a:lnTo>
                      <a:pt x="226" y="756"/>
                    </a:lnTo>
                    <a:lnTo>
                      <a:pt x="219" y="754"/>
                    </a:lnTo>
                    <a:lnTo>
                      <a:pt x="212" y="752"/>
                    </a:lnTo>
                    <a:lnTo>
                      <a:pt x="200" y="754"/>
                    </a:lnTo>
                    <a:lnTo>
                      <a:pt x="189" y="755"/>
                    </a:lnTo>
                    <a:lnTo>
                      <a:pt x="175" y="753"/>
                    </a:lnTo>
                    <a:lnTo>
                      <a:pt x="157" y="743"/>
                    </a:lnTo>
                    <a:lnTo>
                      <a:pt x="154" y="742"/>
                    </a:lnTo>
                    <a:lnTo>
                      <a:pt x="146" y="744"/>
                    </a:lnTo>
                    <a:lnTo>
                      <a:pt x="140" y="746"/>
                    </a:lnTo>
                    <a:lnTo>
                      <a:pt x="134" y="745"/>
                    </a:lnTo>
                    <a:lnTo>
                      <a:pt x="131" y="744"/>
                    </a:lnTo>
                    <a:lnTo>
                      <a:pt x="126" y="744"/>
                    </a:lnTo>
                    <a:lnTo>
                      <a:pt x="120" y="742"/>
                    </a:lnTo>
                    <a:lnTo>
                      <a:pt x="117" y="742"/>
                    </a:lnTo>
                    <a:lnTo>
                      <a:pt x="111" y="741"/>
                    </a:lnTo>
                    <a:lnTo>
                      <a:pt x="105" y="742"/>
                    </a:lnTo>
                    <a:lnTo>
                      <a:pt x="100" y="742"/>
                    </a:lnTo>
                    <a:lnTo>
                      <a:pt x="95" y="739"/>
                    </a:lnTo>
                    <a:lnTo>
                      <a:pt x="95" y="738"/>
                    </a:lnTo>
                    <a:lnTo>
                      <a:pt x="92" y="737"/>
                    </a:lnTo>
                    <a:lnTo>
                      <a:pt x="90" y="733"/>
                    </a:lnTo>
                    <a:lnTo>
                      <a:pt x="87" y="733"/>
                    </a:lnTo>
                    <a:lnTo>
                      <a:pt x="81" y="732"/>
                    </a:lnTo>
                    <a:lnTo>
                      <a:pt x="78" y="729"/>
                    </a:lnTo>
                    <a:lnTo>
                      <a:pt x="77" y="727"/>
                    </a:lnTo>
                    <a:lnTo>
                      <a:pt x="74" y="724"/>
                    </a:lnTo>
                    <a:lnTo>
                      <a:pt x="71" y="722"/>
                    </a:lnTo>
                    <a:lnTo>
                      <a:pt x="69" y="720"/>
                    </a:lnTo>
                    <a:lnTo>
                      <a:pt x="72" y="715"/>
                    </a:lnTo>
                    <a:lnTo>
                      <a:pt x="74" y="714"/>
                    </a:lnTo>
                    <a:lnTo>
                      <a:pt x="62" y="707"/>
                    </a:lnTo>
                    <a:lnTo>
                      <a:pt x="59" y="706"/>
                    </a:lnTo>
                    <a:lnTo>
                      <a:pt x="58" y="704"/>
                    </a:lnTo>
                    <a:lnTo>
                      <a:pt x="49" y="702"/>
                    </a:lnTo>
                    <a:lnTo>
                      <a:pt x="45" y="698"/>
                    </a:lnTo>
                    <a:lnTo>
                      <a:pt x="46" y="694"/>
                    </a:lnTo>
                    <a:lnTo>
                      <a:pt x="43" y="690"/>
                    </a:lnTo>
                    <a:lnTo>
                      <a:pt x="38" y="689"/>
                    </a:lnTo>
                    <a:lnTo>
                      <a:pt x="31" y="690"/>
                    </a:lnTo>
                    <a:lnTo>
                      <a:pt x="25" y="687"/>
                    </a:lnTo>
                    <a:lnTo>
                      <a:pt x="20" y="682"/>
                    </a:lnTo>
                    <a:lnTo>
                      <a:pt x="16" y="679"/>
                    </a:lnTo>
                    <a:lnTo>
                      <a:pt x="3" y="669"/>
                    </a:lnTo>
                    <a:lnTo>
                      <a:pt x="0" y="666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CO" sz="12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21" name="Group 57"/>
            <p:cNvGrpSpPr>
              <a:grpSpLocks/>
            </p:cNvGrpSpPr>
            <p:nvPr/>
          </p:nvGrpSpPr>
          <p:grpSpPr bwMode="auto">
            <a:xfrm>
              <a:off x="421935" y="2098899"/>
              <a:ext cx="1495715" cy="1800771"/>
              <a:chOff x="3651" y="1138"/>
              <a:chExt cx="724" cy="924"/>
            </a:xfrm>
            <a:solidFill>
              <a:srgbClr val="F4F7ED"/>
            </a:solidFill>
          </p:grpSpPr>
          <p:sp>
            <p:nvSpPr>
              <p:cNvPr id="222" name="Freeform 58"/>
              <p:cNvSpPr>
                <a:spLocks/>
              </p:cNvSpPr>
              <p:nvPr/>
            </p:nvSpPr>
            <p:spPr bwMode="auto">
              <a:xfrm>
                <a:off x="3905" y="1138"/>
                <a:ext cx="307" cy="352"/>
              </a:xfrm>
              <a:custGeom>
                <a:avLst/>
                <a:gdLst>
                  <a:gd name="T0" fmla="*/ 0 w 1037"/>
                  <a:gd name="T1" fmla="*/ 0 h 895"/>
                  <a:gd name="T2" fmla="*/ 0 w 1037"/>
                  <a:gd name="T3" fmla="*/ 0 h 895"/>
                  <a:gd name="T4" fmla="*/ 0 w 1037"/>
                  <a:gd name="T5" fmla="*/ 0 h 895"/>
                  <a:gd name="T6" fmla="*/ 0 w 1037"/>
                  <a:gd name="T7" fmla="*/ 0 h 895"/>
                  <a:gd name="T8" fmla="*/ 0 w 1037"/>
                  <a:gd name="T9" fmla="*/ 0 h 895"/>
                  <a:gd name="T10" fmla="*/ 0 w 1037"/>
                  <a:gd name="T11" fmla="*/ 0 h 895"/>
                  <a:gd name="T12" fmla="*/ 0 w 1037"/>
                  <a:gd name="T13" fmla="*/ 0 h 895"/>
                  <a:gd name="T14" fmla="*/ 0 w 1037"/>
                  <a:gd name="T15" fmla="*/ 0 h 895"/>
                  <a:gd name="T16" fmla="*/ 0 w 1037"/>
                  <a:gd name="T17" fmla="*/ 0 h 895"/>
                  <a:gd name="T18" fmla="*/ 0 w 1037"/>
                  <a:gd name="T19" fmla="*/ 0 h 895"/>
                  <a:gd name="T20" fmla="*/ 0 w 1037"/>
                  <a:gd name="T21" fmla="*/ 0 h 895"/>
                  <a:gd name="T22" fmla="*/ 0 w 1037"/>
                  <a:gd name="T23" fmla="*/ 0 h 895"/>
                  <a:gd name="T24" fmla="*/ 0 w 1037"/>
                  <a:gd name="T25" fmla="*/ 0 h 895"/>
                  <a:gd name="T26" fmla="*/ 0 w 1037"/>
                  <a:gd name="T27" fmla="*/ 0 h 895"/>
                  <a:gd name="T28" fmla="*/ 0 w 1037"/>
                  <a:gd name="T29" fmla="*/ 0 h 895"/>
                  <a:gd name="T30" fmla="*/ 0 w 1037"/>
                  <a:gd name="T31" fmla="*/ 0 h 895"/>
                  <a:gd name="T32" fmla="*/ 0 w 1037"/>
                  <a:gd name="T33" fmla="*/ 0 h 895"/>
                  <a:gd name="T34" fmla="*/ 0 w 1037"/>
                  <a:gd name="T35" fmla="*/ 0 h 895"/>
                  <a:gd name="T36" fmla="*/ 0 w 1037"/>
                  <a:gd name="T37" fmla="*/ 0 h 895"/>
                  <a:gd name="T38" fmla="*/ 0 w 1037"/>
                  <a:gd name="T39" fmla="*/ 0 h 895"/>
                  <a:gd name="T40" fmla="*/ 0 w 1037"/>
                  <a:gd name="T41" fmla="*/ 0 h 895"/>
                  <a:gd name="T42" fmla="*/ 0 w 1037"/>
                  <a:gd name="T43" fmla="*/ 0 h 895"/>
                  <a:gd name="T44" fmla="*/ 0 w 1037"/>
                  <a:gd name="T45" fmla="*/ 0 h 895"/>
                  <a:gd name="T46" fmla="*/ 0 w 1037"/>
                  <a:gd name="T47" fmla="*/ 0 h 895"/>
                  <a:gd name="T48" fmla="*/ 0 w 1037"/>
                  <a:gd name="T49" fmla="*/ 0 h 895"/>
                  <a:gd name="T50" fmla="*/ 0 w 1037"/>
                  <a:gd name="T51" fmla="*/ 0 h 895"/>
                  <a:gd name="T52" fmla="*/ 0 w 1037"/>
                  <a:gd name="T53" fmla="*/ 0 h 895"/>
                  <a:gd name="T54" fmla="*/ 0 w 1037"/>
                  <a:gd name="T55" fmla="*/ 0 h 895"/>
                  <a:gd name="T56" fmla="*/ 0 w 1037"/>
                  <a:gd name="T57" fmla="*/ 0 h 895"/>
                  <a:gd name="T58" fmla="*/ 0 w 1037"/>
                  <a:gd name="T59" fmla="*/ 0 h 895"/>
                  <a:gd name="T60" fmla="*/ 0 w 1037"/>
                  <a:gd name="T61" fmla="*/ 0 h 895"/>
                  <a:gd name="T62" fmla="*/ 0 w 1037"/>
                  <a:gd name="T63" fmla="*/ 0 h 895"/>
                  <a:gd name="T64" fmla="*/ 0 w 1037"/>
                  <a:gd name="T65" fmla="*/ 0 h 895"/>
                  <a:gd name="T66" fmla="*/ 0 w 1037"/>
                  <a:gd name="T67" fmla="*/ 0 h 895"/>
                  <a:gd name="T68" fmla="*/ 0 w 1037"/>
                  <a:gd name="T69" fmla="*/ 0 h 895"/>
                  <a:gd name="T70" fmla="*/ 0 w 1037"/>
                  <a:gd name="T71" fmla="*/ 0 h 895"/>
                  <a:gd name="T72" fmla="*/ 0 w 1037"/>
                  <a:gd name="T73" fmla="*/ 0 h 895"/>
                  <a:gd name="T74" fmla="*/ 0 w 1037"/>
                  <a:gd name="T75" fmla="*/ 0 h 895"/>
                  <a:gd name="T76" fmla="*/ 0 w 1037"/>
                  <a:gd name="T77" fmla="*/ 0 h 895"/>
                  <a:gd name="T78" fmla="*/ 0 w 1037"/>
                  <a:gd name="T79" fmla="*/ 0 h 895"/>
                  <a:gd name="T80" fmla="*/ 0 w 1037"/>
                  <a:gd name="T81" fmla="*/ 0 h 895"/>
                  <a:gd name="T82" fmla="*/ 0 w 1037"/>
                  <a:gd name="T83" fmla="*/ 0 h 895"/>
                  <a:gd name="T84" fmla="*/ 0 w 1037"/>
                  <a:gd name="T85" fmla="*/ 0 h 895"/>
                  <a:gd name="T86" fmla="*/ 0 w 1037"/>
                  <a:gd name="T87" fmla="*/ 0 h 895"/>
                  <a:gd name="T88" fmla="*/ 0 w 1037"/>
                  <a:gd name="T89" fmla="*/ 0 h 895"/>
                  <a:gd name="T90" fmla="*/ 0 w 1037"/>
                  <a:gd name="T91" fmla="*/ 0 h 895"/>
                  <a:gd name="T92" fmla="*/ 0 w 1037"/>
                  <a:gd name="T93" fmla="*/ 0 h 895"/>
                  <a:gd name="T94" fmla="*/ 0 w 1037"/>
                  <a:gd name="T95" fmla="*/ 0 h 895"/>
                  <a:gd name="T96" fmla="*/ 0 w 1037"/>
                  <a:gd name="T97" fmla="*/ 0 h 895"/>
                  <a:gd name="T98" fmla="*/ 0 w 1037"/>
                  <a:gd name="T99" fmla="*/ 0 h 895"/>
                  <a:gd name="T100" fmla="*/ 0 w 1037"/>
                  <a:gd name="T101" fmla="*/ 0 h 895"/>
                  <a:gd name="T102" fmla="*/ 0 w 1037"/>
                  <a:gd name="T103" fmla="*/ 0 h 895"/>
                  <a:gd name="T104" fmla="*/ 0 w 1037"/>
                  <a:gd name="T105" fmla="*/ 0 h 895"/>
                  <a:gd name="T106" fmla="*/ 0 w 1037"/>
                  <a:gd name="T107" fmla="*/ 0 h 895"/>
                  <a:gd name="T108" fmla="*/ 0 w 1037"/>
                  <a:gd name="T109" fmla="*/ 0 h 895"/>
                  <a:gd name="T110" fmla="*/ 0 w 1037"/>
                  <a:gd name="T111" fmla="*/ 0 h 895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037"/>
                  <a:gd name="T169" fmla="*/ 0 h 895"/>
                  <a:gd name="T170" fmla="*/ 1037 w 1037"/>
                  <a:gd name="T171" fmla="*/ 895 h 895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037" h="895">
                    <a:moveTo>
                      <a:pt x="39" y="245"/>
                    </a:moveTo>
                    <a:lnTo>
                      <a:pt x="37" y="243"/>
                    </a:lnTo>
                    <a:lnTo>
                      <a:pt x="33" y="241"/>
                    </a:lnTo>
                    <a:lnTo>
                      <a:pt x="31" y="238"/>
                    </a:lnTo>
                    <a:lnTo>
                      <a:pt x="43" y="238"/>
                    </a:lnTo>
                    <a:lnTo>
                      <a:pt x="66" y="233"/>
                    </a:lnTo>
                    <a:lnTo>
                      <a:pt x="86" y="221"/>
                    </a:lnTo>
                    <a:lnTo>
                      <a:pt x="92" y="215"/>
                    </a:lnTo>
                    <a:lnTo>
                      <a:pt x="101" y="215"/>
                    </a:lnTo>
                    <a:lnTo>
                      <a:pt x="111" y="212"/>
                    </a:lnTo>
                    <a:lnTo>
                      <a:pt x="114" y="204"/>
                    </a:lnTo>
                    <a:lnTo>
                      <a:pt x="122" y="201"/>
                    </a:lnTo>
                    <a:lnTo>
                      <a:pt x="134" y="193"/>
                    </a:lnTo>
                    <a:lnTo>
                      <a:pt x="142" y="190"/>
                    </a:lnTo>
                    <a:lnTo>
                      <a:pt x="147" y="187"/>
                    </a:lnTo>
                    <a:lnTo>
                      <a:pt x="147" y="181"/>
                    </a:lnTo>
                    <a:lnTo>
                      <a:pt x="148" y="175"/>
                    </a:lnTo>
                    <a:lnTo>
                      <a:pt x="150" y="168"/>
                    </a:lnTo>
                    <a:lnTo>
                      <a:pt x="157" y="160"/>
                    </a:lnTo>
                    <a:lnTo>
                      <a:pt x="168" y="153"/>
                    </a:lnTo>
                    <a:lnTo>
                      <a:pt x="180" y="146"/>
                    </a:lnTo>
                    <a:lnTo>
                      <a:pt x="190" y="139"/>
                    </a:lnTo>
                    <a:lnTo>
                      <a:pt x="194" y="135"/>
                    </a:lnTo>
                    <a:lnTo>
                      <a:pt x="197" y="129"/>
                    </a:lnTo>
                    <a:lnTo>
                      <a:pt x="199" y="123"/>
                    </a:lnTo>
                    <a:lnTo>
                      <a:pt x="200" y="112"/>
                    </a:lnTo>
                    <a:lnTo>
                      <a:pt x="200" y="108"/>
                    </a:lnTo>
                    <a:lnTo>
                      <a:pt x="201" y="103"/>
                    </a:lnTo>
                    <a:lnTo>
                      <a:pt x="201" y="99"/>
                    </a:lnTo>
                    <a:lnTo>
                      <a:pt x="203" y="94"/>
                    </a:lnTo>
                    <a:lnTo>
                      <a:pt x="206" y="92"/>
                    </a:lnTo>
                    <a:lnTo>
                      <a:pt x="204" y="87"/>
                    </a:lnTo>
                    <a:lnTo>
                      <a:pt x="214" y="84"/>
                    </a:lnTo>
                    <a:lnTo>
                      <a:pt x="239" y="75"/>
                    </a:lnTo>
                    <a:lnTo>
                      <a:pt x="246" y="69"/>
                    </a:lnTo>
                    <a:lnTo>
                      <a:pt x="246" y="63"/>
                    </a:lnTo>
                    <a:lnTo>
                      <a:pt x="240" y="59"/>
                    </a:lnTo>
                    <a:lnTo>
                      <a:pt x="242" y="54"/>
                    </a:lnTo>
                    <a:lnTo>
                      <a:pt x="249" y="50"/>
                    </a:lnTo>
                    <a:lnTo>
                      <a:pt x="258" y="42"/>
                    </a:lnTo>
                    <a:lnTo>
                      <a:pt x="268" y="39"/>
                    </a:lnTo>
                    <a:lnTo>
                      <a:pt x="295" y="34"/>
                    </a:lnTo>
                    <a:lnTo>
                      <a:pt x="324" y="23"/>
                    </a:lnTo>
                    <a:lnTo>
                      <a:pt x="343" y="15"/>
                    </a:lnTo>
                    <a:lnTo>
                      <a:pt x="347" y="10"/>
                    </a:lnTo>
                    <a:lnTo>
                      <a:pt x="348" y="5"/>
                    </a:lnTo>
                    <a:lnTo>
                      <a:pt x="350" y="3"/>
                    </a:lnTo>
                    <a:lnTo>
                      <a:pt x="354" y="2"/>
                    </a:lnTo>
                    <a:lnTo>
                      <a:pt x="357" y="2"/>
                    </a:lnTo>
                    <a:lnTo>
                      <a:pt x="364" y="5"/>
                    </a:lnTo>
                    <a:lnTo>
                      <a:pt x="394" y="3"/>
                    </a:lnTo>
                    <a:lnTo>
                      <a:pt x="400" y="2"/>
                    </a:lnTo>
                    <a:lnTo>
                      <a:pt x="407" y="1"/>
                    </a:lnTo>
                    <a:lnTo>
                      <a:pt x="422" y="1"/>
                    </a:lnTo>
                    <a:lnTo>
                      <a:pt x="426" y="0"/>
                    </a:lnTo>
                    <a:lnTo>
                      <a:pt x="430" y="1"/>
                    </a:lnTo>
                    <a:lnTo>
                      <a:pt x="432" y="2"/>
                    </a:lnTo>
                    <a:lnTo>
                      <a:pt x="433" y="4"/>
                    </a:lnTo>
                    <a:lnTo>
                      <a:pt x="435" y="6"/>
                    </a:lnTo>
                    <a:lnTo>
                      <a:pt x="435" y="11"/>
                    </a:lnTo>
                    <a:lnTo>
                      <a:pt x="433" y="11"/>
                    </a:lnTo>
                    <a:lnTo>
                      <a:pt x="430" y="11"/>
                    </a:lnTo>
                    <a:lnTo>
                      <a:pt x="429" y="10"/>
                    </a:lnTo>
                    <a:lnTo>
                      <a:pt x="428" y="8"/>
                    </a:lnTo>
                    <a:lnTo>
                      <a:pt x="425" y="7"/>
                    </a:lnTo>
                    <a:lnTo>
                      <a:pt x="420" y="7"/>
                    </a:lnTo>
                    <a:lnTo>
                      <a:pt x="419" y="8"/>
                    </a:lnTo>
                    <a:lnTo>
                      <a:pt x="416" y="8"/>
                    </a:lnTo>
                    <a:lnTo>
                      <a:pt x="413" y="11"/>
                    </a:lnTo>
                    <a:lnTo>
                      <a:pt x="410" y="12"/>
                    </a:lnTo>
                    <a:lnTo>
                      <a:pt x="409" y="12"/>
                    </a:lnTo>
                    <a:lnTo>
                      <a:pt x="409" y="17"/>
                    </a:lnTo>
                    <a:lnTo>
                      <a:pt x="412" y="17"/>
                    </a:lnTo>
                    <a:lnTo>
                      <a:pt x="416" y="17"/>
                    </a:lnTo>
                    <a:lnTo>
                      <a:pt x="417" y="16"/>
                    </a:lnTo>
                    <a:lnTo>
                      <a:pt x="419" y="17"/>
                    </a:lnTo>
                    <a:lnTo>
                      <a:pt x="423" y="17"/>
                    </a:lnTo>
                    <a:lnTo>
                      <a:pt x="425" y="18"/>
                    </a:lnTo>
                    <a:lnTo>
                      <a:pt x="422" y="19"/>
                    </a:lnTo>
                    <a:lnTo>
                      <a:pt x="422" y="21"/>
                    </a:lnTo>
                    <a:lnTo>
                      <a:pt x="423" y="21"/>
                    </a:lnTo>
                    <a:lnTo>
                      <a:pt x="425" y="21"/>
                    </a:lnTo>
                    <a:lnTo>
                      <a:pt x="425" y="20"/>
                    </a:lnTo>
                    <a:lnTo>
                      <a:pt x="432" y="20"/>
                    </a:lnTo>
                    <a:lnTo>
                      <a:pt x="432" y="21"/>
                    </a:lnTo>
                    <a:lnTo>
                      <a:pt x="432" y="22"/>
                    </a:lnTo>
                    <a:lnTo>
                      <a:pt x="428" y="22"/>
                    </a:lnTo>
                    <a:lnTo>
                      <a:pt x="426" y="23"/>
                    </a:lnTo>
                    <a:lnTo>
                      <a:pt x="426" y="24"/>
                    </a:lnTo>
                    <a:lnTo>
                      <a:pt x="429" y="24"/>
                    </a:lnTo>
                    <a:lnTo>
                      <a:pt x="430" y="24"/>
                    </a:lnTo>
                    <a:lnTo>
                      <a:pt x="432" y="23"/>
                    </a:lnTo>
                    <a:lnTo>
                      <a:pt x="433" y="22"/>
                    </a:lnTo>
                    <a:lnTo>
                      <a:pt x="433" y="20"/>
                    </a:lnTo>
                    <a:lnTo>
                      <a:pt x="435" y="18"/>
                    </a:lnTo>
                    <a:lnTo>
                      <a:pt x="436" y="17"/>
                    </a:lnTo>
                    <a:lnTo>
                      <a:pt x="442" y="17"/>
                    </a:lnTo>
                    <a:lnTo>
                      <a:pt x="443" y="16"/>
                    </a:lnTo>
                    <a:lnTo>
                      <a:pt x="442" y="15"/>
                    </a:lnTo>
                    <a:lnTo>
                      <a:pt x="443" y="14"/>
                    </a:lnTo>
                    <a:lnTo>
                      <a:pt x="445" y="15"/>
                    </a:lnTo>
                    <a:lnTo>
                      <a:pt x="448" y="15"/>
                    </a:lnTo>
                    <a:lnTo>
                      <a:pt x="452" y="14"/>
                    </a:lnTo>
                    <a:lnTo>
                      <a:pt x="455" y="12"/>
                    </a:lnTo>
                    <a:lnTo>
                      <a:pt x="459" y="8"/>
                    </a:lnTo>
                    <a:lnTo>
                      <a:pt x="461" y="6"/>
                    </a:lnTo>
                    <a:lnTo>
                      <a:pt x="472" y="6"/>
                    </a:lnTo>
                    <a:lnTo>
                      <a:pt x="474" y="7"/>
                    </a:lnTo>
                    <a:lnTo>
                      <a:pt x="476" y="8"/>
                    </a:lnTo>
                    <a:lnTo>
                      <a:pt x="482" y="10"/>
                    </a:lnTo>
                    <a:lnTo>
                      <a:pt x="485" y="10"/>
                    </a:lnTo>
                    <a:lnTo>
                      <a:pt x="491" y="11"/>
                    </a:lnTo>
                    <a:lnTo>
                      <a:pt x="491" y="22"/>
                    </a:lnTo>
                    <a:lnTo>
                      <a:pt x="489" y="30"/>
                    </a:lnTo>
                    <a:lnTo>
                      <a:pt x="489" y="35"/>
                    </a:lnTo>
                    <a:lnTo>
                      <a:pt x="497" y="34"/>
                    </a:lnTo>
                    <a:lnTo>
                      <a:pt x="504" y="38"/>
                    </a:lnTo>
                    <a:lnTo>
                      <a:pt x="510" y="41"/>
                    </a:lnTo>
                    <a:lnTo>
                      <a:pt x="518" y="43"/>
                    </a:lnTo>
                    <a:lnTo>
                      <a:pt x="531" y="44"/>
                    </a:lnTo>
                    <a:lnTo>
                      <a:pt x="541" y="48"/>
                    </a:lnTo>
                    <a:lnTo>
                      <a:pt x="547" y="52"/>
                    </a:lnTo>
                    <a:lnTo>
                      <a:pt x="559" y="54"/>
                    </a:lnTo>
                    <a:lnTo>
                      <a:pt x="567" y="57"/>
                    </a:lnTo>
                    <a:lnTo>
                      <a:pt x="572" y="64"/>
                    </a:lnTo>
                    <a:lnTo>
                      <a:pt x="573" y="69"/>
                    </a:lnTo>
                    <a:lnTo>
                      <a:pt x="579" y="75"/>
                    </a:lnTo>
                    <a:lnTo>
                      <a:pt x="590" y="77"/>
                    </a:lnTo>
                    <a:lnTo>
                      <a:pt x="597" y="75"/>
                    </a:lnTo>
                    <a:lnTo>
                      <a:pt x="603" y="75"/>
                    </a:lnTo>
                    <a:lnTo>
                      <a:pt x="605" y="79"/>
                    </a:lnTo>
                    <a:lnTo>
                      <a:pt x="608" y="81"/>
                    </a:lnTo>
                    <a:lnTo>
                      <a:pt x="618" y="80"/>
                    </a:lnTo>
                    <a:lnTo>
                      <a:pt x="625" y="81"/>
                    </a:lnTo>
                    <a:lnTo>
                      <a:pt x="629" y="83"/>
                    </a:lnTo>
                    <a:lnTo>
                      <a:pt x="632" y="89"/>
                    </a:lnTo>
                    <a:lnTo>
                      <a:pt x="631" y="98"/>
                    </a:lnTo>
                    <a:lnTo>
                      <a:pt x="635" y="107"/>
                    </a:lnTo>
                    <a:lnTo>
                      <a:pt x="646" y="116"/>
                    </a:lnTo>
                    <a:lnTo>
                      <a:pt x="652" y="121"/>
                    </a:lnTo>
                    <a:lnTo>
                      <a:pt x="661" y="126"/>
                    </a:lnTo>
                    <a:lnTo>
                      <a:pt x="674" y="129"/>
                    </a:lnTo>
                    <a:lnTo>
                      <a:pt x="707" y="138"/>
                    </a:lnTo>
                    <a:lnTo>
                      <a:pt x="730" y="146"/>
                    </a:lnTo>
                    <a:lnTo>
                      <a:pt x="760" y="154"/>
                    </a:lnTo>
                    <a:lnTo>
                      <a:pt x="775" y="161"/>
                    </a:lnTo>
                    <a:lnTo>
                      <a:pt x="782" y="170"/>
                    </a:lnTo>
                    <a:lnTo>
                      <a:pt x="783" y="172"/>
                    </a:lnTo>
                    <a:lnTo>
                      <a:pt x="775" y="178"/>
                    </a:lnTo>
                    <a:lnTo>
                      <a:pt x="773" y="181"/>
                    </a:lnTo>
                    <a:lnTo>
                      <a:pt x="789" y="191"/>
                    </a:lnTo>
                    <a:lnTo>
                      <a:pt x="801" y="197"/>
                    </a:lnTo>
                    <a:lnTo>
                      <a:pt x="799" y="199"/>
                    </a:lnTo>
                    <a:lnTo>
                      <a:pt x="795" y="199"/>
                    </a:lnTo>
                    <a:lnTo>
                      <a:pt x="786" y="196"/>
                    </a:lnTo>
                    <a:lnTo>
                      <a:pt x="785" y="197"/>
                    </a:lnTo>
                    <a:lnTo>
                      <a:pt x="786" y="208"/>
                    </a:lnTo>
                    <a:lnTo>
                      <a:pt x="786" y="218"/>
                    </a:lnTo>
                    <a:lnTo>
                      <a:pt x="780" y="226"/>
                    </a:lnTo>
                    <a:lnTo>
                      <a:pt x="749" y="232"/>
                    </a:lnTo>
                    <a:lnTo>
                      <a:pt x="741" y="231"/>
                    </a:lnTo>
                    <a:lnTo>
                      <a:pt x="731" y="233"/>
                    </a:lnTo>
                    <a:lnTo>
                      <a:pt x="721" y="238"/>
                    </a:lnTo>
                    <a:lnTo>
                      <a:pt x="720" y="242"/>
                    </a:lnTo>
                    <a:lnTo>
                      <a:pt x="714" y="247"/>
                    </a:lnTo>
                    <a:lnTo>
                      <a:pt x="707" y="249"/>
                    </a:lnTo>
                    <a:lnTo>
                      <a:pt x="698" y="251"/>
                    </a:lnTo>
                    <a:lnTo>
                      <a:pt x="695" y="254"/>
                    </a:lnTo>
                    <a:lnTo>
                      <a:pt x="693" y="265"/>
                    </a:lnTo>
                    <a:lnTo>
                      <a:pt x="691" y="273"/>
                    </a:lnTo>
                    <a:lnTo>
                      <a:pt x="697" y="286"/>
                    </a:lnTo>
                    <a:lnTo>
                      <a:pt x="705" y="300"/>
                    </a:lnTo>
                    <a:lnTo>
                      <a:pt x="704" y="310"/>
                    </a:lnTo>
                    <a:lnTo>
                      <a:pt x="701" y="314"/>
                    </a:lnTo>
                    <a:lnTo>
                      <a:pt x="703" y="333"/>
                    </a:lnTo>
                    <a:lnTo>
                      <a:pt x="707" y="342"/>
                    </a:lnTo>
                    <a:lnTo>
                      <a:pt x="716" y="353"/>
                    </a:lnTo>
                    <a:lnTo>
                      <a:pt x="716" y="373"/>
                    </a:lnTo>
                    <a:lnTo>
                      <a:pt x="717" y="386"/>
                    </a:lnTo>
                    <a:lnTo>
                      <a:pt x="718" y="404"/>
                    </a:lnTo>
                    <a:lnTo>
                      <a:pt x="730" y="414"/>
                    </a:lnTo>
                    <a:lnTo>
                      <a:pt x="734" y="414"/>
                    </a:lnTo>
                    <a:lnTo>
                      <a:pt x="749" y="418"/>
                    </a:lnTo>
                    <a:lnTo>
                      <a:pt x="765" y="423"/>
                    </a:lnTo>
                    <a:lnTo>
                      <a:pt x="779" y="430"/>
                    </a:lnTo>
                    <a:lnTo>
                      <a:pt x="790" y="440"/>
                    </a:lnTo>
                    <a:lnTo>
                      <a:pt x="803" y="446"/>
                    </a:lnTo>
                    <a:lnTo>
                      <a:pt x="825" y="440"/>
                    </a:lnTo>
                    <a:lnTo>
                      <a:pt x="862" y="423"/>
                    </a:lnTo>
                    <a:lnTo>
                      <a:pt x="885" y="418"/>
                    </a:lnTo>
                    <a:lnTo>
                      <a:pt x="907" y="412"/>
                    </a:lnTo>
                    <a:lnTo>
                      <a:pt x="926" y="408"/>
                    </a:lnTo>
                    <a:lnTo>
                      <a:pt x="943" y="407"/>
                    </a:lnTo>
                    <a:lnTo>
                      <a:pt x="949" y="410"/>
                    </a:lnTo>
                    <a:lnTo>
                      <a:pt x="956" y="419"/>
                    </a:lnTo>
                    <a:lnTo>
                      <a:pt x="970" y="425"/>
                    </a:lnTo>
                    <a:lnTo>
                      <a:pt x="979" y="431"/>
                    </a:lnTo>
                    <a:lnTo>
                      <a:pt x="988" y="441"/>
                    </a:lnTo>
                    <a:lnTo>
                      <a:pt x="1002" y="449"/>
                    </a:lnTo>
                    <a:lnTo>
                      <a:pt x="1009" y="455"/>
                    </a:lnTo>
                    <a:lnTo>
                      <a:pt x="1017" y="459"/>
                    </a:lnTo>
                    <a:lnTo>
                      <a:pt x="1028" y="467"/>
                    </a:lnTo>
                    <a:lnTo>
                      <a:pt x="1028" y="471"/>
                    </a:lnTo>
                    <a:lnTo>
                      <a:pt x="1027" y="475"/>
                    </a:lnTo>
                    <a:lnTo>
                      <a:pt x="1025" y="480"/>
                    </a:lnTo>
                    <a:lnTo>
                      <a:pt x="1025" y="483"/>
                    </a:lnTo>
                    <a:lnTo>
                      <a:pt x="1027" y="492"/>
                    </a:lnTo>
                    <a:lnTo>
                      <a:pt x="1029" y="497"/>
                    </a:lnTo>
                    <a:lnTo>
                      <a:pt x="1037" y="500"/>
                    </a:lnTo>
                    <a:lnTo>
                      <a:pt x="1028" y="506"/>
                    </a:lnTo>
                    <a:lnTo>
                      <a:pt x="1028" y="509"/>
                    </a:lnTo>
                    <a:lnTo>
                      <a:pt x="1035" y="513"/>
                    </a:lnTo>
                    <a:lnTo>
                      <a:pt x="1034" y="516"/>
                    </a:lnTo>
                    <a:lnTo>
                      <a:pt x="1028" y="517"/>
                    </a:lnTo>
                    <a:lnTo>
                      <a:pt x="1024" y="518"/>
                    </a:lnTo>
                    <a:lnTo>
                      <a:pt x="1019" y="523"/>
                    </a:lnTo>
                    <a:lnTo>
                      <a:pt x="1012" y="526"/>
                    </a:lnTo>
                    <a:lnTo>
                      <a:pt x="1011" y="531"/>
                    </a:lnTo>
                    <a:lnTo>
                      <a:pt x="1012" y="535"/>
                    </a:lnTo>
                    <a:lnTo>
                      <a:pt x="1017" y="537"/>
                    </a:lnTo>
                    <a:lnTo>
                      <a:pt x="1015" y="539"/>
                    </a:lnTo>
                    <a:lnTo>
                      <a:pt x="999" y="539"/>
                    </a:lnTo>
                    <a:lnTo>
                      <a:pt x="991" y="541"/>
                    </a:lnTo>
                    <a:lnTo>
                      <a:pt x="988" y="549"/>
                    </a:lnTo>
                    <a:lnTo>
                      <a:pt x="985" y="558"/>
                    </a:lnTo>
                    <a:lnTo>
                      <a:pt x="979" y="566"/>
                    </a:lnTo>
                    <a:lnTo>
                      <a:pt x="973" y="573"/>
                    </a:lnTo>
                    <a:lnTo>
                      <a:pt x="963" y="578"/>
                    </a:lnTo>
                    <a:lnTo>
                      <a:pt x="949" y="588"/>
                    </a:lnTo>
                    <a:lnTo>
                      <a:pt x="924" y="591"/>
                    </a:lnTo>
                    <a:lnTo>
                      <a:pt x="901" y="591"/>
                    </a:lnTo>
                    <a:lnTo>
                      <a:pt x="894" y="594"/>
                    </a:lnTo>
                    <a:lnTo>
                      <a:pt x="887" y="600"/>
                    </a:lnTo>
                    <a:lnTo>
                      <a:pt x="880" y="602"/>
                    </a:lnTo>
                    <a:lnTo>
                      <a:pt x="870" y="600"/>
                    </a:lnTo>
                    <a:lnTo>
                      <a:pt x="857" y="591"/>
                    </a:lnTo>
                    <a:lnTo>
                      <a:pt x="852" y="589"/>
                    </a:lnTo>
                    <a:lnTo>
                      <a:pt x="845" y="592"/>
                    </a:lnTo>
                    <a:lnTo>
                      <a:pt x="783" y="594"/>
                    </a:lnTo>
                    <a:lnTo>
                      <a:pt x="776" y="596"/>
                    </a:lnTo>
                    <a:lnTo>
                      <a:pt x="769" y="606"/>
                    </a:lnTo>
                    <a:lnTo>
                      <a:pt x="763" y="619"/>
                    </a:lnTo>
                    <a:lnTo>
                      <a:pt x="747" y="626"/>
                    </a:lnTo>
                    <a:lnTo>
                      <a:pt x="740" y="632"/>
                    </a:lnTo>
                    <a:lnTo>
                      <a:pt x="736" y="639"/>
                    </a:lnTo>
                    <a:lnTo>
                      <a:pt x="723" y="646"/>
                    </a:lnTo>
                    <a:lnTo>
                      <a:pt x="718" y="646"/>
                    </a:lnTo>
                    <a:lnTo>
                      <a:pt x="713" y="644"/>
                    </a:lnTo>
                    <a:lnTo>
                      <a:pt x="710" y="645"/>
                    </a:lnTo>
                    <a:lnTo>
                      <a:pt x="708" y="648"/>
                    </a:lnTo>
                    <a:lnTo>
                      <a:pt x="710" y="657"/>
                    </a:lnTo>
                    <a:lnTo>
                      <a:pt x="710" y="661"/>
                    </a:lnTo>
                    <a:lnTo>
                      <a:pt x="697" y="674"/>
                    </a:lnTo>
                    <a:lnTo>
                      <a:pt x="672" y="685"/>
                    </a:lnTo>
                    <a:lnTo>
                      <a:pt x="658" y="691"/>
                    </a:lnTo>
                    <a:lnTo>
                      <a:pt x="651" y="692"/>
                    </a:lnTo>
                    <a:lnTo>
                      <a:pt x="636" y="687"/>
                    </a:lnTo>
                    <a:lnTo>
                      <a:pt x="632" y="688"/>
                    </a:lnTo>
                    <a:lnTo>
                      <a:pt x="631" y="694"/>
                    </a:lnTo>
                    <a:lnTo>
                      <a:pt x="632" y="709"/>
                    </a:lnTo>
                    <a:lnTo>
                      <a:pt x="629" y="717"/>
                    </a:lnTo>
                    <a:lnTo>
                      <a:pt x="622" y="725"/>
                    </a:lnTo>
                    <a:lnTo>
                      <a:pt x="613" y="738"/>
                    </a:lnTo>
                    <a:lnTo>
                      <a:pt x="603" y="741"/>
                    </a:lnTo>
                    <a:lnTo>
                      <a:pt x="593" y="740"/>
                    </a:lnTo>
                    <a:lnTo>
                      <a:pt x="586" y="744"/>
                    </a:lnTo>
                    <a:lnTo>
                      <a:pt x="584" y="750"/>
                    </a:lnTo>
                    <a:lnTo>
                      <a:pt x="587" y="754"/>
                    </a:lnTo>
                    <a:lnTo>
                      <a:pt x="586" y="757"/>
                    </a:lnTo>
                    <a:lnTo>
                      <a:pt x="579" y="759"/>
                    </a:lnTo>
                    <a:lnTo>
                      <a:pt x="574" y="763"/>
                    </a:lnTo>
                    <a:lnTo>
                      <a:pt x="577" y="771"/>
                    </a:lnTo>
                    <a:lnTo>
                      <a:pt x="577" y="778"/>
                    </a:lnTo>
                    <a:lnTo>
                      <a:pt x="576" y="782"/>
                    </a:lnTo>
                    <a:lnTo>
                      <a:pt x="567" y="793"/>
                    </a:lnTo>
                    <a:lnTo>
                      <a:pt x="566" y="798"/>
                    </a:lnTo>
                    <a:lnTo>
                      <a:pt x="554" y="808"/>
                    </a:lnTo>
                    <a:lnTo>
                      <a:pt x="534" y="816"/>
                    </a:lnTo>
                    <a:lnTo>
                      <a:pt x="505" y="820"/>
                    </a:lnTo>
                    <a:lnTo>
                      <a:pt x="475" y="824"/>
                    </a:lnTo>
                    <a:lnTo>
                      <a:pt x="455" y="828"/>
                    </a:lnTo>
                    <a:lnTo>
                      <a:pt x="440" y="837"/>
                    </a:lnTo>
                    <a:lnTo>
                      <a:pt x="432" y="853"/>
                    </a:lnTo>
                    <a:lnTo>
                      <a:pt x="416" y="868"/>
                    </a:lnTo>
                    <a:lnTo>
                      <a:pt x="407" y="879"/>
                    </a:lnTo>
                    <a:lnTo>
                      <a:pt x="402" y="895"/>
                    </a:lnTo>
                    <a:lnTo>
                      <a:pt x="325" y="893"/>
                    </a:lnTo>
                    <a:lnTo>
                      <a:pt x="284" y="892"/>
                    </a:lnTo>
                    <a:lnTo>
                      <a:pt x="65" y="889"/>
                    </a:lnTo>
                    <a:lnTo>
                      <a:pt x="56" y="881"/>
                    </a:lnTo>
                    <a:lnTo>
                      <a:pt x="49" y="867"/>
                    </a:lnTo>
                    <a:lnTo>
                      <a:pt x="40" y="845"/>
                    </a:lnTo>
                    <a:lnTo>
                      <a:pt x="19" y="812"/>
                    </a:lnTo>
                    <a:lnTo>
                      <a:pt x="4" y="793"/>
                    </a:lnTo>
                    <a:lnTo>
                      <a:pt x="0" y="734"/>
                    </a:lnTo>
                    <a:lnTo>
                      <a:pt x="14" y="678"/>
                    </a:lnTo>
                    <a:lnTo>
                      <a:pt x="26" y="665"/>
                    </a:lnTo>
                    <a:lnTo>
                      <a:pt x="37" y="657"/>
                    </a:lnTo>
                    <a:lnTo>
                      <a:pt x="52" y="647"/>
                    </a:lnTo>
                    <a:lnTo>
                      <a:pt x="59" y="631"/>
                    </a:lnTo>
                    <a:lnTo>
                      <a:pt x="59" y="614"/>
                    </a:lnTo>
                    <a:lnTo>
                      <a:pt x="57" y="598"/>
                    </a:lnTo>
                    <a:lnTo>
                      <a:pt x="56" y="582"/>
                    </a:lnTo>
                    <a:lnTo>
                      <a:pt x="63" y="567"/>
                    </a:lnTo>
                    <a:lnTo>
                      <a:pt x="88" y="542"/>
                    </a:lnTo>
                    <a:lnTo>
                      <a:pt x="95" y="525"/>
                    </a:lnTo>
                    <a:lnTo>
                      <a:pt x="116" y="498"/>
                    </a:lnTo>
                    <a:lnTo>
                      <a:pt x="124" y="486"/>
                    </a:lnTo>
                    <a:lnTo>
                      <a:pt x="132" y="478"/>
                    </a:lnTo>
                    <a:lnTo>
                      <a:pt x="144" y="475"/>
                    </a:lnTo>
                    <a:lnTo>
                      <a:pt x="152" y="469"/>
                    </a:lnTo>
                    <a:lnTo>
                      <a:pt x="170" y="452"/>
                    </a:lnTo>
                    <a:lnTo>
                      <a:pt x="181" y="442"/>
                    </a:lnTo>
                    <a:lnTo>
                      <a:pt x="186" y="433"/>
                    </a:lnTo>
                    <a:lnTo>
                      <a:pt x="187" y="418"/>
                    </a:lnTo>
                    <a:lnTo>
                      <a:pt x="180" y="404"/>
                    </a:lnTo>
                    <a:lnTo>
                      <a:pt x="174" y="389"/>
                    </a:lnTo>
                    <a:lnTo>
                      <a:pt x="176" y="380"/>
                    </a:lnTo>
                    <a:lnTo>
                      <a:pt x="174" y="374"/>
                    </a:lnTo>
                    <a:lnTo>
                      <a:pt x="164" y="366"/>
                    </a:lnTo>
                    <a:lnTo>
                      <a:pt x="157" y="356"/>
                    </a:lnTo>
                    <a:lnTo>
                      <a:pt x="151" y="347"/>
                    </a:lnTo>
                    <a:lnTo>
                      <a:pt x="145" y="343"/>
                    </a:lnTo>
                    <a:lnTo>
                      <a:pt x="131" y="343"/>
                    </a:lnTo>
                    <a:lnTo>
                      <a:pt x="114" y="344"/>
                    </a:lnTo>
                    <a:lnTo>
                      <a:pt x="105" y="340"/>
                    </a:lnTo>
                    <a:lnTo>
                      <a:pt x="98" y="326"/>
                    </a:lnTo>
                    <a:lnTo>
                      <a:pt x="91" y="313"/>
                    </a:lnTo>
                    <a:lnTo>
                      <a:pt x="76" y="304"/>
                    </a:lnTo>
                    <a:lnTo>
                      <a:pt x="70" y="299"/>
                    </a:lnTo>
                    <a:lnTo>
                      <a:pt x="69" y="290"/>
                    </a:lnTo>
                    <a:lnTo>
                      <a:pt x="72" y="276"/>
                    </a:lnTo>
                    <a:lnTo>
                      <a:pt x="69" y="261"/>
                    </a:lnTo>
                    <a:lnTo>
                      <a:pt x="57" y="252"/>
                    </a:lnTo>
                    <a:lnTo>
                      <a:pt x="47" y="246"/>
                    </a:lnTo>
                    <a:lnTo>
                      <a:pt x="39" y="245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CO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3" name="Freeform 59"/>
              <p:cNvSpPr>
                <a:spLocks/>
              </p:cNvSpPr>
              <p:nvPr/>
            </p:nvSpPr>
            <p:spPr bwMode="auto">
              <a:xfrm>
                <a:off x="3795" y="1235"/>
                <a:ext cx="580" cy="583"/>
              </a:xfrm>
              <a:custGeom>
                <a:avLst/>
                <a:gdLst>
                  <a:gd name="T0" fmla="*/ 0 w 1958"/>
                  <a:gd name="T1" fmla="*/ 0 h 1489"/>
                  <a:gd name="T2" fmla="*/ 0 w 1958"/>
                  <a:gd name="T3" fmla="*/ 0 h 1489"/>
                  <a:gd name="T4" fmla="*/ 0 w 1958"/>
                  <a:gd name="T5" fmla="*/ 0 h 1489"/>
                  <a:gd name="T6" fmla="*/ 0 w 1958"/>
                  <a:gd name="T7" fmla="*/ 0 h 1489"/>
                  <a:gd name="T8" fmla="*/ 0 w 1958"/>
                  <a:gd name="T9" fmla="*/ 0 h 1489"/>
                  <a:gd name="T10" fmla="*/ 0 w 1958"/>
                  <a:gd name="T11" fmla="*/ 0 h 1489"/>
                  <a:gd name="T12" fmla="*/ 0 w 1958"/>
                  <a:gd name="T13" fmla="*/ 0 h 1489"/>
                  <a:gd name="T14" fmla="*/ 0 w 1958"/>
                  <a:gd name="T15" fmla="*/ 0 h 1489"/>
                  <a:gd name="T16" fmla="*/ 0 w 1958"/>
                  <a:gd name="T17" fmla="*/ 0 h 1489"/>
                  <a:gd name="T18" fmla="*/ 0 w 1958"/>
                  <a:gd name="T19" fmla="*/ 0 h 1489"/>
                  <a:gd name="T20" fmla="*/ 0 w 1958"/>
                  <a:gd name="T21" fmla="*/ 0 h 1489"/>
                  <a:gd name="T22" fmla="*/ 0 w 1958"/>
                  <a:gd name="T23" fmla="*/ 0 h 1489"/>
                  <a:gd name="T24" fmla="*/ 0 w 1958"/>
                  <a:gd name="T25" fmla="*/ 0 h 1489"/>
                  <a:gd name="T26" fmla="*/ 0 w 1958"/>
                  <a:gd name="T27" fmla="*/ 0 h 1489"/>
                  <a:gd name="T28" fmla="*/ 0 w 1958"/>
                  <a:gd name="T29" fmla="*/ 0 h 1489"/>
                  <a:gd name="T30" fmla="*/ 0 w 1958"/>
                  <a:gd name="T31" fmla="*/ 0 h 1489"/>
                  <a:gd name="T32" fmla="*/ 0 w 1958"/>
                  <a:gd name="T33" fmla="*/ 0 h 1489"/>
                  <a:gd name="T34" fmla="*/ 0 w 1958"/>
                  <a:gd name="T35" fmla="*/ 0 h 1489"/>
                  <a:gd name="T36" fmla="*/ 0 w 1958"/>
                  <a:gd name="T37" fmla="*/ 0 h 1489"/>
                  <a:gd name="T38" fmla="*/ 0 w 1958"/>
                  <a:gd name="T39" fmla="*/ 0 h 1489"/>
                  <a:gd name="T40" fmla="*/ 0 w 1958"/>
                  <a:gd name="T41" fmla="*/ 0 h 1489"/>
                  <a:gd name="T42" fmla="*/ 0 w 1958"/>
                  <a:gd name="T43" fmla="*/ 0 h 1489"/>
                  <a:gd name="T44" fmla="*/ 0 w 1958"/>
                  <a:gd name="T45" fmla="*/ 0 h 1489"/>
                  <a:gd name="T46" fmla="*/ 0 w 1958"/>
                  <a:gd name="T47" fmla="*/ 0 h 1489"/>
                  <a:gd name="T48" fmla="*/ 0 w 1958"/>
                  <a:gd name="T49" fmla="*/ 0 h 1489"/>
                  <a:gd name="T50" fmla="*/ 0 w 1958"/>
                  <a:gd name="T51" fmla="*/ 0 h 1489"/>
                  <a:gd name="T52" fmla="*/ 0 w 1958"/>
                  <a:gd name="T53" fmla="*/ 0 h 1489"/>
                  <a:gd name="T54" fmla="*/ 0 w 1958"/>
                  <a:gd name="T55" fmla="*/ 0 h 1489"/>
                  <a:gd name="T56" fmla="*/ 0 w 1958"/>
                  <a:gd name="T57" fmla="*/ 0 h 1489"/>
                  <a:gd name="T58" fmla="*/ 0 w 1958"/>
                  <a:gd name="T59" fmla="*/ 0 h 1489"/>
                  <a:gd name="T60" fmla="*/ 0 w 1958"/>
                  <a:gd name="T61" fmla="*/ 0 h 1489"/>
                  <a:gd name="T62" fmla="*/ 0 w 1958"/>
                  <a:gd name="T63" fmla="*/ 0 h 1489"/>
                  <a:gd name="T64" fmla="*/ 0 w 1958"/>
                  <a:gd name="T65" fmla="*/ 0 h 1489"/>
                  <a:gd name="T66" fmla="*/ 0 w 1958"/>
                  <a:gd name="T67" fmla="*/ 0 h 1489"/>
                  <a:gd name="T68" fmla="*/ 0 w 1958"/>
                  <a:gd name="T69" fmla="*/ 0 h 1489"/>
                  <a:gd name="T70" fmla="*/ 0 w 1958"/>
                  <a:gd name="T71" fmla="*/ 0 h 1489"/>
                  <a:gd name="T72" fmla="*/ 0 w 1958"/>
                  <a:gd name="T73" fmla="*/ 0 h 1489"/>
                  <a:gd name="T74" fmla="*/ 0 w 1958"/>
                  <a:gd name="T75" fmla="*/ 0 h 1489"/>
                  <a:gd name="T76" fmla="*/ 0 w 1958"/>
                  <a:gd name="T77" fmla="*/ 0 h 1489"/>
                  <a:gd name="T78" fmla="*/ 0 w 1958"/>
                  <a:gd name="T79" fmla="*/ 0 h 1489"/>
                  <a:gd name="T80" fmla="*/ 0 w 1958"/>
                  <a:gd name="T81" fmla="*/ 0 h 1489"/>
                  <a:gd name="T82" fmla="*/ 0 w 1958"/>
                  <a:gd name="T83" fmla="*/ 0 h 1489"/>
                  <a:gd name="T84" fmla="*/ 0 w 1958"/>
                  <a:gd name="T85" fmla="*/ 0 h 1489"/>
                  <a:gd name="T86" fmla="*/ 0 w 1958"/>
                  <a:gd name="T87" fmla="*/ 0 h 1489"/>
                  <a:gd name="T88" fmla="*/ 0 w 1958"/>
                  <a:gd name="T89" fmla="*/ 0 h 1489"/>
                  <a:gd name="T90" fmla="*/ 0 w 1958"/>
                  <a:gd name="T91" fmla="*/ 0 h 1489"/>
                  <a:gd name="T92" fmla="*/ 0 w 1958"/>
                  <a:gd name="T93" fmla="*/ 0 h 1489"/>
                  <a:gd name="T94" fmla="*/ 0 w 1958"/>
                  <a:gd name="T95" fmla="*/ 0 h 1489"/>
                  <a:gd name="T96" fmla="*/ 0 w 1958"/>
                  <a:gd name="T97" fmla="*/ 0 h 1489"/>
                  <a:gd name="T98" fmla="*/ 0 w 1958"/>
                  <a:gd name="T99" fmla="*/ 0 h 1489"/>
                  <a:gd name="T100" fmla="*/ 0 w 1958"/>
                  <a:gd name="T101" fmla="*/ 0 h 1489"/>
                  <a:gd name="T102" fmla="*/ 0 w 1958"/>
                  <a:gd name="T103" fmla="*/ 0 h 1489"/>
                  <a:gd name="T104" fmla="*/ 0 w 1958"/>
                  <a:gd name="T105" fmla="*/ 0 h 1489"/>
                  <a:gd name="T106" fmla="*/ 0 w 1958"/>
                  <a:gd name="T107" fmla="*/ 0 h 1489"/>
                  <a:gd name="T108" fmla="*/ 0 w 1958"/>
                  <a:gd name="T109" fmla="*/ 0 h 1489"/>
                  <a:gd name="T110" fmla="*/ 0 w 1958"/>
                  <a:gd name="T111" fmla="*/ 0 h 1489"/>
                  <a:gd name="T112" fmla="*/ 0 w 1958"/>
                  <a:gd name="T113" fmla="*/ 0 h 1489"/>
                  <a:gd name="T114" fmla="*/ 0 w 1958"/>
                  <a:gd name="T115" fmla="*/ 0 h 1489"/>
                  <a:gd name="T116" fmla="*/ 0 w 1958"/>
                  <a:gd name="T117" fmla="*/ 0 h 1489"/>
                  <a:gd name="T118" fmla="*/ 0 w 1958"/>
                  <a:gd name="T119" fmla="*/ 0 h 1489"/>
                  <a:gd name="T120" fmla="*/ 0 w 1958"/>
                  <a:gd name="T121" fmla="*/ 0 h 1489"/>
                  <a:gd name="T122" fmla="*/ 0 w 1958"/>
                  <a:gd name="T123" fmla="*/ 0 h 1489"/>
                  <a:gd name="T124" fmla="*/ 0 w 1958"/>
                  <a:gd name="T125" fmla="*/ 0 h 1489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958"/>
                  <a:gd name="T190" fmla="*/ 0 h 1489"/>
                  <a:gd name="T191" fmla="*/ 1958 w 1958"/>
                  <a:gd name="T192" fmla="*/ 1489 h 1489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958" h="1489">
                    <a:moveTo>
                      <a:pt x="82" y="262"/>
                    </a:moveTo>
                    <a:lnTo>
                      <a:pt x="85" y="260"/>
                    </a:lnTo>
                    <a:lnTo>
                      <a:pt x="90" y="261"/>
                    </a:lnTo>
                    <a:lnTo>
                      <a:pt x="99" y="262"/>
                    </a:lnTo>
                    <a:lnTo>
                      <a:pt x="101" y="268"/>
                    </a:lnTo>
                    <a:lnTo>
                      <a:pt x="101" y="271"/>
                    </a:lnTo>
                    <a:lnTo>
                      <a:pt x="96" y="272"/>
                    </a:lnTo>
                    <a:lnTo>
                      <a:pt x="93" y="271"/>
                    </a:lnTo>
                    <a:lnTo>
                      <a:pt x="93" y="270"/>
                    </a:lnTo>
                    <a:lnTo>
                      <a:pt x="95" y="269"/>
                    </a:lnTo>
                    <a:lnTo>
                      <a:pt x="95" y="268"/>
                    </a:lnTo>
                    <a:lnTo>
                      <a:pt x="92" y="267"/>
                    </a:lnTo>
                    <a:lnTo>
                      <a:pt x="90" y="269"/>
                    </a:lnTo>
                    <a:lnTo>
                      <a:pt x="90" y="278"/>
                    </a:lnTo>
                    <a:lnTo>
                      <a:pt x="93" y="287"/>
                    </a:lnTo>
                    <a:lnTo>
                      <a:pt x="101" y="295"/>
                    </a:lnTo>
                    <a:lnTo>
                      <a:pt x="106" y="299"/>
                    </a:lnTo>
                    <a:lnTo>
                      <a:pt x="106" y="302"/>
                    </a:lnTo>
                    <a:lnTo>
                      <a:pt x="102" y="313"/>
                    </a:lnTo>
                    <a:lnTo>
                      <a:pt x="103" y="319"/>
                    </a:lnTo>
                    <a:lnTo>
                      <a:pt x="108" y="327"/>
                    </a:lnTo>
                    <a:lnTo>
                      <a:pt x="116" y="330"/>
                    </a:lnTo>
                    <a:lnTo>
                      <a:pt x="125" y="329"/>
                    </a:lnTo>
                    <a:lnTo>
                      <a:pt x="134" y="324"/>
                    </a:lnTo>
                    <a:lnTo>
                      <a:pt x="147" y="318"/>
                    </a:lnTo>
                    <a:lnTo>
                      <a:pt x="157" y="316"/>
                    </a:lnTo>
                    <a:lnTo>
                      <a:pt x="165" y="316"/>
                    </a:lnTo>
                    <a:lnTo>
                      <a:pt x="170" y="318"/>
                    </a:lnTo>
                    <a:lnTo>
                      <a:pt x="171" y="319"/>
                    </a:lnTo>
                    <a:lnTo>
                      <a:pt x="168" y="320"/>
                    </a:lnTo>
                    <a:lnTo>
                      <a:pt x="161" y="321"/>
                    </a:lnTo>
                    <a:lnTo>
                      <a:pt x="155" y="321"/>
                    </a:lnTo>
                    <a:lnTo>
                      <a:pt x="149" y="323"/>
                    </a:lnTo>
                    <a:lnTo>
                      <a:pt x="145" y="327"/>
                    </a:lnTo>
                    <a:lnTo>
                      <a:pt x="135" y="331"/>
                    </a:lnTo>
                    <a:lnTo>
                      <a:pt x="137" y="334"/>
                    </a:lnTo>
                    <a:lnTo>
                      <a:pt x="139" y="335"/>
                    </a:lnTo>
                    <a:lnTo>
                      <a:pt x="147" y="331"/>
                    </a:lnTo>
                    <a:lnTo>
                      <a:pt x="149" y="327"/>
                    </a:lnTo>
                    <a:lnTo>
                      <a:pt x="155" y="324"/>
                    </a:lnTo>
                    <a:lnTo>
                      <a:pt x="158" y="325"/>
                    </a:lnTo>
                    <a:lnTo>
                      <a:pt x="158" y="329"/>
                    </a:lnTo>
                    <a:lnTo>
                      <a:pt x="161" y="334"/>
                    </a:lnTo>
                    <a:lnTo>
                      <a:pt x="165" y="335"/>
                    </a:lnTo>
                    <a:lnTo>
                      <a:pt x="168" y="333"/>
                    </a:lnTo>
                    <a:lnTo>
                      <a:pt x="170" y="333"/>
                    </a:lnTo>
                    <a:lnTo>
                      <a:pt x="171" y="334"/>
                    </a:lnTo>
                    <a:lnTo>
                      <a:pt x="171" y="336"/>
                    </a:lnTo>
                    <a:lnTo>
                      <a:pt x="168" y="339"/>
                    </a:lnTo>
                    <a:lnTo>
                      <a:pt x="162" y="341"/>
                    </a:lnTo>
                    <a:lnTo>
                      <a:pt x="158" y="343"/>
                    </a:lnTo>
                    <a:lnTo>
                      <a:pt x="152" y="344"/>
                    </a:lnTo>
                    <a:lnTo>
                      <a:pt x="151" y="344"/>
                    </a:lnTo>
                    <a:lnTo>
                      <a:pt x="151" y="345"/>
                    </a:lnTo>
                    <a:lnTo>
                      <a:pt x="154" y="347"/>
                    </a:lnTo>
                    <a:lnTo>
                      <a:pt x="160" y="348"/>
                    </a:lnTo>
                    <a:lnTo>
                      <a:pt x="165" y="348"/>
                    </a:lnTo>
                    <a:lnTo>
                      <a:pt x="168" y="350"/>
                    </a:lnTo>
                    <a:lnTo>
                      <a:pt x="170" y="354"/>
                    </a:lnTo>
                    <a:lnTo>
                      <a:pt x="168" y="355"/>
                    </a:lnTo>
                    <a:lnTo>
                      <a:pt x="164" y="355"/>
                    </a:lnTo>
                    <a:lnTo>
                      <a:pt x="161" y="351"/>
                    </a:lnTo>
                    <a:lnTo>
                      <a:pt x="157" y="350"/>
                    </a:lnTo>
                    <a:lnTo>
                      <a:pt x="154" y="352"/>
                    </a:lnTo>
                    <a:lnTo>
                      <a:pt x="154" y="355"/>
                    </a:lnTo>
                    <a:lnTo>
                      <a:pt x="164" y="360"/>
                    </a:lnTo>
                    <a:lnTo>
                      <a:pt x="164" y="363"/>
                    </a:lnTo>
                    <a:lnTo>
                      <a:pt x="158" y="366"/>
                    </a:lnTo>
                    <a:lnTo>
                      <a:pt x="149" y="366"/>
                    </a:lnTo>
                    <a:lnTo>
                      <a:pt x="142" y="357"/>
                    </a:lnTo>
                    <a:lnTo>
                      <a:pt x="137" y="355"/>
                    </a:lnTo>
                    <a:lnTo>
                      <a:pt x="125" y="357"/>
                    </a:lnTo>
                    <a:lnTo>
                      <a:pt x="119" y="367"/>
                    </a:lnTo>
                    <a:lnTo>
                      <a:pt x="115" y="385"/>
                    </a:lnTo>
                    <a:lnTo>
                      <a:pt x="113" y="399"/>
                    </a:lnTo>
                    <a:lnTo>
                      <a:pt x="121" y="409"/>
                    </a:lnTo>
                    <a:lnTo>
                      <a:pt x="135" y="412"/>
                    </a:lnTo>
                    <a:lnTo>
                      <a:pt x="175" y="418"/>
                    </a:lnTo>
                    <a:lnTo>
                      <a:pt x="197" y="415"/>
                    </a:lnTo>
                    <a:lnTo>
                      <a:pt x="213" y="411"/>
                    </a:lnTo>
                    <a:lnTo>
                      <a:pt x="224" y="398"/>
                    </a:lnTo>
                    <a:lnTo>
                      <a:pt x="229" y="372"/>
                    </a:lnTo>
                    <a:lnTo>
                      <a:pt x="234" y="358"/>
                    </a:lnTo>
                    <a:lnTo>
                      <a:pt x="239" y="344"/>
                    </a:lnTo>
                    <a:lnTo>
                      <a:pt x="237" y="339"/>
                    </a:lnTo>
                    <a:lnTo>
                      <a:pt x="232" y="338"/>
                    </a:lnTo>
                    <a:lnTo>
                      <a:pt x="229" y="343"/>
                    </a:lnTo>
                    <a:lnTo>
                      <a:pt x="224" y="343"/>
                    </a:lnTo>
                    <a:lnTo>
                      <a:pt x="224" y="336"/>
                    </a:lnTo>
                    <a:lnTo>
                      <a:pt x="226" y="328"/>
                    </a:lnTo>
                    <a:lnTo>
                      <a:pt x="226" y="313"/>
                    </a:lnTo>
                    <a:lnTo>
                      <a:pt x="221" y="282"/>
                    </a:lnTo>
                    <a:lnTo>
                      <a:pt x="214" y="266"/>
                    </a:lnTo>
                    <a:lnTo>
                      <a:pt x="207" y="255"/>
                    </a:lnTo>
                    <a:lnTo>
                      <a:pt x="207" y="234"/>
                    </a:lnTo>
                    <a:lnTo>
                      <a:pt x="206" y="217"/>
                    </a:lnTo>
                    <a:lnTo>
                      <a:pt x="204" y="202"/>
                    </a:lnTo>
                    <a:lnTo>
                      <a:pt x="190" y="194"/>
                    </a:lnTo>
                    <a:lnTo>
                      <a:pt x="183" y="182"/>
                    </a:lnTo>
                    <a:lnTo>
                      <a:pt x="171" y="162"/>
                    </a:lnTo>
                    <a:lnTo>
                      <a:pt x="148" y="153"/>
                    </a:lnTo>
                    <a:lnTo>
                      <a:pt x="112" y="146"/>
                    </a:lnTo>
                    <a:lnTo>
                      <a:pt x="99" y="139"/>
                    </a:lnTo>
                    <a:lnTo>
                      <a:pt x="101" y="133"/>
                    </a:lnTo>
                    <a:lnTo>
                      <a:pt x="115" y="125"/>
                    </a:lnTo>
                    <a:lnTo>
                      <a:pt x="126" y="115"/>
                    </a:lnTo>
                    <a:lnTo>
                      <a:pt x="126" y="106"/>
                    </a:lnTo>
                    <a:lnTo>
                      <a:pt x="131" y="104"/>
                    </a:lnTo>
                    <a:lnTo>
                      <a:pt x="185" y="101"/>
                    </a:lnTo>
                    <a:lnTo>
                      <a:pt x="217" y="98"/>
                    </a:lnTo>
                    <a:lnTo>
                      <a:pt x="247" y="89"/>
                    </a:lnTo>
                    <a:lnTo>
                      <a:pt x="256" y="83"/>
                    </a:lnTo>
                    <a:lnTo>
                      <a:pt x="265" y="81"/>
                    </a:lnTo>
                    <a:lnTo>
                      <a:pt x="266" y="74"/>
                    </a:lnTo>
                    <a:lnTo>
                      <a:pt x="276" y="61"/>
                    </a:lnTo>
                    <a:lnTo>
                      <a:pt x="296" y="55"/>
                    </a:lnTo>
                    <a:lnTo>
                      <a:pt x="325" y="47"/>
                    </a:lnTo>
                    <a:lnTo>
                      <a:pt x="358" y="29"/>
                    </a:lnTo>
                    <a:lnTo>
                      <a:pt x="380" y="13"/>
                    </a:lnTo>
                    <a:lnTo>
                      <a:pt x="399" y="10"/>
                    </a:lnTo>
                    <a:lnTo>
                      <a:pt x="409" y="0"/>
                    </a:lnTo>
                    <a:lnTo>
                      <a:pt x="417" y="1"/>
                    </a:lnTo>
                    <a:lnTo>
                      <a:pt x="427" y="7"/>
                    </a:lnTo>
                    <a:lnTo>
                      <a:pt x="439" y="16"/>
                    </a:lnTo>
                    <a:lnTo>
                      <a:pt x="442" y="31"/>
                    </a:lnTo>
                    <a:lnTo>
                      <a:pt x="439" y="45"/>
                    </a:lnTo>
                    <a:lnTo>
                      <a:pt x="440" y="54"/>
                    </a:lnTo>
                    <a:lnTo>
                      <a:pt x="446" y="59"/>
                    </a:lnTo>
                    <a:lnTo>
                      <a:pt x="461" y="68"/>
                    </a:lnTo>
                    <a:lnTo>
                      <a:pt x="468" y="81"/>
                    </a:lnTo>
                    <a:lnTo>
                      <a:pt x="475" y="95"/>
                    </a:lnTo>
                    <a:lnTo>
                      <a:pt x="484" y="99"/>
                    </a:lnTo>
                    <a:lnTo>
                      <a:pt x="501" y="98"/>
                    </a:lnTo>
                    <a:lnTo>
                      <a:pt x="515" y="98"/>
                    </a:lnTo>
                    <a:lnTo>
                      <a:pt x="521" y="102"/>
                    </a:lnTo>
                    <a:lnTo>
                      <a:pt x="527" y="111"/>
                    </a:lnTo>
                    <a:lnTo>
                      <a:pt x="534" y="121"/>
                    </a:lnTo>
                    <a:lnTo>
                      <a:pt x="544" y="129"/>
                    </a:lnTo>
                    <a:lnTo>
                      <a:pt x="546" y="135"/>
                    </a:lnTo>
                    <a:lnTo>
                      <a:pt x="544" y="144"/>
                    </a:lnTo>
                    <a:lnTo>
                      <a:pt x="550" y="159"/>
                    </a:lnTo>
                    <a:lnTo>
                      <a:pt x="557" y="173"/>
                    </a:lnTo>
                    <a:lnTo>
                      <a:pt x="556" y="188"/>
                    </a:lnTo>
                    <a:lnTo>
                      <a:pt x="551" y="197"/>
                    </a:lnTo>
                    <a:lnTo>
                      <a:pt x="540" y="207"/>
                    </a:lnTo>
                    <a:lnTo>
                      <a:pt x="522" y="224"/>
                    </a:lnTo>
                    <a:lnTo>
                      <a:pt x="514" y="230"/>
                    </a:lnTo>
                    <a:lnTo>
                      <a:pt x="502" y="233"/>
                    </a:lnTo>
                    <a:lnTo>
                      <a:pt x="494" y="241"/>
                    </a:lnTo>
                    <a:lnTo>
                      <a:pt x="486" y="253"/>
                    </a:lnTo>
                    <a:lnTo>
                      <a:pt x="465" y="280"/>
                    </a:lnTo>
                    <a:lnTo>
                      <a:pt x="458" y="297"/>
                    </a:lnTo>
                    <a:lnTo>
                      <a:pt x="433" y="322"/>
                    </a:lnTo>
                    <a:lnTo>
                      <a:pt x="426" y="337"/>
                    </a:lnTo>
                    <a:lnTo>
                      <a:pt x="427" y="353"/>
                    </a:lnTo>
                    <a:lnTo>
                      <a:pt x="429" y="369"/>
                    </a:lnTo>
                    <a:lnTo>
                      <a:pt x="429" y="386"/>
                    </a:lnTo>
                    <a:lnTo>
                      <a:pt x="422" y="402"/>
                    </a:lnTo>
                    <a:lnTo>
                      <a:pt x="407" y="412"/>
                    </a:lnTo>
                    <a:lnTo>
                      <a:pt x="396" y="420"/>
                    </a:lnTo>
                    <a:lnTo>
                      <a:pt x="384" y="433"/>
                    </a:lnTo>
                    <a:lnTo>
                      <a:pt x="370" y="489"/>
                    </a:lnTo>
                    <a:lnTo>
                      <a:pt x="374" y="548"/>
                    </a:lnTo>
                    <a:lnTo>
                      <a:pt x="389" y="567"/>
                    </a:lnTo>
                    <a:lnTo>
                      <a:pt x="410" y="600"/>
                    </a:lnTo>
                    <a:lnTo>
                      <a:pt x="419" y="622"/>
                    </a:lnTo>
                    <a:lnTo>
                      <a:pt x="426" y="636"/>
                    </a:lnTo>
                    <a:lnTo>
                      <a:pt x="435" y="644"/>
                    </a:lnTo>
                    <a:lnTo>
                      <a:pt x="654" y="647"/>
                    </a:lnTo>
                    <a:lnTo>
                      <a:pt x="695" y="648"/>
                    </a:lnTo>
                    <a:lnTo>
                      <a:pt x="772" y="650"/>
                    </a:lnTo>
                    <a:lnTo>
                      <a:pt x="777" y="634"/>
                    </a:lnTo>
                    <a:lnTo>
                      <a:pt x="786" y="623"/>
                    </a:lnTo>
                    <a:lnTo>
                      <a:pt x="802" y="608"/>
                    </a:lnTo>
                    <a:lnTo>
                      <a:pt x="810" y="592"/>
                    </a:lnTo>
                    <a:lnTo>
                      <a:pt x="825" y="583"/>
                    </a:lnTo>
                    <a:lnTo>
                      <a:pt x="845" y="579"/>
                    </a:lnTo>
                    <a:lnTo>
                      <a:pt x="875" y="575"/>
                    </a:lnTo>
                    <a:lnTo>
                      <a:pt x="904" y="571"/>
                    </a:lnTo>
                    <a:lnTo>
                      <a:pt x="924" y="563"/>
                    </a:lnTo>
                    <a:lnTo>
                      <a:pt x="936" y="553"/>
                    </a:lnTo>
                    <a:lnTo>
                      <a:pt x="937" y="548"/>
                    </a:lnTo>
                    <a:lnTo>
                      <a:pt x="946" y="537"/>
                    </a:lnTo>
                    <a:lnTo>
                      <a:pt x="947" y="533"/>
                    </a:lnTo>
                    <a:lnTo>
                      <a:pt x="947" y="526"/>
                    </a:lnTo>
                    <a:lnTo>
                      <a:pt x="944" y="518"/>
                    </a:lnTo>
                    <a:lnTo>
                      <a:pt x="949" y="514"/>
                    </a:lnTo>
                    <a:lnTo>
                      <a:pt x="956" y="512"/>
                    </a:lnTo>
                    <a:lnTo>
                      <a:pt x="957" y="509"/>
                    </a:lnTo>
                    <a:lnTo>
                      <a:pt x="954" y="505"/>
                    </a:lnTo>
                    <a:lnTo>
                      <a:pt x="956" y="499"/>
                    </a:lnTo>
                    <a:lnTo>
                      <a:pt x="963" y="495"/>
                    </a:lnTo>
                    <a:lnTo>
                      <a:pt x="973" y="496"/>
                    </a:lnTo>
                    <a:lnTo>
                      <a:pt x="983" y="493"/>
                    </a:lnTo>
                    <a:lnTo>
                      <a:pt x="992" y="480"/>
                    </a:lnTo>
                    <a:lnTo>
                      <a:pt x="999" y="472"/>
                    </a:lnTo>
                    <a:lnTo>
                      <a:pt x="1002" y="464"/>
                    </a:lnTo>
                    <a:lnTo>
                      <a:pt x="1001" y="449"/>
                    </a:lnTo>
                    <a:lnTo>
                      <a:pt x="1002" y="443"/>
                    </a:lnTo>
                    <a:lnTo>
                      <a:pt x="1006" y="442"/>
                    </a:lnTo>
                    <a:lnTo>
                      <a:pt x="1021" y="447"/>
                    </a:lnTo>
                    <a:lnTo>
                      <a:pt x="1028" y="446"/>
                    </a:lnTo>
                    <a:lnTo>
                      <a:pt x="1042" y="440"/>
                    </a:lnTo>
                    <a:lnTo>
                      <a:pt x="1067" y="429"/>
                    </a:lnTo>
                    <a:lnTo>
                      <a:pt x="1080" y="416"/>
                    </a:lnTo>
                    <a:lnTo>
                      <a:pt x="1080" y="412"/>
                    </a:lnTo>
                    <a:lnTo>
                      <a:pt x="1078" y="403"/>
                    </a:lnTo>
                    <a:lnTo>
                      <a:pt x="1080" y="400"/>
                    </a:lnTo>
                    <a:lnTo>
                      <a:pt x="1083" y="399"/>
                    </a:lnTo>
                    <a:lnTo>
                      <a:pt x="1088" y="401"/>
                    </a:lnTo>
                    <a:lnTo>
                      <a:pt x="1093" y="401"/>
                    </a:lnTo>
                    <a:lnTo>
                      <a:pt x="1106" y="394"/>
                    </a:lnTo>
                    <a:lnTo>
                      <a:pt x="1110" y="387"/>
                    </a:lnTo>
                    <a:lnTo>
                      <a:pt x="1117" y="381"/>
                    </a:lnTo>
                    <a:lnTo>
                      <a:pt x="1133" y="374"/>
                    </a:lnTo>
                    <a:lnTo>
                      <a:pt x="1139" y="361"/>
                    </a:lnTo>
                    <a:lnTo>
                      <a:pt x="1146" y="351"/>
                    </a:lnTo>
                    <a:lnTo>
                      <a:pt x="1153" y="349"/>
                    </a:lnTo>
                    <a:lnTo>
                      <a:pt x="1215" y="347"/>
                    </a:lnTo>
                    <a:lnTo>
                      <a:pt x="1222" y="344"/>
                    </a:lnTo>
                    <a:lnTo>
                      <a:pt x="1227" y="346"/>
                    </a:lnTo>
                    <a:lnTo>
                      <a:pt x="1240" y="355"/>
                    </a:lnTo>
                    <a:lnTo>
                      <a:pt x="1250" y="357"/>
                    </a:lnTo>
                    <a:lnTo>
                      <a:pt x="1257" y="355"/>
                    </a:lnTo>
                    <a:lnTo>
                      <a:pt x="1264" y="349"/>
                    </a:lnTo>
                    <a:lnTo>
                      <a:pt x="1271" y="346"/>
                    </a:lnTo>
                    <a:lnTo>
                      <a:pt x="1294" y="346"/>
                    </a:lnTo>
                    <a:lnTo>
                      <a:pt x="1319" y="343"/>
                    </a:lnTo>
                    <a:lnTo>
                      <a:pt x="1333" y="333"/>
                    </a:lnTo>
                    <a:lnTo>
                      <a:pt x="1343" y="328"/>
                    </a:lnTo>
                    <a:lnTo>
                      <a:pt x="1349" y="321"/>
                    </a:lnTo>
                    <a:lnTo>
                      <a:pt x="1355" y="313"/>
                    </a:lnTo>
                    <a:lnTo>
                      <a:pt x="1358" y="304"/>
                    </a:lnTo>
                    <a:lnTo>
                      <a:pt x="1361" y="296"/>
                    </a:lnTo>
                    <a:lnTo>
                      <a:pt x="1369" y="294"/>
                    </a:lnTo>
                    <a:lnTo>
                      <a:pt x="1385" y="294"/>
                    </a:lnTo>
                    <a:lnTo>
                      <a:pt x="1412" y="312"/>
                    </a:lnTo>
                    <a:lnTo>
                      <a:pt x="1433" y="321"/>
                    </a:lnTo>
                    <a:lnTo>
                      <a:pt x="1451" y="335"/>
                    </a:lnTo>
                    <a:lnTo>
                      <a:pt x="1472" y="338"/>
                    </a:lnTo>
                    <a:lnTo>
                      <a:pt x="1479" y="345"/>
                    </a:lnTo>
                    <a:lnTo>
                      <a:pt x="1484" y="349"/>
                    </a:lnTo>
                    <a:lnTo>
                      <a:pt x="1493" y="353"/>
                    </a:lnTo>
                    <a:lnTo>
                      <a:pt x="1497" y="352"/>
                    </a:lnTo>
                    <a:lnTo>
                      <a:pt x="1502" y="353"/>
                    </a:lnTo>
                    <a:lnTo>
                      <a:pt x="1505" y="356"/>
                    </a:lnTo>
                    <a:lnTo>
                      <a:pt x="1508" y="360"/>
                    </a:lnTo>
                    <a:lnTo>
                      <a:pt x="1510" y="361"/>
                    </a:lnTo>
                    <a:lnTo>
                      <a:pt x="1516" y="359"/>
                    </a:lnTo>
                    <a:lnTo>
                      <a:pt x="1519" y="360"/>
                    </a:lnTo>
                    <a:lnTo>
                      <a:pt x="1520" y="362"/>
                    </a:lnTo>
                    <a:lnTo>
                      <a:pt x="1522" y="365"/>
                    </a:lnTo>
                    <a:lnTo>
                      <a:pt x="1523" y="370"/>
                    </a:lnTo>
                    <a:lnTo>
                      <a:pt x="1526" y="375"/>
                    </a:lnTo>
                    <a:lnTo>
                      <a:pt x="1532" y="377"/>
                    </a:lnTo>
                    <a:lnTo>
                      <a:pt x="1533" y="383"/>
                    </a:lnTo>
                    <a:lnTo>
                      <a:pt x="1542" y="386"/>
                    </a:lnTo>
                    <a:lnTo>
                      <a:pt x="1548" y="392"/>
                    </a:lnTo>
                    <a:lnTo>
                      <a:pt x="1556" y="398"/>
                    </a:lnTo>
                    <a:lnTo>
                      <a:pt x="1559" y="401"/>
                    </a:lnTo>
                    <a:lnTo>
                      <a:pt x="1558" y="406"/>
                    </a:lnTo>
                    <a:lnTo>
                      <a:pt x="1559" y="410"/>
                    </a:lnTo>
                    <a:lnTo>
                      <a:pt x="1564" y="413"/>
                    </a:lnTo>
                    <a:lnTo>
                      <a:pt x="1568" y="416"/>
                    </a:lnTo>
                    <a:lnTo>
                      <a:pt x="1569" y="418"/>
                    </a:lnTo>
                    <a:lnTo>
                      <a:pt x="1568" y="428"/>
                    </a:lnTo>
                    <a:lnTo>
                      <a:pt x="1567" y="440"/>
                    </a:lnTo>
                    <a:lnTo>
                      <a:pt x="1567" y="462"/>
                    </a:lnTo>
                    <a:lnTo>
                      <a:pt x="1572" y="472"/>
                    </a:lnTo>
                    <a:lnTo>
                      <a:pt x="1574" y="479"/>
                    </a:lnTo>
                    <a:lnTo>
                      <a:pt x="1575" y="490"/>
                    </a:lnTo>
                    <a:lnTo>
                      <a:pt x="1580" y="498"/>
                    </a:lnTo>
                    <a:lnTo>
                      <a:pt x="1590" y="501"/>
                    </a:lnTo>
                    <a:lnTo>
                      <a:pt x="1598" y="503"/>
                    </a:lnTo>
                    <a:lnTo>
                      <a:pt x="1597" y="507"/>
                    </a:lnTo>
                    <a:lnTo>
                      <a:pt x="1590" y="510"/>
                    </a:lnTo>
                    <a:lnTo>
                      <a:pt x="1578" y="514"/>
                    </a:lnTo>
                    <a:lnTo>
                      <a:pt x="1561" y="518"/>
                    </a:lnTo>
                    <a:lnTo>
                      <a:pt x="1548" y="521"/>
                    </a:lnTo>
                    <a:lnTo>
                      <a:pt x="1541" y="525"/>
                    </a:lnTo>
                    <a:lnTo>
                      <a:pt x="1538" y="530"/>
                    </a:lnTo>
                    <a:lnTo>
                      <a:pt x="1539" y="536"/>
                    </a:lnTo>
                    <a:lnTo>
                      <a:pt x="1545" y="554"/>
                    </a:lnTo>
                    <a:lnTo>
                      <a:pt x="1545" y="568"/>
                    </a:lnTo>
                    <a:lnTo>
                      <a:pt x="1544" y="576"/>
                    </a:lnTo>
                    <a:lnTo>
                      <a:pt x="1536" y="582"/>
                    </a:lnTo>
                    <a:lnTo>
                      <a:pt x="1531" y="589"/>
                    </a:lnTo>
                    <a:lnTo>
                      <a:pt x="1523" y="596"/>
                    </a:lnTo>
                    <a:lnTo>
                      <a:pt x="1519" y="601"/>
                    </a:lnTo>
                    <a:lnTo>
                      <a:pt x="1512" y="606"/>
                    </a:lnTo>
                    <a:lnTo>
                      <a:pt x="1506" y="610"/>
                    </a:lnTo>
                    <a:lnTo>
                      <a:pt x="1508" y="615"/>
                    </a:lnTo>
                    <a:lnTo>
                      <a:pt x="1510" y="618"/>
                    </a:lnTo>
                    <a:lnTo>
                      <a:pt x="1515" y="618"/>
                    </a:lnTo>
                    <a:lnTo>
                      <a:pt x="1519" y="622"/>
                    </a:lnTo>
                    <a:lnTo>
                      <a:pt x="1523" y="623"/>
                    </a:lnTo>
                    <a:lnTo>
                      <a:pt x="1532" y="625"/>
                    </a:lnTo>
                    <a:lnTo>
                      <a:pt x="1536" y="627"/>
                    </a:lnTo>
                    <a:lnTo>
                      <a:pt x="1541" y="631"/>
                    </a:lnTo>
                    <a:lnTo>
                      <a:pt x="1545" y="634"/>
                    </a:lnTo>
                    <a:lnTo>
                      <a:pt x="1551" y="635"/>
                    </a:lnTo>
                    <a:lnTo>
                      <a:pt x="1558" y="634"/>
                    </a:lnTo>
                    <a:lnTo>
                      <a:pt x="1568" y="636"/>
                    </a:lnTo>
                    <a:lnTo>
                      <a:pt x="1575" y="640"/>
                    </a:lnTo>
                    <a:lnTo>
                      <a:pt x="1582" y="647"/>
                    </a:lnTo>
                    <a:lnTo>
                      <a:pt x="1590" y="654"/>
                    </a:lnTo>
                    <a:lnTo>
                      <a:pt x="1591" y="658"/>
                    </a:lnTo>
                    <a:lnTo>
                      <a:pt x="1594" y="661"/>
                    </a:lnTo>
                    <a:lnTo>
                      <a:pt x="1600" y="661"/>
                    </a:lnTo>
                    <a:lnTo>
                      <a:pt x="1604" y="659"/>
                    </a:lnTo>
                    <a:lnTo>
                      <a:pt x="1607" y="654"/>
                    </a:lnTo>
                    <a:lnTo>
                      <a:pt x="1610" y="651"/>
                    </a:lnTo>
                    <a:lnTo>
                      <a:pt x="1614" y="647"/>
                    </a:lnTo>
                    <a:lnTo>
                      <a:pt x="1620" y="646"/>
                    </a:lnTo>
                    <a:lnTo>
                      <a:pt x="1628" y="646"/>
                    </a:lnTo>
                    <a:lnTo>
                      <a:pt x="1631" y="645"/>
                    </a:lnTo>
                    <a:lnTo>
                      <a:pt x="1633" y="643"/>
                    </a:lnTo>
                    <a:lnTo>
                      <a:pt x="1633" y="641"/>
                    </a:lnTo>
                    <a:lnTo>
                      <a:pt x="1634" y="637"/>
                    </a:lnTo>
                    <a:lnTo>
                      <a:pt x="1634" y="625"/>
                    </a:lnTo>
                    <a:lnTo>
                      <a:pt x="1637" y="620"/>
                    </a:lnTo>
                    <a:lnTo>
                      <a:pt x="1637" y="617"/>
                    </a:lnTo>
                    <a:lnTo>
                      <a:pt x="1634" y="615"/>
                    </a:lnTo>
                    <a:lnTo>
                      <a:pt x="1630" y="615"/>
                    </a:lnTo>
                    <a:lnTo>
                      <a:pt x="1628" y="613"/>
                    </a:lnTo>
                    <a:lnTo>
                      <a:pt x="1628" y="611"/>
                    </a:lnTo>
                    <a:lnTo>
                      <a:pt x="1633" y="608"/>
                    </a:lnTo>
                    <a:lnTo>
                      <a:pt x="1637" y="607"/>
                    </a:lnTo>
                    <a:lnTo>
                      <a:pt x="1641" y="608"/>
                    </a:lnTo>
                    <a:lnTo>
                      <a:pt x="1650" y="608"/>
                    </a:lnTo>
                    <a:lnTo>
                      <a:pt x="1653" y="605"/>
                    </a:lnTo>
                    <a:lnTo>
                      <a:pt x="1656" y="601"/>
                    </a:lnTo>
                    <a:lnTo>
                      <a:pt x="1659" y="598"/>
                    </a:lnTo>
                    <a:lnTo>
                      <a:pt x="1662" y="598"/>
                    </a:lnTo>
                    <a:lnTo>
                      <a:pt x="1662" y="599"/>
                    </a:lnTo>
                    <a:lnTo>
                      <a:pt x="1663" y="603"/>
                    </a:lnTo>
                    <a:lnTo>
                      <a:pt x="1664" y="605"/>
                    </a:lnTo>
                    <a:lnTo>
                      <a:pt x="1666" y="610"/>
                    </a:lnTo>
                    <a:lnTo>
                      <a:pt x="1669" y="615"/>
                    </a:lnTo>
                    <a:lnTo>
                      <a:pt x="1672" y="619"/>
                    </a:lnTo>
                    <a:lnTo>
                      <a:pt x="1677" y="623"/>
                    </a:lnTo>
                    <a:lnTo>
                      <a:pt x="1679" y="627"/>
                    </a:lnTo>
                    <a:lnTo>
                      <a:pt x="1676" y="630"/>
                    </a:lnTo>
                    <a:lnTo>
                      <a:pt x="1675" y="632"/>
                    </a:lnTo>
                    <a:lnTo>
                      <a:pt x="1664" y="641"/>
                    </a:lnTo>
                    <a:lnTo>
                      <a:pt x="1654" y="648"/>
                    </a:lnTo>
                    <a:lnTo>
                      <a:pt x="1643" y="654"/>
                    </a:lnTo>
                    <a:lnTo>
                      <a:pt x="1640" y="662"/>
                    </a:lnTo>
                    <a:lnTo>
                      <a:pt x="1640" y="671"/>
                    </a:lnTo>
                    <a:lnTo>
                      <a:pt x="1643" y="676"/>
                    </a:lnTo>
                    <a:lnTo>
                      <a:pt x="1646" y="683"/>
                    </a:lnTo>
                    <a:lnTo>
                      <a:pt x="1646" y="691"/>
                    </a:lnTo>
                    <a:lnTo>
                      <a:pt x="1640" y="705"/>
                    </a:lnTo>
                    <a:lnTo>
                      <a:pt x="1637" y="716"/>
                    </a:lnTo>
                    <a:lnTo>
                      <a:pt x="1640" y="728"/>
                    </a:lnTo>
                    <a:lnTo>
                      <a:pt x="1647" y="738"/>
                    </a:lnTo>
                    <a:lnTo>
                      <a:pt x="1653" y="746"/>
                    </a:lnTo>
                    <a:lnTo>
                      <a:pt x="1660" y="758"/>
                    </a:lnTo>
                    <a:lnTo>
                      <a:pt x="1663" y="767"/>
                    </a:lnTo>
                    <a:lnTo>
                      <a:pt x="1670" y="773"/>
                    </a:lnTo>
                    <a:lnTo>
                      <a:pt x="1672" y="790"/>
                    </a:lnTo>
                    <a:lnTo>
                      <a:pt x="1673" y="800"/>
                    </a:lnTo>
                    <a:lnTo>
                      <a:pt x="1692" y="802"/>
                    </a:lnTo>
                    <a:lnTo>
                      <a:pt x="1705" y="805"/>
                    </a:lnTo>
                    <a:lnTo>
                      <a:pt x="1722" y="804"/>
                    </a:lnTo>
                    <a:lnTo>
                      <a:pt x="1735" y="808"/>
                    </a:lnTo>
                    <a:lnTo>
                      <a:pt x="1804" y="764"/>
                    </a:lnTo>
                    <a:lnTo>
                      <a:pt x="1931" y="686"/>
                    </a:lnTo>
                    <a:lnTo>
                      <a:pt x="1929" y="695"/>
                    </a:lnTo>
                    <a:lnTo>
                      <a:pt x="1928" y="701"/>
                    </a:lnTo>
                    <a:lnTo>
                      <a:pt x="1928" y="709"/>
                    </a:lnTo>
                    <a:lnTo>
                      <a:pt x="1932" y="727"/>
                    </a:lnTo>
                    <a:lnTo>
                      <a:pt x="1934" y="738"/>
                    </a:lnTo>
                    <a:lnTo>
                      <a:pt x="1934" y="747"/>
                    </a:lnTo>
                    <a:lnTo>
                      <a:pt x="1937" y="760"/>
                    </a:lnTo>
                    <a:lnTo>
                      <a:pt x="1948" y="772"/>
                    </a:lnTo>
                    <a:lnTo>
                      <a:pt x="1955" y="782"/>
                    </a:lnTo>
                    <a:lnTo>
                      <a:pt x="1957" y="790"/>
                    </a:lnTo>
                    <a:lnTo>
                      <a:pt x="1958" y="793"/>
                    </a:lnTo>
                    <a:lnTo>
                      <a:pt x="1954" y="806"/>
                    </a:lnTo>
                    <a:lnTo>
                      <a:pt x="1937" y="821"/>
                    </a:lnTo>
                    <a:lnTo>
                      <a:pt x="1921" y="830"/>
                    </a:lnTo>
                    <a:lnTo>
                      <a:pt x="1915" y="832"/>
                    </a:lnTo>
                    <a:lnTo>
                      <a:pt x="1892" y="839"/>
                    </a:lnTo>
                    <a:lnTo>
                      <a:pt x="1888" y="842"/>
                    </a:lnTo>
                    <a:lnTo>
                      <a:pt x="1879" y="849"/>
                    </a:lnTo>
                    <a:lnTo>
                      <a:pt x="1868" y="856"/>
                    </a:lnTo>
                    <a:lnTo>
                      <a:pt x="1856" y="866"/>
                    </a:lnTo>
                    <a:lnTo>
                      <a:pt x="1843" y="874"/>
                    </a:lnTo>
                    <a:lnTo>
                      <a:pt x="1837" y="879"/>
                    </a:lnTo>
                    <a:lnTo>
                      <a:pt x="1833" y="885"/>
                    </a:lnTo>
                    <a:lnTo>
                      <a:pt x="1827" y="891"/>
                    </a:lnTo>
                    <a:lnTo>
                      <a:pt x="1807" y="906"/>
                    </a:lnTo>
                    <a:lnTo>
                      <a:pt x="1796" y="914"/>
                    </a:lnTo>
                    <a:lnTo>
                      <a:pt x="1790" y="919"/>
                    </a:lnTo>
                    <a:lnTo>
                      <a:pt x="1783" y="925"/>
                    </a:lnTo>
                    <a:lnTo>
                      <a:pt x="1774" y="928"/>
                    </a:lnTo>
                    <a:lnTo>
                      <a:pt x="1758" y="928"/>
                    </a:lnTo>
                    <a:lnTo>
                      <a:pt x="1739" y="936"/>
                    </a:lnTo>
                    <a:lnTo>
                      <a:pt x="1734" y="944"/>
                    </a:lnTo>
                    <a:lnTo>
                      <a:pt x="1728" y="949"/>
                    </a:lnTo>
                    <a:lnTo>
                      <a:pt x="1722" y="953"/>
                    </a:lnTo>
                    <a:lnTo>
                      <a:pt x="1705" y="955"/>
                    </a:lnTo>
                    <a:lnTo>
                      <a:pt x="1700" y="958"/>
                    </a:lnTo>
                    <a:lnTo>
                      <a:pt x="1686" y="967"/>
                    </a:lnTo>
                    <a:lnTo>
                      <a:pt x="1667" y="966"/>
                    </a:lnTo>
                    <a:lnTo>
                      <a:pt x="1660" y="970"/>
                    </a:lnTo>
                    <a:lnTo>
                      <a:pt x="1652" y="979"/>
                    </a:lnTo>
                    <a:lnTo>
                      <a:pt x="1644" y="987"/>
                    </a:lnTo>
                    <a:lnTo>
                      <a:pt x="1641" y="990"/>
                    </a:lnTo>
                    <a:lnTo>
                      <a:pt x="1636" y="1004"/>
                    </a:lnTo>
                    <a:lnTo>
                      <a:pt x="1634" y="1020"/>
                    </a:lnTo>
                    <a:lnTo>
                      <a:pt x="1636" y="1034"/>
                    </a:lnTo>
                    <a:lnTo>
                      <a:pt x="1637" y="1037"/>
                    </a:lnTo>
                    <a:lnTo>
                      <a:pt x="1641" y="1042"/>
                    </a:lnTo>
                    <a:lnTo>
                      <a:pt x="1652" y="1050"/>
                    </a:lnTo>
                    <a:lnTo>
                      <a:pt x="1656" y="1053"/>
                    </a:lnTo>
                    <a:lnTo>
                      <a:pt x="1662" y="1063"/>
                    </a:lnTo>
                    <a:lnTo>
                      <a:pt x="1659" y="1069"/>
                    </a:lnTo>
                    <a:lnTo>
                      <a:pt x="1652" y="1072"/>
                    </a:lnTo>
                    <a:lnTo>
                      <a:pt x="1641" y="1071"/>
                    </a:lnTo>
                    <a:lnTo>
                      <a:pt x="1634" y="1072"/>
                    </a:lnTo>
                    <a:lnTo>
                      <a:pt x="1623" y="1077"/>
                    </a:lnTo>
                    <a:lnTo>
                      <a:pt x="1614" y="1091"/>
                    </a:lnTo>
                    <a:lnTo>
                      <a:pt x="1608" y="1099"/>
                    </a:lnTo>
                    <a:lnTo>
                      <a:pt x="1601" y="1107"/>
                    </a:lnTo>
                    <a:lnTo>
                      <a:pt x="1590" y="1115"/>
                    </a:lnTo>
                    <a:lnTo>
                      <a:pt x="1581" y="1118"/>
                    </a:lnTo>
                    <a:lnTo>
                      <a:pt x="1574" y="1120"/>
                    </a:lnTo>
                    <a:lnTo>
                      <a:pt x="1571" y="1121"/>
                    </a:lnTo>
                    <a:lnTo>
                      <a:pt x="1567" y="1123"/>
                    </a:lnTo>
                    <a:lnTo>
                      <a:pt x="1561" y="1125"/>
                    </a:lnTo>
                    <a:lnTo>
                      <a:pt x="1552" y="1135"/>
                    </a:lnTo>
                    <a:lnTo>
                      <a:pt x="1542" y="1147"/>
                    </a:lnTo>
                    <a:lnTo>
                      <a:pt x="1528" y="1170"/>
                    </a:lnTo>
                    <a:lnTo>
                      <a:pt x="1516" y="1185"/>
                    </a:lnTo>
                    <a:lnTo>
                      <a:pt x="1515" y="1190"/>
                    </a:lnTo>
                    <a:lnTo>
                      <a:pt x="1518" y="1195"/>
                    </a:lnTo>
                    <a:lnTo>
                      <a:pt x="1526" y="1201"/>
                    </a:lnTo>
                    <a:lnTo>
                      <a:pt x="1539" y="1203"/>
                    </a:lnTo>
                    <a:lnTo>
                      <a:pt x="1545" y="1207"/>
                    </a:lnTo>
                    <a:lnTo>
                      <a:pt x="1542" y="1211"/>
                    </a:lnTo>
                    <a:lnTo>
                      <a:pt x="1536" y="1215"/>
                    </a:lnTo>
                    <a:lnTo>
                      <a:pt x="1536" y="1221"/>
                    </a:lnTo>
                    <a:lnTo>
                      <a:pt x="1541" y="1232"/>
                    </a:lnTo>
                    <a:lnTo>
                      <a:pt x="1544" y="1241"/>
                    </a:lnTo>
                    <a:lnTo>
                      <a:pt x="1538" y="1246"/>
                    </a:lnTo>
                    <a:lnTo>
                      <a:pt x="1526" y="1246"/>
                    </a:lnTo>
                    <a:lnTo>
                      <a:pt x="1518" y="1248"/>
                    </a:lnTo>
                    <a:lnTo>
                      <a:pt x="1512" y="1255"/>
                    </a:lnTo>
                    <a:lnTo>
                      <a:pt x="1516" y="1262"/>
                    </a:lnTo>
                    <a:lnTo>
                      <a:pt x="1526" y="1269"/>
                    </a:lnTo>
                    <a:lnTo>
                      <a:pt x="1528" y="1274"/>
                    </a:lnTo>
                    <a:lnTo>
                      <a:pt x="1525" y="1284"/>
                    </a:lnTo>
                    <a:lnTo>
                      <a:pt x="1520" y="1287"/>
                    </a:lnTo>
                    <a:lnTo>
                      <a:pt x="1508" y="1288"/>
                    </a:lnTo>
                    <a:lnTo>
                      <a:pt x="1497" y="1294"/>
                    </a:lnTo>
                    <a:lnTo>
                      <a:pt x="1493" y="1306"/>
                    </a:lnTo>
                    <a:lnTo>
                      <a:pt x="1487" y="1325"/>
                    </a:lnTo>
                    <a:lnTo>
                      <a:pt x="1489" y="1337"/>
                    </a:lnTo>
                    <a:lnTo>
                      <a:pt x="1489" y="1344"/>
                    </a:lnTo>
                    <a:lnTo>
                      <a:pt x="1479" y="1343"/>
                    </a:lnTo>
                    <a:lnTo>
                      <a:pt x="1476" y="1340"/>
                    </a:lnTo>
                    <a:lnTo>
                      <a:pt x="1470" y="1337"/>
                    </a:lnTo>
                    <a:lnTo>
                      <a:pt x="1464" y="1338"/>
                    </a:lnTo>
                    <a:lnTo>
                      <a:pt x="1463" y="1340"/>
                    </a:lnTo>
                    <a:lnTo>
                      <a:pt x="1461" y="1340"/>
                    </a:lnTo>
                    <a:lnTo>
                      <a:pt x="1460" y="1338"/>
                    </a:lnTo>
                    <a:lnTo>
                      <a:pt x="1459" y="1338"/>
                    </a:lnTo>
                    <a:lnTo>
                      <a:pt x="1456" y="1340"/>
                    </a:lnTo>
                    <a:lnTo>
                      <a:pt x="1451" y="1340"/>
                    </a:lnTo>
                    <a:lnTo>
                      <a:pt x="1451" y="1342"/>
                    </a:lnTo>
                    <a:lnTo>
                      <a:pt x="1451" y="1347"/>
                    </a:lnTo>
                    <a:lnTo>
                      <a:pt x="1447" y="1346"/>
                    </a:lnTo>
                    <a:lnTo>
                      <a:pt x="1447" y="1350"/>
                    </a:lnTo>
                    <a:lnTo>
                      <a:pt x="1444" y="1352"/>
                    </a:lnTo>
                    <a:lnTo>
                      <a:pt x="1444" y="1358"/>
                    </a:lnTo>
                    <a:lnTo>
                      <a:pt x="1441" y="1365"/>
                    </a:lnTo>
                    <a:lnTo>
                      <a:pt x="1441" y="1369"/>
                    </a:lnTo>
                    <a:lnTo>
                      <a:pt x="1437" y="1367"/>
                    </a:lnTo>
                    <a:lnTo>
                      <a:pt x="1436" y="1368"/>
                    </a:lnTo>
                    <a:lnTo>
                      <a:pt x="1436" y="1371"/>
                    </a:lnTo>
                    <a:lnTo>
                      <a:pt x="1428" y="1371"/>
                    </a:lnTo>
                    <a:lnTo>
                      <a:pt x="1421" y="1372"/>
                    </a:lnTo>
                    <a:lnTo>
                      <a:pt x="1417" y="1374"/>
                    </a:lnTo>
                    <a:lnTo>
                      <a:pt x="1412" y="1374"/>
                    </a:lnTo>
                    <a:lnTo>
                      <a:pt x="1402" y="1370"/>
                    </a:lnTo>
                    <a:lnTo>
                      <a:pt x="1395" y="1370"/>
                    </a:lnTo>
                    <a:lnTo>
                      <a:pt x="1392" y="1368"/>
                    </a:lnTo>
                    <a:lnTo>
                      <a:pt x="1391" y="1367"/>
                    </a:lnTo>
                    <a:lnTo>
                      <a:pt x="1385" y="1367"/>
                    </a:lnTo>
                    <a:lnTo>
                      <a:pt x="1381" y="1363"/>
                    </a:lnTo>
                    <a:lnTo>
                      <a:pt x="1379" y="1361"/>
                    </a:lnTo>
                    <a:lnTo>
                      <a:pt x="1376" y="1357"/>
                    </a:lnTo>
                    <a:lnTo>
                      <a:pt x="1376" y="1355"/>
                    </a:lnTo>
                    <a:lnTo>
                      <a:pt x="1375" y="1355"/>
                    </a:lnTo>
                    <a:lnTo>
                      <a:pt x="1362" y="1351"/>
                    </a:lnTo>
                    <a:lnTo>
                      <a:pt x="1355" y="1350"/>
                    </a:lnTo>
                    <a:lnTo>
                      <a:pt x="1351" y="1351"/>
                    </a:lnTo>
                    <a:lnTo>
                      <a:pt x="1346" y="1354"/>
                    </a:lnTo>
                    <a:lnTo>
                      <a:pt x="1343" y="1354"/>
                    </a:lnTo>
                    <a:lnTo>
                      <a:pt x="1339" y="1355"/>
                    </a:lnTo>
                    <a:lnTo>
                      <a:pt x="1319" y="1356"/>
                    </a:lnTo>
                    <a:lnTo>
                      <a:pt x="1306" y="1362"/>
                    </a:lnTo>
                    <a:lnTo>
                      <a:pt x="1302" y="1363"/>
                    </a:lnTo>
                    <a:lnTo>
                      <a:pt x="1294" y="1364"/>
                    </a:lnTo>
                    <a:lnTo>
                      <a:pt x="1287" y="1363"/>
                    </a:lnTo>
                    <a:lnTo>
                      <a:pt x="1284" y="1364"/>
                    </a:lnTo>
                    <a:lnTo>
                      <a:pt x="1284" y="1367"/>
                    </a:lnTo>
                    <a:lnTo>
                      <a:pt x="1280" y="1369"/>
                    </a:lnTo>
                    <a:lnTo>
                      <a:pt x="1277" y="1373"/>
                    </a:lnTo>
                    <a:lnTo>
                      <a:pt x="1276" y="1375"/>
                    </a:lnTo>
                    <a:lnTo>
                      <a:pt x="1274" y="1380"/>
                    </a:lnTo>
                    <a:lnTo>
                      <a:pt x="1268" y="1383"/>
                    </a:lnTo>
                    <a:lnTo>
                      <a:pt x="1258" y="1386"/>
                    </a:lnTo>
                    <a:lnTo>
                      <a:pt x="1250" y="1390"/>
                    </a:lnTo>
                    <a:lnTo>
                      <a:pt x="1245" y="1387"/>
                    </a:lnTo>
                    <a:lnTo>
                      <a:pt x="1240" y="1387"/>
                    </a:lnTo>
                    <a:lnTo>
                      <a:pt x="1238" y="1390"/>
                    </a:lnTo>
                    <a:lnTo>
                      <a:pt x="1234" y="1392"/>
                    </a:lnTo>
                    <a:lnTo>
                      <a:pt x="1230" y="1390"/>
                    </a:lnTo>
                    <a:lnTo>
                      <a:pt x="1227" y="1390"/>
                    </a:lnTo>
                    <a:lnTo>
                      <a:pt x="1224" y="1392"/>
                    </a:lnTo>
                    <a:lnTo>
                      <a:pt x="1221" y="1395"/>
                    </a:lnTo>
                    <a:lnTo>
                      <a:pt x="1221" y="1398"/>
                    </a:lnTo>
                    <a:lnTo>
                      <a:pt x="1224" y="1402"/>
                    </a:lnTo>
                    <a:lnTo>
                      <a:pt x="1224" y="1409"/>
                    </a:lnTo>
                    <a:lnTo>
                      <a:pt x="1222" y="1411"/>
                    </a:lnTo>
                    <a:lnTo>
                      <a:pt x="1225" y="1413"/>
                    </a:lnTo>
                    <a:lnTo>
                      <a:pt x="1227" y="1415"/>
                    </a:lnTo>
                    <a:lnTo>
                      <a:pt x="1225" y="1420"/>
                    </a:lnTo>
                    <a:lnTo>
                      <a:pt x="1222" y="1423"/>
                    </a:lnTo>
                    <a:lnTo>
                      <a:pt x="1209" y="1428"/>
                    </a:lnTo>
                    <a:lnTo>
                      <a:pt x="1205" y="1432"/>
                    </a:lnTo>
                    <a:lnTo>
                      <a:pt x="1204" y="1432"/>
                    </a:lnTo>
                    <a:lnTo>
                      <a:pt x="1201" y="1436"/>
                    </a:lnTo>
                    <a:lnTo>
                      <a:pt x="1199" y="1442"/>
                    </a:lnTo>
                    <a:lnTo>
                      <a:pt x="1196" y="1446"/>
                    </a:lnTo>
                    <a:lnTo>
                      <a:pt x="1194" y="1445"/>
                    </a:lnTo>
                    <a:lnTo>
                      <a:pt x="1186" y="1445"/>
                    </a:lnTo>
                    <a:lnTo>
                      <a:pt x="1178" y="1447"/>
                    </a:lnTo>
                    <a:lnTo>
                      <a:pt x="1165" y="1449"/>
                    </a:lnTo>
                    <a:lnTo>
                      <a:pt x="1158" y="1451"/>
                    </a:lnTo>
                    <a:lnTo>
                      <a:pt x="1153" y="1455"/>
                    </a:lnTo>
                    <a:lnTo>
                      <a:pt x="1147" y="1457"/>
                    </a:lnTo>
                    <a:lnTo>
                      <a:pt x="1142" y="1461"/>
                    </a:lnTo>
                    <a:lnTo>
                      <a:pt x="1139" y="1463"/>
                    </a:lnTo>
                    <a:lnTo>
                      <a:pt x="1136" y="1467"/>
                    </a:lnTo>
                    <a:lnTo>
                      <a:pt x="1133" y="1471"/>
                    </a:lnTo>
                    <a:lnTo>
                      <a:pt x="1126" y="1473"/>
                    </a:lnTo>
                    <a:lnTo>
                      <a:pt x="1123" y="1475"/>
                    </a:lnTo>
                    <a:lnTo>
                      <a:pt x="1120" y="1480"/>
                    </a:lnTo>
                    <a:lnTo>
                      <a:pt x="1111" y="1489"/>
                    </a:lnTo>
                    <a:lnTo>
                      <a:pt x="1111" y="1482"/>
                    </a:lnTo>
                    <a:lnTo>
                      <a:pt x="1109" y="1477"/>
                    </a:lnTo>
                    <a:lnTo>
                      <a:pt x="1106" y="1469"/>
                    </a:lnTo>
                    <a:lnTo>
                      <a:pt x="1097" y="1471"/>
                    </a:lnTo>
                    <a:lnTo>
                      <a:pt x="1090" y="1474"/>
                    </a:lnTo>
                    <a:lnTo>
                      <a:pt x="1086" y="1474"/>
                    </a:lnTo>
                    <a:lnTo>
                      <a:pt x="1086" y="1471"/>
                    </a:lnTo>
                    <a:lnTo>
                      <a:pt x="1088" y="1468"/>
                    </a:lnTo>
                    <a:lnTo>
                      <a:pt x="1088" y="1465"/>
                    </a:lnTo>
                    <a:lnTo>
                      <a:pt x="1087" y="1462"/>
                    </a:lnTo>
                    <a:lnTo>
                      <a:pt x="1087" y="1457"/>
                    </a:lnTo>
                    <a:lnTo>
                      <a:pt x="1090" y="1454"/>
                    </a:lnTo>
                    <a:lnTo>
                      <a:pt x="1087" y="1450"/>
                    </a:lnTo>
                    <a:lnTo>
                      <a:pt x="1084" y="1448"/>
                    </a:lnTo>
                    <a:lnTo>
                      <a:pt x="1081" y="1446"/>
                    </a:lnTo>
                    <a:lnTo>
                      <a:pt x="1080" y="1442"/>
                    </a:lnTo>
                    <a:lnTo>
                      <a:pt x="1081" y="1438"/>
                    </a:lnTo>
                    <a:lnTo>
                      <a:pt x="1077" y="1437"/>
                    </a:lnTo>
                    <a:lnTo>
                      <a:pt x="1077" y="1435"/>
                    </a:lnTo>
                    <a:lnTo>
                      <a:pt x="1080" y="1434"/>
                    </a:lnTo>
                    <a:lnTo>
                      <a:pt x="1080" y="1432"/>
                    </a:lnTo>
                    <a:lnTo>
                      <a:pt x="1078" y="1428"/>
                    </a:lnTo>
                    <a:lnTo>
                      <a:pt x="1074" y="1425"/>
                    </a:lnTo>
                    <a:lnTo>
                      <a:pt x="1073" y="1420"/>
                    </a:lnTo>
                    <a:lnTo>
                      <a:pt x="1070" y="1419"/>
                    </a:lnTo>
                    <a:lnTo>
                      <a:pt x="1071" y="1417"/>
                    </a:lnTo>
                    <a:lnTo>
                      <a:pt x="1073" y="1415"/>
                    </a:lnTo>
                    <a:lnTo>
                      <a:pt x="1073" y="1412"/>
                    </a:lnTo>
                    <a:lnTo>
                      <a:pt x="1070" y="1411"/>
                    </a:lnTo>
                    <a:lnTo>
                      <a:pt x="1065" y="1412"/>
                    </a:lnTo>
                    <a:lnTo>
                      <a:pt x="1057" y="1412"/>
                    </a:lnTo>
                    <a:lnTo>
                      <a:pt x="1054" y="1409"/>
                    </a:lnTo>
                    <a:lnTo>
                      <a:pt x="1050" y="1408"/>
                    </a:lnTo>
                    <a:lnTo>
                      <a:pt x="1048" y="1405"/>
                    </a:lnTo>
                    <a:lnTo>
                      <a:pt x="1047" y="1402"/>
                    </a:lnTo>
                    <a:lnTo>
                      <a:pt x="1050" y="1401"/>
                    </a:lnTo>
                    <a:lnTo>
                      <a:pt x="1055" y="1398"/>
                    </a:lnTo>
                    <a:lnTo>
                      <a:pt x="1057" y="1393"/>
                    </a:lnTo>
                    <a:lnTo>
                      <a:pt x="1055" y="1387"/>
                    </a:lnTo>
                    <a:lnTo>
                      <a:pt x="1052" y="1383"/>
                    </a:lnTo>
                    <a:lnTo>
                      <a:pt x="1050" y="1379"/>
                    </a:lnTo>
                    <a:lnTo>
                      <a:pt x="1041" y="1378"/>
                    </a:lnTo>
                    <a:lnTo>
                      <a:pt x="1032" y="1376"/>
                    </a:lnTo>
                    <a:lnTo>
                      <a:pt x="1029" y="1372"/>
                    </a:lnTo>
                    <a:lnTo>
                      <a:pt x="1027" y="1371"/>
                    </a:lnTo>
                    <a:lnTo>
                      <a:pt x="1018" y="1371"/>
                    </a:lnTo>
                    <a:lnTo>
                      <a:pt x="1014" y="1372"/>
                    </a:lnTo>
                    <a:lnTo>
                      <a:pt x="1009" y="1375"/>
                    </a:lnTo>
                    <a:lnTo>
                      <a:pt x="1002" y="1376"/>
                    </a:lnTo>
                    <a:lnTo>
                      <a:pt x="999" y="1380"/>
                    </a:lnTo>
                    <a:lnTo>
                      <a:pt x="996" y="1382"/>
                    </a:lnTo>
                    <a:lnTo>
                      <a:pt x="989" y="1383"/>
                    </a:lnTo>
                    <a:lnTo>
                      <a:pt x="985" y="1381"/>
                    </a:lnTo>
                    <a:lnTo>
                      <a:pt x="982" y="1378"/>
                    </a:lnTo>
                    <a:lnTo>
                      <a:pt x="975" y="1376"/>
                    </a:lnTo>
                    <a:lnTo>
                      <a:pt x="969" y="1375"/>
                    </a:lnTo>
                    <a:lnTo>
                      <a:pt x="963" y="1371"/>
                    </a:lnTo>
                    <a:lnTo>
                      <a:pt x="960" y="1371"/>
                    </a:lnTo>
                    <a:lnTo>
                      <a:pt x="959" y="1370"/>
                    </a:lnTo>
                    <a:lnTo>
                      <a:pt x="956" y="1371"/>
                    </a:lnTo>
                    <a:lnTo>
                      <a:pt x="954" y="1372"/>
                    </a:lnTo>
                    <a:lnTo>
                      <a:pt x="953" y="1369"/>
                    </a:lnTo>
                    <a:lnTo>
                      <a:pt x="952" y="1366"/>
                    </a:lnTo>
                    <a:lnTo>
                      <a:pt x="952" y="1363"/>
                    </a:lnTo>
                    <a:lnTo>
                      <a:pt x="950" y="1361"/>
                    </a:lnTo>
                    <a:lnTo>
                      <a:pt x="942" y="1358"/>
                    </a:lnTo>
                    <a:lnTo>
                      <a:pt x="931" y="1358"/>
                    </a:lnTo>
                    <a:lnTo>
                      <a:pt x="924" y="1355"/>
                    </a:lnTo>
                    <a:lnTo>
                      <a:pt x="910" y="1351"/>
                    </a:lnTo>
                    <a:lnTo>
                      <a:pt x="913" y="1357"/>
                    </a:lnTo>
                    <a:lnTo>
                      <a:pt x="913" y="1378"/>
                    </a:lnTo>
                    <a:lnTo>
                      <a:pt x="916" y="1381"/>
                    </a:lnTo>
                    <a:lnTo>
                      <a:pt x="920" y="1382"/>
                    </a:lnTo>
                    <a:lnTo>
                      <a:pt x="924" y="1383"/>
                    </a:lnTo>
                    <a:lnTo>
                      <a:pt x="930" y="1383"/>
                    </a:lnTo>
                    <a:lnTo>
                      <a:pt x="930" y="1385"/>
                    </a:lnTo>
                    <a:lnTo>
                      <a:pt x="920" y="1390"/>
                    </a:lnTo>
                    <a:lnTo>
                      <a:pt x="918" y="1394"/>
                    </a:lnTo>
                    <a:lnTo>
                      <a:pt x="920" y="1399"/>
                    </a:lnTo>
                    <a:lnTo>
                      <a:pt x="921" y="1404"/>
                    </a:lnTo>
                    <a:lnTo>
                      <a:pt x="924" y="1416"/>
                    </a:lnTo>
                    <a:lnTo>
                      <a:pt x="926" y="1427"/>
                    </a:lnTo>
                    <a:lnTo>
                      <a:pt x="927" y="1433"/>
                    </a:lnTo>
                    <a:lnTo>
                      <a:pt x="930" y="1436"/>
                    </a:lnTo>
                    <a:lnTo>
                      <a:pt x="931" y="1438"/>
                    </a:lnTo>
                    <a:lnTo>
                      <a:pt x="933" y="1442"/>
                    </a:lnTo>
                    <a:lnTo>
                      <a:pt x="933" y="1445"/>
                    </a:lnTo>
                    <a:lnTo>
                      <a:pt x="930" y="1448"/>
                    </a:lnTo>
                    <a:lnTo>
                      <a:pt x="920" y="1448"/>
                    </a:lnTo>
                    <a:lnTo>
                      <a:pt x="917" y="1447"/>
                    </a:lnTo>
                    <a:lnTo>
                      <a:pt x="907" y="1444"/>
                    </a:lnTo>
                    <a:lnTo>
                      <a:pt x="906" y="1443"/>
                    </a:lnTo>
                    <a:lnTo>
                      <a:pt x="903" y="1443"/>
                    </a:lnTo>
                    <a:lnTo>
                      <a:pt x="897" y="1444"/>
                    </a:lnTo>
                    <a:lnTo>
                      <a:pt x="893" y="1444"/>
                    </a:lnTo>
                    <a:lnTo>
                      <a:pt x="888" y="1442"/>
                    </a:lnTo>
                    <a:lnTo>
                      <a:pt x="881" y="1442"/>
                    </a:lnTo>
                    <a:lnTo>
                      <a:pt x="878" y="1445"/>
                    </a:lnTo>
                    <a:lnTo>
                      <a:pt x="872" y="1444"/>
                    </a:lnTo>
                    <a:lnTo>
                      <a:pt x="868" y="1444"/>
                    </a:lnTo>
                    <a:lnTo>
                      <a:pt x="861" y="1441"/>
                    </a:lnTo>
                    <a:lnTo>
                      <a:pt x="854" y="1437"/>
                    </a:lnTo>
                    <a:lnTo>
                      <a:pt x="846" y="1432"/>
                    </a:lnTo>
                    <a:lnTo>
                      <a:pt x="838" y="1429"/>
                    </a:lnTo>
                    <a:lnTo>
                      <a:pt x="832" y="1429"/>
                    </a:lnTo>
                    <a:lnTo>
                      <a:pt x="826" y="1432"/>
                    </a:lnTo>
                    <a:lnTo>
                      <a:pt x="819" y="1433"/>
                    </a:lnTo>
                    <a:lnTo>
                      <a:pt x="808" y="1436"/>
                    </a:lnTo>
                    <a:lnTo>
                      <a:pt x="800" y="1439"/>
                    </a:lnTo>
                    <a:lnTo>
                      <a:pt x="793" y="1446"/>
                    </a:lnTo>
                    <a:lnTo>
                      <a:pt x="785" y="1453"/>
                    </a:lnTo>
                    <a:lnTo>
                      <a:pt x="776" y="1456"/>
                    </a:lnTo>
                    <a:lnTo>
                      <a:pt x="769" y="1458"/>
                    </a:lnTo>
                    <a:lnTo>
                      <a:pt x="757" y="1459"/>
                    </a:lnTo>
                    <a:lnTo>
                      <a:pt x="756" y="1460"/>
                    </a:lnTo>
                    <a:lnTo>
                      <a:pt x="743" y="1462"/>
                    </a:lnTo>
                    <a:lnTo>
                      <a:pt x="734" y="1464"/>
                    </a:lnTo>
                    <a:lnTo>
                      <a:pt x="724" y="1461"/>
                    </a:lnTo>
                    <a:lnTo>
                      <a:pt x="720" y="1457"/>
                    </a:lnTo>
                    <a:lnTo>
                      <a:pt x="711" y="1453"/>
                    </a:lnTo>
                    <a:lnTo>
                      <a:pt x="697" y="1453"/>
                    </a:lnTo>
                    <a:lnTo>
                      <a:pt x="685" y="1450"/>
                    </a:lnTo>
                    <a:lnTo>
                      <a:pt x="681" y="1447"/>
                    </a:lnTo>
                    <a:lnTo>
                      <a:pt x="677" y="1445"/>
                    </a:lnTo>
                    <a:lnTo>
                      <a:pt x="675" y="1438"/>
                    </a:lnTo>
                    <a:lnTo>
                      <a:pt x="671" y="1430"/>
                    </a:lnTo>
                    <a:lnTo>
                      <a:pt x="664" y="1424"/>
                    </a:lnTo>
                    <a:lnTo>
                      <a:pt x="643" y="1416"/>
                    </a:lnTo>
                    <a:lnTo>
                      <a:pt x="626" y="1405"/>
                    </a:lnTo>
                    <a:lnTo>
                      <a:pt x="616" y="1398"/>
                    </a:lnTo>
                    <a:lnTo>
                      <a:pt x="610" y="1385"/>
                    </a:lnTo>
                    <a:lnTo>
                      <a:pt x="612" y="1374"/>
                    </a:lnTo>
                    <a:lnTo>
                      <a:pt x="610" y="1359"/>
                    </a:lnTo>
                    <a:lnTo>
                      <a:pt x="596" y="1335"/>
                    </a:lnTo>
                    <a:lnTo>
                      <a:pt x="584" y="1313"/>
                    </a:lnTo>
                    <a:lnTo>
                      <a:pt x="584" y="1290"/>
                    </a:lnTo>
                    <a:lnTo>
                      <a:pt x="593" y="1276"/>
                    </a:lnTo>
                    <a:lnTo>
                      <a:pt x="605" y="1260"/>
                    </a:lnTo>
                    <a:lnTo>
                      <a:pt x="600" y="1246"/>
                    </a:lnTo>
                    <a:lnTo>
                      <a:pt x="589" y="1241"/>
                    </a:lnTo>
                    <a:lnTo>
                      <a:pt x="574" y="1241"/>
                    </a:lnTo>
                    <a:lnTo>
                      <a:pt x="560" y="1238"/>
                    </a:lnTo>
                    <a:lnTo>
                      <a:pt x="553" y="1234"/>
                    </a:lnTo>
                    <a:lnTo>
                      <a:pt x="540" y="1221"/>
                    </a:lnTo>
                    <a:lnTo>
                      <a:pt x="528" y="1199"/>
                    </a:lnTo>
                    <a:lnTo>
                      <a:pt x="525" y="1172"/>
                    </a:lnTo>
                    <a:lnTo>
                      <a:pt x="520" y="1161"/>
                    </a:lnTo>
                    <a:lnTo>
                      <a:pt x="509" y="1155"/>
                    </a:lnTo>
                    <a:lnTo>
                      <a:pt x="494" y="1153"/>
                    </a:lnTo>
                    <a:lnTo>
                      <a:pt x="478" y="1152"/>
                    </a:lnTo>
                    <a:lnTo>
                      <a:pt x="465" y="1153"/>
                    </a:lnTo>
                    <a:lnTo>
                      <a:pt x="445" y="1155"/>
                    </a:lnTo>
                    <a:lnTo>
                      <a:pt x="427" y="1159"/>
                    </a:lnTo>
                    <a:lnTo>
                      <a:pt x="409" y="1160"/>
                    </a:lnTo>
                    <a:lnTo>
                      <a:pt x="396" y="1161"/>
                    </a:lnTo>
                    <a:lnTo>
                      <a:pt x="384" y="1159"/>
                    </a:lnTo>
                    <a:lnTo>
                      <a:pt x="358" y="1167"/>
                    </a:lnTo>
                    <a:lnTo>
                      <a:pt x="332" y="1167"/>
                    </a:lnTo>
                    <a:lnTo>
                      <a:pt x="308" y="1161"/>
                    </a:lnTo>
                    <a:lnTo>
                      <a:pt x="296" y="1161"/>
                    </a:lnTo>
                    <a:lnTo>
                      <a:pt x="275" y="1165"/>
                    </a:lnTo>
                    <a:lnTo>
                      <a:pt x="266" y="1161"/>
                    </a:lnTo>
                    <a:lnTo>
                      <a:pt x="260" y="1162"/>
                    </a:lnTo>
                    <a:lnTo>
                      <a:pt x="255" y="1166"/>
                    </a:lnTo>
                    <a:lnTo>
                      <a:pt x="249" y="1165"/>
                    </a:lnTo>
                    <a:lnTo>
                      <a:pt x="240" y="1163"/>
                    </a:lnTo>
                    <a:lnTo>
                      <a:pt x="234" y="1156"/>
                    </a:lnTo>
                    <a:lnTo>
                      <a:pt x="233" y="1149"/>
                    </a:lnTo>
                    <a:lnTo>
                      <a:pt x="229" y="1144"/>
                    </a:lnTo>
                    <a:lnTo>
                      <a:pt x="223" y="1139"/>
                    </a:lnTo>
                    <a:lnTo>
                      <a:pt x="221" y="1133"/>
                    </a:lnTo>
                    <a:lnTo>
                      <a:pt x="211" y="1129"/>
                    </a:lnTo>
                    <a:lnTo>
                      <a:pt x="209" y="1120"/>
                    </a:lnTo>
                    <a:lnTo>
                      <a:pt x="211" y="1117"/>
                    </a:lnTo>
                    <a:lnTo>
                      <a:pt x="209" y="1114"/>
                    </a:lnTo>
                    <a:lnTo>
                      <a:pt x="203" y="1112"/>
                    </a:lnTo>
                    <a:lnTo>
                      <a:pt x="198" y="1108"/>
                    </a:lnTo>
                    <a:lnTo>
                      <a:pt x="196" y="1104"/>
                    </a:lnTo>
                    <a:lnTo>
                      <a:pt x="197" y="1090"/>
                    </a:lnTo>
                    <a:lnTo>
                      <a:pt x="204" y="1081"/>
                    </a:lnTo>
                    <a:lnTo>
                      <a:pt x="200" y="1079"/>
                    </a:lnTo>
                    <a:lnTo>
                      <a:pt x="196" y="1077"/>
                    </a:lnTo>
                    <a:lnTo>
                      <a:pt x="196" y="1075"/>
                    </a:lnTo>
                    <a:lnTo>
                      <a:pt x="198" y="1073"/>
                    </a:lnTo>
                    <a:lnTo>
                      <a:pt x="204" y="1073"/>
                    </a:lnTo>
                    <a:lnTo>
                      <a:pt x="204" y="1071"/>
                    </a:lnTo>
                    <a:lnTo>
                      <a:pt x="201" y="1067"/>
                    </a:lnTo>
                    <a:lnTo>
                      <a:pt x="191" y="1059"/>
                    </a:lnTo>
                    <a:lnTo>
                      <a:pt x="190" y="1056"/>
                    </a:lnTo>
                    <a:lnTo>
                      <a:pt x="193" y="1055"/>
                    </a:lnTo>
                    <a:lnTo>
                      <a:pt x="201" y="1055"/>
                    </a:lnTo>
                    <a:lnTo>
                      <a:pt x="204" y="1052"/>
                    </a:lnTo>
                    <a:lnTo>
                      <a:pt x="203" y="1048"/>
                    </a:lnTo>
                    <a:lnTo>
                      <a:pt x="197" y="1047"/>
                    </a:lnTo>
                    <a:lnTo>
                      <a:pt x="190" y="1049"/>
                    </a:lnTo>
                    <a:lnTo>
                      <a:pt x="187" y="1046"/>
                    </a:lnTo>
                    <a:lnTo>
                      <a:pt x="187" y="1043"/>
                    </a:lnTo>
                    <a:lnTo>
                      <a:pt x="194" y="1041"/>
                    </a:lnTo>
                    <a:lnTo>
                      <a:pt x="196" y="1036"/>
                    </a:lnTo>
                    <a:lnTo>
                      <a:pt x="196" y="1035"/>
                    </a:lnTo>
                    <a:lnTo>
                      <a:pt x="203" y="1037"/>
                    </a:lnTo>
                    <a:lnTo>
                      <a:pt x="206" y="1036"/>
                    </a:lnTo>
                    <a:lnTo>
                      <a:pt x="203" y="1030"/>
                    </a:lnTo>
                    <a:lnTo>
                      <a:pt x="193" y="1024"/>
                    </a:lnTo>
                    <a:lnTo>
                      <a:pt x="184" y="1020"/>
                    </a:lnTo>
                    <a:lnTo>
                      <a:pt x="175" y="1025"/>
                    </a:lnTo>
                    <a:lnTo>
                      <a:pt x="174" y="1027"/>
                    </a:lnTo>
                    <a:lnTo>
                      <a:pt x="170" y="1025"/>
                    </a:lnTo>
                    <a:lnTo>
                      <a:pt x="170" y="1022"/>
                    </a:lnTo>
                    <a:lnTo>
                      <a:pt x="173" y="1017"/>
                    </a:lnTo>
                    <a:lnTo>
                      <a:pt x="173" y="1014"/>
                    </a:lnTo>
                    <a:lnTo>
                      <a:pt x="168" y="1013"/>
                    </a:lnTo>
                    <a:lnTo>
                      <a:pt x="160" y="1015"/>
                    </a:lnTo>
                    <a:lnTo>
                      <a:pt x="154" y="1012"/>
                    </a:lnTo>
                    <a:lnTo>
                      <a:pt x="141" y="996"/>
                    </a:lnTo>
                    <a:lnTo>
                      <a:pt x="137" y="995"/>
                    </a:lnTo>
                    <a:lnTo>
                      <a:pt x="131" y="998"/>
                    </a:lnTo>
                    <a:lnTo>
                      <a:pt x="126" y="997"/>
                    </a:lnTo>
                    <a:lnTo>
                      <a:pt x="121" y="988"/>
                    </a:lnTo>
                    <a:lnTo>
                      <a:pt x="122" y="982"/>
                    </a:lnTo>
                    <a:lnTo>
                      <a:pt x="131" y="979"/>
                    </a:lnTo>
                    <a:lnTo>
                      <a:pt x="142" y="978"/>
                    </a:lnTo>
                    <a:lnTo>
                      <a:pt x="147" y="975"/>
                    </a:lnTo>
                    <a:lnTo>
                      <a:pt x="144" y="970"/>
                    </a:lnTo>
                    <a:lnTo>
                      <a:pt x="138" y="967"/>
                    </a:lnTo>
                    <a:lnTo>
                      <a:pt x="121" y="967"/>
                    </a:lnTo>
                    <a:lnTo>
                      <a:pt x="115" y="966"/>
                    </a:lnTo>
                    <a:lnTo>
                      <a:pt x="115" y="963"/>
                    </a:lnTo>
                    <a:lnTo>
                      <a:pt x="126" y="954"/>
                    </a:lnTo>
                    <a:lnTo>
                      <a:pt x="126" y="951"/>
                    </a:lnTo>
                    <a:lnTo>
                      <a:pt x="122" y="948"/>
                    </a:lnTo>
                    <a:lnTo>
                      <a:pt x="118" y="949"/>
                    </a:lnTo>
                    <a:lnTo>
                      <a:pt x="109" y="956"/>
                    </a:lnTo>
                    <a:lnTo>
                      <a:pt x="103" y="958"/>
                    </a:lnTo>
                    <a:lnTo>
                      <a:pt x="99" y="955"/>
                    </a:lnTo>
                    <a:lnTo>
                      <a:pt x="98" y="952"/>
                    </a:lnTo>
                    <a:lnTo>
                      <a:pt x="99" y="947"/>
                    </a:lnTo>
                    <a:lnTo>
                      <a:pt x="98" y="945"/>
                    </a:lnTo>
                    <a:lnTo>
                      <a:pt x="90" y="950"/>
                    </a:lnTo>
                    <a:lnTo>
                      <a:pt x="86" y="948"/>
                    </a:lnTo>
                    <a:lnTo>
                      <a:pt x="83" y="944"/>
                    </a:lnTo>
                    <a:lnTo>
                      <a:pt x="85" y="941"/>
                    </a:lnTo>
                    <a:lnTo>
                      <a:pt x="96" y="934"/>
                    </a:lnTo>
                    <a:lnTo>
                      <a:pt x="96" y="931"/>
                    </a:lnTo>
                    <a:lnTo>
                      <a:pt x="90" y="929"/>
                    </a:lnTo>
                    <a:lnTo>
                      <a:pt x="83" y="925"/>
                    </a:lnTo>
                    <a:lnTo>
                      <a:pt x="82" y="913"/>
                    </a:lnTo>
                    <a:lnTo>
                      <a:pt x="89" y="903"/>
                    </a:lnTo>
                    <a:lnTo>
                      <a:pt x="89" y="901"/>
                    </a:lnTo>
                    <a:lnTo>
                      <a:pt x="82" y="899"/>
                    </a:lnTo>
                    <a:lnTo>
                      <a:pt x="80" y="896"/>
                    </a:lnTo>
                    <a:lnTo>
                      <a:pt x="83" y="894"/>
                    </a:lnTo>
                    <a:lnTo>
                      <a:pt x="89" y="893"/>
                    </a:lnTo>
                    <a:lnTo>
                      <a:pt x="99" y="893"/>
                    </a:lnTo>
                    <a:lnTo>
                      <a:pt x="103" y="891"/>
                    </a:lnTo>
                    <a:lnTo>
                      <a:pt x="111" y="890"/>
                    </a:lnTo>
                    <a:lnTo>
                      <a:pt x="112" y="889"/>
                    </a:lnTo>
                    <a:lnTo>
                      <a:pt x="122" y="881"/>
                    </a:lnTo>
                    <a:lnTo>
                      <a:pt x="144" y="882"/>
                    </a:lnTo>
                    <a:lnTo>
                      <a:pt x="170" y="878"/>
                    </a:lnTo>
                    <a:lnTo>
                      <a:pt x="165" y="873"/>
                    </a:lnTo>
                    <a:lnTo>
                      <a:pt x="168" y="869"/>
                    </a:lnTo>
                    <a:lnTo>
                      <a:pt x="174" y="868"/>
                    </a:lnTo>
                    <a:lnTo>
                      <a:pt x="184" y="868"/>
                    </a:lnTo>
                    <a:lnTo>
                      <a:pt x="191" y="865"/>
                    </a:lnTo>
                    <a:lnTo>
                      <a:pt x="196" y="861"/>
                    </a:lnTo>
                    <a:lnTo>
                      <a:pt x="196" y="855"/>
                    </a:lnTo>
                    <a:lnTo>
                      <a:pt x="193" y="843"/>
                    </a:lnTo>
                    <a:lnTo>
                      <a:pt x="188" y="829"/>
                    </a:lnTo>
                    <a:lnTo>
                      <a:pt x="183" y="819"/>
                    </a:lnTo>
                    <a:lnTo>
                      <a:pt x="174" y="815"/>
                    </a:lnTo>
                    <a:lnTo>
                      <a:pt x="164" y="811"/>
                    </a:lnTo>
                    <a:lnTo>
                      <a:pt x="162" y="804"/>
                    </a:lnTo>
                    <a:lnTo>
                      <a:pt x="177" y="796"/>
                    </a:lnTo>
                    <a:lnTo>
                      <a:pt x="207" y="791"/>
                    </a:lnTo>
                    <a:lnTo>
                      <a:pt x="232" y="791"/>
                    </a:lnTo>
                    <a:lnTo>
                      <a:pt x="265" y="787"/>
                    </a:lnTo>
                    <a:lnTo>
                      <a:pt x="314" y="791"/>
                    </a:lnTo>
                    <a:lnTo>
                      <a:pt x="337" y="808"/>
                    </a:lnTo>
                    <a:lnTo>
                      <a:pt x="345" y="811"/>
                    </a:lnTo>
                    <a:lnTo>
                      <a:pt x="353" y="808"/>
                    </a:lnTo>
                    <a:lnTo>
                      <a:pt x="365" y="793"/>
                    </a:lnTo>
                    <a:lnTo>
                      <a:pt x="374" y="770"/>
                    </a:lnTo>
                    <a:lnTo>
                      <a:pt x="374" y="742"/>
                    </a:lnTo>
                    <a:lnTo>
                      <a:pt x="365" y="723"/>
                    </a:lnTo>
                    <a:lnTo>
                      <a:pt x="357" y="703"/>
                    </a:lnTo>
                    <a:lnTo>
                      <a:pt x="341" y="688"/>
                    </a:lnTo>
                    <a:lnTo>
                      <a:pt x="312" y="676"/>
                    </a:lnTo>
                    <a:lnTo>
                      <a:pt x="283" y="670"/>
                    </a:lnTo>
                    <a:lnTo>
                      <a:pt x="260" y="659"/>
                    </a:lnTo>
                    <a:lnTo>
                      <a:pt x="234" y="637"/>
                    </a:lnTo>
                    <a:lnTo>
                      <a:pt x="210" y="612"/>
                    </a:lnTo>
                    <a:lnTo>
                      <a:pt x="161" y="583"/>
                    </a:lnTo>
                    <a:lnTo>
                      <a:pt x="112" y="556"/>
                    </a:lnTo>
                    <a:lnTo>
                      <a:pt x="53" y="520"/>
                    </a:lnTo>
                    <a:lnTo>
                      <a:pt x="54" y="510"/>
                    </a:lnTo>
                    <a:lnTo>
                      <a:pt x="49" y="505"/>
                    </a:lnTo>
                    <a:lnTo>
                      <a:pt x="43" y="500"/>
                    </a:lnTo>
                    <a:lnTo>
                      <a:pt x="37" y="495"/>
                    </a:lnTo>
                    <a:lnTo>
                      <a:pt x="30" y="492"/>
                    </a:lnTo>
                    <a:lnTo>
                      <a:pt x="20" y="486"/>
                    </a:lnTo>
                    <a:lnTo>
                      <a:pt x="11" y="481"/>
                    </a:lnTo>
                    <a:lnTo>
                      <a:pt x="4" y="479"/>
                    </a:lnTo>
                    <a:lnTo>
                      <a:pt x="1" y="478"/>
                    </a:lnTo>
                    <a:lnTo>
                      <a:pt x="1" y="472"/>
                    </a:lnTo>
                    <a:lnTo>
                      <a:pt x="4" y="468"/>
                    </a:lnTo>
                    <a:lnTo>
                      <a:pt x="4" y="465"/>
                    </a:lnTo>
                    <a:lnTo>
                      <a:pt x="1" y="459"/>
                    </a:lnTo>
                    <a:lnTo>
                      <a:pt x="0" y="454"/>
                    </a:lnTo>
                    <a:lnTo>
                      <a:pt x="1" y="452"/>
                    </a:lnTo>
                    <a:lnTo>
                      <a:pt x="3" y="451"/>
                    </a:lnTo>
                    <a:lnTo>
                      <a:pt x="7" y="451"/>
                    </a:lnTo>
                    <a:lnTo>
                      <a:pt x="17" y="450"/>
                    </a:lnTo>
                    <a:lnTo>
                      <a:pt x="23" y="446"/>
                    </a:lnTo>
                    <a:lnTo>
                      <a:pt x="28" y="441"/>
                    </a:lnTo>
                    <a:lnTo>
                      <a:pt x="41" y="435"/>
                    </a:lnTo>
                    <a:lnTo>
                      <a:pt x="46" y="430"/>
                    </a:lnTo>
                    <a:lnTo>
                      <a:pt x="52" y="420"/>
                    </a:lnTo>
                    <a:lnTo>
                      <a:pt x="57" y="409"/>
                    </a:lnTo>
                    <a:lnTo>
                      <a:pt x="59" y="399"/>
                    </a:lnTo>
                    <a:lnTo>
                      <a:pt x="67" y="381"/>
                    </a:lnTo>
                    <a:lnTo>
                      <a:pt x="70" y="367"/>
                    </a:lnTo>
                    <a:lnTo>
                      <a:pt x="77" y="362"/>
                    </a:lnTo>
                    <a:lnTo>
                      <a:pt x="93" y="357"/>
                    </a:lnTo>
                    <a:lnTo>
                      <a:pt x="103" y="351"/>
                    </a:lnTo>
                    <a:lnTo>
                      <a:pt x="108" y="338"/>
                    </a:lnTo>
                    <a:lnTo>
                      <a:pt x="99" y="327"/>
                    </a:lnTo>
                    <a:lnTo>
                      <a:pt x="99" y="299"/>
                    </a:lnTo>
                    <a:lnTo>
                      <a:pt x="92" y="291"/>
                    </a:lnTo>
                    <a:lnTo>
                      <a:pt x="82" y="26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CO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4" name="Freeform 60"/>
              <p:cNvSpPr>
                <a:spLocks/>
              </p:cNvSpPr>
              <p:nvPr/>
            </p:nvSpPr>
            <p:spPr bwMode="auto">
              <a:xfrm>
                <a:off x="3651" y="1266"/>
                <a:ext cx="334" cy="796"/>
              </a:xfrm>
              <a:custGeom>
                <a:avLst/>
                <a:gdLst>
                  <a:gd name="T0" fmla="*/ 0 w 1121"/>
                  <a:gd name="T1" fmla="*/ 0 h 2030"/>
                  <a:gd name="T2" fmla="*/ 0 w 1121"/>
                  <a:gd name="T3" fmla="*/ 0 h 2030"/>
                  <a:gd name="T4" fmla="*/ 0 w 1121"/>
                  <a:gd name="T5" fmla="*/ 0 h 2030"/>
                  <a:gd name="T6" fmla="*/ 0 w 1121"/>
                  <a:gd name="T7" fmla="*/ 0 h 2030"/>
                  <a:gd name="T8" fmla="*/ 0 w 1121"/>
                  <a:gd name="T9" fmla="*/ 0 h 2030"/>
                  <a:gd name="T10" fmla="*/ 0 w 1121"/>
                  <a:gd name="T11" fmla="*/ 0 h 2030"/>
                  <a:gd name="T12" fmla="*/ 0 w 1121"/>
                  <a:gd name="T13" fmla="*/ 0 h 2030"/>
                  <a:gd name="T14" fmla="*/ 0 w 1121"/>
                  <a:gd name="T15" fmla="*/ 0 h 2030"/>
                  <a:gd name="T16" fmla="*/ 0 w 1121"/>
                  <a:gd name="T17" fmla="*/ 0 h 2030"/>
                  <a:gd name="T18" fmla="*/ 0 w 1121"/>
                  <a:gd name="T19" fmla="*/ 0 h 2030"/>
                  <a:gd name="T20" fmla="*/ 0 w 1121"/>
                  <a:gd name="T21" fmla="*/ 0 h 2030"/>
                  <a:gd name="T22" fmla="*/ 0 w 1121"/>
                  <a:gd name="T23" fmla="*/ 0 h 2030"/>
                  <a:gd name="T24" fmla="*/ 0 w 1121"/>
                  <a:gd name="T25" fmla="*/ 0 h 2030"/>
                  <a:gd name="T26" fmla="*/ 0 w 1121"/>
                  <a:gd name="T27" fmla="*/ 0 h 2030"/>
                  <a:gd name="T28" fmla="*/ 0 w 1121"/>
                  <a:gd name="T29" fmla="*/ 0 h 2030"/>
                  <a:gd name="T30" fmla="*/ 0 w 1121"/>
                  <a:gd name="T31" fmla="*/ 0 h 2030"/>
                  <a:gd name="T32" fmla="*/ 0 w 1121"/>
                  <a:gd name="T33" fmla="*/ 0 h 2030"/>
                  <a:gd name="T34" fmla="*/ 0 w 1121"/>
                  <a:gd name="T35" fmla="*/ 0 h 2030"/>
                  <a:gd name="T36" fmla="*/ 0 w 1121"/>
                  <a:gd name="T37" fmla="*/ 0 h 2030"/>
                  <a:gd name="T38" fmla="*/ 0 w 1121"/>
                  <a:gd name="T39" fmla="*/ 0 h 2030"/>
                  <a:gd name="T40" fmla="*/ 0 w 1121"/>
                  <a:gd name="T41" fmla="*/ 0 h 2030"/>
                  <a:gd name="T42" fmla="*/ 0 w 1121"/>
                  <a:gd name="T43" fmla="*/ 0 h 2030"/>
                  <a:gd name="T44" fmla="*/ 0 w 1121"/>
                  <a:gd name="T45" fmla="*/ 0 h 2030"/>
                  <a:gd name="T46" fmla="*/ 0 w 1121"/>
                  <a:gd name="T47" fmla="*/ 0 h 2030"/>
                  <a:gd name="T48" fmla="*/ 0 w 1121"/>
                  <a:gd name="T49" fmla="*/ 0 h 2030"/>
                  <a:gd name="T50" fmla="*/ 0 w 1121"/>
                  <a:gd name="T51" fmla="*/ 0 h 2030"/>
                  <a:gd name="T52" fmla="*/ 0 w 1121"/>
                  <a:gd name="T53" fmla="*/ 0 h 2030"/>
                  <a:gd name="T54" fmla="*/ 0 w 1121"/>
                  <a:gd name="T55" fmla="*/ 0 h 2030"/>
                  <a:gd name="T56" fmla="*/ 0 w 1121"/>
                  <a:gd name="T57" fmla="*/ 0 h 2030"/>
                  <a:gd name="T58" fmla="*/ 0 w 1121"/>
                  <a:gd name="T59" fmla="*/ 0 h 2030"/>
                  <a:gd name="T60" fmla="*/ 0 w 1121"/>
                  <a:gd name="T61" fmla="*/ 0 h 2030"/>
                  <a:gd name="T62" fmla="*/ 0 w 1121"/>
                  <a:gd name="T63" fmla="*/ 0 h 2030"/>
                  <a:gd name="T64" fmla="*/ 0 w 1121"/>
                  <a:gd name="T65" fmla="*/ 0 h 2030"/>
                  <a:gd name="T66" fmla="*/ 0 w 1121"/>
                  <a:gd name="T67" fmla="*/ 0 h 2030"/>
                  <a:gd name="T68" fmla="*/ 0 w 1121"/>
                  <a:gd name="T69" fmla="*/ 0 h 2030"/>
                  <a:gd name="T70" fmla="*/ 0 w 1121"/>
                  <a:gd name="T71" fmla="*/ 0 h 2030"/>
                  <a:gd name="T72" fmla="*/ 0 w 1121"/>
                  <a:gd name="T73" fmla="*/ 0 h 2030"/>
                  <a:gd name="T74" fmla="*/ 0 w 1121"/>
                  <a:gd name="T75" fmla="*/ 0 h 2030"/>
                  <a:gd name="T76" fmla="*/ 0 w 1121"/>
                  <a:gd name="T77" fmla="*/ 0 h 2030"/>
                  <a:gd name="T78" fmla="*/ 0 w 1121"/>
                  <a:gd name="T79" fmla="*/ 0 h 2030"/>
                  <a:gd name="T80" fmla="*/ 0 w 1121"/>
                  <a:gd name="T81" fmla="*/ 0 h 2030"/>
                  <a:gd name="T82" fmla="*/ 0 w 1121"/>
                  <a:gd name="T83" fmla="*/ 0 h 2030"/>
                  <a:gd name="T84" fmla="*/ 0 w 1121"/>
                  <a:gd name="T85" fmla="*/ 0 h 2030"/>
                  <a:gd name="T86" fmla="*/ 0 w 1121"/>
                  <a:gd name="T87" fmla="*/ 0 h 2030"/>
                  <a:gd name="T88" fmla="*/ 0 w 1121"/>
                  <a:gd name="T89" fmla="*/ 0 h 2030"/>
                  <a:gd name="T90" fmla="*/ 0 w 1121"/>
                  <a:gd name="T91" fmla="*/ 0 h 2030"/>
                  <a:gd name="T92" fmla="*/ 0 w 1121"/>
                  <a:gd name="T93" fmla="*/ 0 h 2030"/>
                  <a:gd name="T94" fmla="*/ 0 w 1121"/>
                  <a:gd name="T95" fmla="*/ 0 h 2030"/>
                  <a:gd name="T96" fmla="*/ 0 w 1121"/>
                  <a:gd name="T97" fmla="*/ 0 h 2030"/>
                  <a:gd name="T98" fmla="*/ 0 w 1121"/>
                  <a:gd name="T99" fmla="*/ 0 h 2030"/>
                  <a:gd name="T100" fmla="*/ 0 w 1121"/>
                  <a:gd name="T101" fmla="*/ 0 h 2030"/>
                  <a:gd name="T102" fmla="*/ 0 w 1121"/>
                  <a:gd name="T103" fmla="*/ 0 h 2030"/>
                  <a:gd name="T104" fmla="*/ 0 w 1121"/>
                  <a:gd name="T105" fmla="*/ 0 h 2030"/>
                  <a:gd name="T106" fmla="*/ 0 w 1121"/>
                  <a:gd name="T107" fmla="*/ 0 h 2030"/>
                  <a:gd name="T108" fmla="*/ 0 w 1121"/>
                  <a:gd name="T109" fmla="*/ 0 h 2030"/>
                  <a:gd name="T110" fmla="*/ 0 w 1121"/>
                  <a:gd name="T111" fmla="*/ 0 h 2030"/>
                  <a:gd name="T112" fmla="*/ 0 w 1121"/>
                  <a:gd name="T113" fmla="*/ 0 h 2030"/>
                  <a:gd name="T114" fmla="*/ 0 w 1121"/>
                  <a:gd name="T115" fmla="*/ 0 h 2030"/>
                  <a:gd name="T116" fmla="*/ 0 w 1121"/>
                  <a:gd name="T117" fmla="*/ 0 h 2030"/>
                  <a:gd name="T118" fmla="*/ 0 w 1121"/>
                  <a:gd name="T119" fmla="*/ 0 h 2030"/>
                  <a:gd name="T120" fmla="*/ 0 w 1121"/>
                  <a:gd name="T121" fmla="*/ 0 h 203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121"/>
                  <a:gd name="T184" fmla="*/ 0 h 2030"/>
                  <a:gd name="T185" fmla="*/ 1121 w 1121"/>
                  <a:gd name="T186" fmla="*/ 2030 h 2030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121" h="2030">
                    <a:moveTo>
                      <a:pt x="560" y="182"/>
                    </a:moveTo>
                    <a:lnTo>
                      <a:pt x="570" y="211"/>
                    </a:lnTo>
                    <a:lnTo>
                      <a:pt x="577" y="219"/>
                    </a:lnTo>
                    <a:lnTo>
                      <a:pt x="577" y="247"/>
                    </a:lnTo>
                    <a:lnTo>
                      <a:pt x="586" y="258"/>
                    </a:lnTo>
                    <a:lnTo>
                      <a:pt x="581" y="271"/>
                    </a:lnTo>
                    <a:lnTo>
                      <a:pt x="571" y="277"/>
                    </a:lnTo>
                    <a:lnTo>
                      <a:pt x="555" y="282"/>
                    </a:lnTo>
                    <a:lnTo>
                      <a:pt x="548" y="287"/>
                    </a:lnTo>
                    <a:lnTo>
                      <a:pt x="545" y="301"/>
                    </a:lnTo>
                    <a:lnTo>
                      <a:pt x="537" y="319"/>
                    </a:lnTo>
                    <a:lnTo>
                      <a:pt x="535" y="329"/>
                    </a:lnTo>
                    <a:lnTo>
                      <a:pt x="530" y="340"/>
                    </a:lnTo>
                    <a:lnTo>
                      <a:pt x="524" y="350"/>
                    </a:lnTo>
                    <a:lnTo>
                      <a:pt x="519" y="355"/>
                    </a:lnTo>
                    <a:lnTo>
                      <a:pt x="506" y="361"/>
                    </a:lnTo>
                    <a:lnTo>
                      <a:pt x="501" y="366"/>
                    </a:lnTo>
                    <a:lnTo>
                      <a:pt x="495" y="370"/>
                    </a:lnTo>
                    <a:lnTo>
                      <a:pt x="485" y="371"/>
                    </a:lnTo>
                    <a:lnTo>
                      <a:pt x="481" y="371"/>
                    </a:lnTo>
                    <a:lnTo>
                      <a:pt x="479" y="372"/>
                    </a:lnTo>
                    <a:lnTo>
                      <a:pt x="478" y="374"/>
                    </a:lnTo>
                    <a:lnTo>
                      <a:pt x="479" y="379"/>
                    </a:lnTo>
                    <a:lnTo>
                      <a:pt x="482" y="385"/>
                    </a:lnTo>
                    <a:lnTo>
                      <a:pt x="482" y="388"/>
                    </a:lnTo>
                    <a:lnTo>
                      <a:pt x="479" y="392"/>
                    </a:lnTo>
                    <a:lnTo>
                      <a:pt x="479" y="398"/>
                    </a:lnTo>
                    <a:lnTo>
                      <a:pt x="482" y="399"/>
                    </a:lnTo>
                    <a:lnTo>
                      <a:pt x="489" y="401"/>
                    </a:lnTo>
                    <a:lnTo>
                      <a:pt x="498" y="406"/>
                    </a:lnTo>
                    <a:lnTo>
                      <a:pt x="508" y="412"/>
                    </a:lnTo>
                    <a:lnTo>
                      <a:pt x="515" y="415"/>
                    </a:lnTo>
                    <a:lnTo>
                      <a:pt x="521" y="420"/>
                    </a:lnTo>
                    <a:lnTo>
                      <a:pt x="527" y="425"/>
                    </a:lnTo>
                    <a:lnTo>
                      <a:pt x="532" y="430"/>
                    </a:lnTo>
                    <a:lnTo>
                      <a:pt x="531" y="440"/>
                    </a:lnTo>
                    <a:lnTo>
                      <a:pt x="590" y="476"/>
                    </a:lnTo>
                    <a:lnTo>
                      <a:pt x="639" y="503"/>
                    </a:lnTo>
                    <a:lnTo>
                      <a:pt x="688" y="532"/>
                    </a:lnTo>
                    <a:lnTo>
                      <a:pt x="712" y="557"/>
                    </a:lnTo>
                    <a:lnTo>
                      <a:pt x="738" y="579"/>
                    </a:lnTo>
                    <a:lnTo>
                      <a:pt x="761" y="590"/>
                    </a:lnTo>
                    <a:lnTo>
                      <a:pt x="790" y="596"/>
                    </a:lnTo>
                    <a:lnTo>
                      <a:pt x="819" y="608"/>
                    </a:lnTo>
                    <a:lnTo>
                      <a:pt x="835" y="623"/>
                    </a:lnTo>
                    <a:lnTo>
                      <a:pt x="843" y="643"/>
                    </a:lnTo>
                    <a:lnTo>
                      <a:pt x="852" y="662"/>
                    </a:lnTo>
                    <a:lnTo>
                      <a:pt x="852" y="690"/>
                    </a:lnTo>
                    <a:lnTo>
                      <a:pt x="843" y="713"/>
                    </a:lnTo>
                    <a:lnTo>
                      <a:pt x="831" y="728"/>
                    </a:lnTo>
                    <a:lnTo>
                      <a:pt x="823" y="731"/>
                    </a:lnTo>
                    <a:lnTo>
                      <a:pt x="815" y="728"/>
                    </a:lnTo>
                    <a:lnTo>
                      <a:pt x="792" y="711"/>
                    </a:lnTo>
                    <a:lnTo>
                      <a:pt x="743" y="707"/>
                    </a:lnTo>
                    <a:lnTo>
                      <a:pt x="710" y="711"/>
                    </a:lnTo>
                    <a:lnTo>
                      <a:pt x="685" y="711"/>
                    </a:lnTo>
                    <a:lnTo>
                      <a:pt x="655" y="716"/>
                    </a:lnTo>
                    <a:lnTo>
                      <a:pt x="640" y="724"/>
                    </a:lnTo>
                    <a:lnTo>
                      <a:pt x="642" y="731"/>
                    </a:lnTo>
                    <a:lnTo>
                      <a:pt x="652" y="735"/>
                    </a:lnTo>
                    <a:lnTo>
                      <a:pt x="661" y="739"/>
                    </a:lnTo>
                    <a:lnTo>
                      <a:pt x="666" y="749"/>
                    </a:lnTo>
                    <a:lnTo>
                      <a:pt x="671" y="763"/>
                    </a:lnTo>
                    <a:lnTo>
                      <a:pt x="674" y="775"/>
                    </a:lnTo>
                    <a:lnTo>
                      <a:pt x="674" y="781"/>
                    </a:lnTo>
                    <a:lnTo>
                      <a:pt x="669" y="785"/>
                    </a:lnTo>
                    <a:lnTo>
                      <a:pt x="662" y="788"/>
                    </a:lnTo>
                    <a:lnTo>
                      <a:pt x="652" y="788"/>
                    </a:lnTo>
                    <a:lnTo>
                      <a:pt x="646" y="789"/>
                    </a:lnTo>
                    <a:lnTo>
                      <a:pt x="643" y="793"/>
                    </a:lnTo>
                    <a:lnTo>
                      <a:pt x="648" y="798"/>
                    </a:lnTo>
                    <a:lnTo>
                      <a:pt x="622" y="802"/>
                    </a:lnTo>
                    <a:lnTo>
                      <a:pt x="600" y="801"/>
                    </a:lnTo>
                    <a:lnTo>
                      <a:pt x="590" y="809"/>
                    </a:lnTo>
                    <a:lnTo>
                      <a:pt x="589" y="810"/>
                    </a:lnTo>
                    <a:lnTo>
                      <a:pt x="581" y="811"/>
                    </a:lnTo>
                    <a:lnTo>
                      <a:pt x="577" y="813"/>
                    </a:lnTo>
                    <a:lnTo>
                      <a:pt x="567" y="813"/>
                    </a:lnTo>
                    <a:lnTo>
                      <a:pt x="561" y="814"/>
                    </a:lnTo>
                    <a:lnTo>
                      <a:pt x="558" y="816"/>
                    </a:lnTo>
                    <a:lnTo>
                      <a:pt x="560" y="819"/>
                    </a:lnTo>
                    <a:lnTo>
                      <a:pt x="567" y="821"/>
                    </a:lnTo>
                    <a:lnTo>
                      <a:pt x="567" y="823"/>
                    </a:lnTo>
                    <a:lnTo>
                      <a:pt x="560" y="833"/>
                    </a:lnTo>
                    <a:lnTo>
                      <a:pt x="561" y="845"/>
                    </a:lnTo>
                    <a:lnTo>
                      <a:pt x="568" y="849"/>
                    </a:lnTo>
                    <a:lnTo>
                      <a:pt x="574" y="851"/>
                    </a:lnTo>
                    <a:lnTo>
                      <a:pt x="574" y="854"/>
                    </a:lnTo>
                    <a:lnTo>
                      <a:pt x="563" y="861"/>
                    </a:lnTo>
                    <a:lnTo>
                      <a:pt x="561" y="864"/>
                    </a:lnTo>
                    <a:lnTo>
                      <a:pt x="564" y="868"/>
                    </a:lnTo>
                    <a:lnTo>
                      <a:pt x="568" y="870"/>
                    </a:lnTo>
                    <a:lnTo>
                      <a:pt x="576" y="865"/>
                    </a:lnTo>
                    <a:lnTo>
                      <a:pt x="577" y="867"/>
                    </a:lnTo>
                    <a:lnTo>
                      <a:pt x="576" y="872"/>
                    </a:lnTo>
                    <a:lnTo>
                      <a:pt x="577" y="875"/>
                    </a:lnTo>
                    <a:lnTo>
                      <a:pt x="581" y="878"/>
                    </a:lnTo>
                    <a:lnTo>
                      <a:pt x="587" y="876"/>
                    </a:lnTo>
                    <a:lnTo>
                      <a:pt x="596" y="869"/>
                    </a:lnTo>
                    <a:lnTo>
                      <a:pt x="600" y="868"/>
                    </a:lnTo>
                    <a:lnTo>
                      <a:pt x="604" y="871"/>
                    </a:lnTo>
                    <a:lnTo>
                      <a:pt x="604" y="874"/>
                    </a:lnTo>
                    <a:lnTo>
                      <a:pt x="593" y="883"/>
                    </a:lnTo>
                    <a:lnTo>
                      <a:pt x="593" y="886"/>
                    </a:lnTo>
                    <a:lnTo>
                      <a:pt x="599" y="887"/>
                    </a:lnTo>
                    <a:lnTo>
                      <a:pt x="616" y="887"/>
                    </a:lnTo>
                    <a:lnTo>
                      <a:pt x="622" y="890"/>
                    </a:lnTo>
                    <a:lnTo>
                      <a:pt x="625" y="895"/>
                    </a:lnTo>
                    <a:lnTo>
                      <a:pt x="620" y="898"/>
                    </a:lnTo>
                    <a:lnTo>
                      <a:pt x="609" y="899"/>
                    </a:lnTo>
                    <a:lnTo>
                      <a:pt x="600" y="902"/>
                    </a:lnTo>
                    <a:lnTo>
                      <a:pt x="599" y="908"/>
                    </a:lnTo>
                    <a:lnTo>
                      <a:pt x="604" y="917"/>
                    </a:lnTo>
                    <a:lnTo>
                      <a:pt x="609" y="918"/>
                    </a:lnTo>
                    <a:lnTo>
                      <a:pt x="615" y="915"/>
                    </a:lnTo>
                    <a:lnTo>
                      <a:pt x="619" y="916"/>
                    </a:lnTo>
                    <a:lnTo>
                      <a:pt x="632" y="932"/>
                    </a:lnTo>
                    <a:lnTo>
                      <a:pt x="638" y="935"/>
                    </a:lnTo>
                    <a:lnTo>
                      <a:pt x="646" y="933"/>
                    </a:lnTo>
                    <a:lnTo>
                      <a:pt x="651" y="934"/>
                    </a:lnTo>
                    <a:lnTo>
                      <a:pt x="651" y="937"/>
                    </a:lnTo>
                    <a:lnTo>
                      <a:pt x="648" y="942"/>
                    </a:lnTo>
                    <a:lnTo>
                      <a:pt x="648" y="945"/>
                    </a:lnTo>
                    <a:lnTo>
                      <a:pt x="652" y="947"/>
                    </a:lnTo>
                    <a:lnTo>
                      <a:pt x="653" y="945"/>
                    </a:lnTo>
                    <a:lnTo>
                      <a:pt x="662" y="940"/>
                    </a:lnTo>
                    <a:lnTo>
                      <a:pt x="671" y="944"/>
                    </a:lnTo>
                    <a:lnTo>
                      <a:pt x="681" y="950"/>
                    </a:lnTo>
                    <a:lnTo>
                      <a:pt x="684" y="956"/>
                    </a:lnTo>
                    <a:lnTo>
                      <a:pt x="681" y="957"/>
                    </a:lnTo>
                    <a:lnTo>
                      <a:pt x="674" y="955"/>
                    </a:lnTo>
                    <a:lnTo>
                      <a:pt x="674" y="956"/>
                    </a:lnTo>
                    <a:lnTo>
                      <a:pt x="672" y="961"/>
                    </a:lnTo>
                    <a:lnTo>
                      <a:pt x="665" y="963"/>
                    </a:lnTo>
                    <a:lnTo>
                      <a:pt x="665" y="966"/>
                    </a:lnTo>
                    <a:lnTo>
                      <a:pt x="668" y="969"/>
                    </a:lnTo>
                    <a:lnTo>
                      <a:pt x="675" y="967"/>
                    </a:lnTo>
                    <a:lnTo>
                      <a:pt x="681" y="968"/>
                    </a:lnTo>
                    <a:lnTo>
                      <a:pt x="682" y="972"/>
                    </a:lnTo>
                    <a:lnTo>
                      <a:pt x="679" y="975"/>
                    </a:lnTo>
                    <a:lnTo>
                      <a:pt x="671" y="975"/>
                    </a:lnTo>
                    <a:lnTo>
                      <a:pt x="668" y="976"/>
                    </a:lnTo>
                    <a:lnTo>
                      <a:pt x="669" y="979"/>
                    </a:lnTo>
                    <a:lnTo>
                      <a:pt x="679" y="987"/>
                    </a:lnTo>
                    <a:lnTo>
                      <a:pt x="682" y="991"/>
                    </a:lnTo>
                    <a:lnTo>
                      <a:pt x="682" y="993"/>
                    </a:lnTo>
                    <a:lnTo>
                      <a:pt x="676" y="993"/>
                    </a:lnTo>
                    <a:lnTo>
                      <a:pt x="674" y="995"/>
                    </a:lnTo>
                    <a:lnTo>
                      <a:pt x="674" y="997"/>
                    </a:lnTo>
                    <a:lnTo>
                      <a:pt x="678" y="999"/>
                    </a:lnTo>
                    <a:lnTo>
                      <a:pt x="682" y="1001"/>
                    </a:lnTo>
                    <a:lnTo>
                      <a:pt x="675" y="1010"/>
                    </a:lnTo>
                    <a:lnTo>
                      <a:pt x="674" y="1024"/>
                    </a:lnTo>
                    <a:lnTo>
                      <a:pt x="676" y="1028"/>
                    </a:lnTo>
                    <a:lnTo>
                      <a:pt x="681" y="1032"/>
                    </a:lnTo>
                    <a:lnTo>
                      <a:pt x="687" y="1034"/>
                    </a:lnTo>
                    <a:lnTo>
                      <a:pt x="689" y="1037"/>
                    </a:lnTo>
                    <a:lnTo>
                      <a:pt x="687" y="1040"/>
                    </a:lnTo>
                    <a:lnTo>
                      <a:pt x="689" y="1049"/>
                    </a:lnTo>
                    <a:lnTo>
                      <a:pt x="699" y="1053"/>
                    </a:lnTo>
                    <a:lnTo>
                      <a:pt x="701" y="1059"/>
                    </a:lnTo>
                    <a:lnTo>
                      <a:pt x="707" y="1064"/>
                    </a:lnTo>
                    <a:lnTo>
                      <a:pt x="711" y="1069"/>
                    </a:lnTo>
                    <a:lnTo>
                      <a:pt x="712" y="1076"/>
                    </a:lnTo>
                    <a:lnTo>
                      <a:pt x="718" y="1083"/>
                    </a:lnTo>
                    <a:lnTo>
                      <a:pt x="727" y="1085"/>
                    </a:lnTo>
                    <a:lnTo>
                      <a:pt x="733" y="1086"/>
                    </a:lnTo>
                    <a:lnTo>
                      <a:pt x="738" y="1082"/>
                    </a:lnTo>
                    <a:lnTo>
                      <a:pt x="744" y="1081"/>
                    </a:lnTo>
                    <a:lnTo>
                      <a:pt x="753" y="1085"/>
                    </a:lnTo>
                    <a:lnTo>
                      <a:pt x="774" y="1081"/>
                    </a:lnTo>
                    <a:lnTo>
                      <a:pt x="786" y="1081"/>
                    </a:lnTo>
                    <a:lnTo>
                      <a:pt x="810" y="1087"/>
                    </a:lnTo>
                    <a:lnTo>
                      <a:pt x="836" y="1087"/>
                    </a:lnTo>
                    <a:lnTo>
                      <a:pt x="862" y="1079"/>
                    </a:lnTo>
                    <a:lnTo>
                      <a:pt x="874" y="1081"/>
                    </a:lnTo>
                    <a:lnTo>
                      <a:pt x="887" y="1080"/>
                    </a:lnTo>
                    <a:lnTo>
                      <a:pt x="905" y="1079"/>
                    </a:lnTo>
                    <a:lnTo>
                      <a:pt x="923" y="1075"/>
                    </a:lnTo>
                    <a:lnTo>
                      <a:pt x="943" y="1073"/>
                    </a:lnTo>
                    <a:lnTo>
                      <a:pt x="956" y="1072"/>
                    </a:lnTo>
                    <a:lnTo>
                      <a:pt x="972" y="1073"/>
                    </a:lnTo>
                    <a:lnTo>
                      <a:pt x="987" y="1075"/>
                    </a:lnTo>
                    <a:lnTo>
                      <a:pt x="998" y="1081"/>
                    </a:lnTo>
                    <a:lnTo>
                      <a:pt x="1003" y="1092"/>
                    </a:lnTo>
                    <a:lnTo>
                      <a:pt x="1006" y="1119"/>
                    </a:lnTo>
                    <a:lnTo>
                      <a:pt x="1018" y="1141"/>
                    </a:lnTo>
                    <a:lnTo>
                      <a:pt x="1031" y="1154"/>
                    </a:lnTo>
                    <a:lnTo>
                      <a:pt x="1038" y="1158"/>
                    </a:lnTo>
                    <a:lnTo>
                      <a:pt x="1052" y="1161"/>
                    </a:lnTo>
                    <a:lnTo>
                      <a:pt x="1067" y="1161"/>
                    </a:lnTo>
                    <a:lnTo>
                      <a:pt x="1078" y="1166"/>
                    </a:lnTo>
                    <a:lnTo>
                      <a:pt x="1083" y="1180"/>
                    </a:lnTo>
                    <a:lnTo>
                      <a:pt x="1071" y="1196"/>
                    </a:lnTo>
                    <a:lnTo>
                      <a:pt x="1062" y="1210"/>
                    </a:lnTo>
                    <a:lnTo>
                      <a:pt x="1062" y="1233"/>
                    </a:lnTo>
                    <a:lnTo>
                      <a:pt x="1074" y="1255"/>
                    </a:lnTo>
                    <a:lnTo>
                      <a:pt x="1088" y="1279"/>
                    </a:lnTo>
                    <a:lnTo>
                      <a:pt x="1090" y="1294"/>
                    </a:lnTo>
                    <a:lnTo>
                      <a:pt x="1088" y="1305"/>
                    </a:lnTo>
                    <a:lnTo>
                      <a:pt x="1094" y="1318"/>
                    </a:lnTo>
                    <a:lnTo>
                      <a:pt x="1104" y="1325"/>
                    </a:lnTo>
                    <a:lnTo>
                      <a:pt x="1121" y="1336"/>
                    </a:lnTo>
                    <a:lnTo>
                      <a:pt x="1100" y="1342"/>
                    </a:lnTo>
                    <a:lnTo>
                      <a:pt x="1088" y="1351"/>
                    </a:lnTo>
                    <a:lnTo>
                      <a:pt x="1084" y="1363"/>
                    </a:lnTo>
                    <a:lnTo>
                      <a:pt x="1091" y="1379"/>
                    </a:lnTo>
                    <a:lnTo>
                      <a:pt x="1085" y="1396"/>
                    </a:lnTo>
                    <a:lnTo>
                      <a:pt x="1064" y="1406"/>
                    </a:lnTo>
                    <a:lnTo>
                      <a:pt x="1041" y="1415"/>
                    </a:lnTo>
                    <a:lnTo>
                      <a:pt x="1032" y="1425"/>
                    </a:lnTo>
                    <a:lnTo>
                      <a:pt x="1026" y="1437"/>
                    </a:lnTo>
                    <a:lnTo>
                      <a:pt x="1031" y="1453"/>
                    </a:lnTo>
                    <a:lnTo>
                      <a:pt x="1039" y="1467"/>
                    </a:lnTo>
                    <a:lnTo>
                      <a:pt x="1060" y="1489"/>
                    </a:lnTo>
                    <a:lnTo>
                      <a:pt x="1075" y="1506"/>
                    </a:lnTo>
                    <a:lnTo>
                      <a:pt x="1088" y="1523"/>
                    </a:lnTo>
                    <a:lnTo>
                      <a:pt x="1094" y="1552"/>
                    </a:lnTo>
                    <a:lnTo>
                      <a:pt x="1100" y="1566"/>
                    </a:lnTo>
                    <a:lnTo>
                      <a:pt x="1104" y="1581"/>
                    </a:lnTo>
                    <a:lnTo>
                      <a:pt x="1096" y="1587"/>
                    </a:lnTo>
                    <a:lnTo>
                      <a:pt x="1080" y="1591"/>
                    </a:lnTo>
                    <a:lnTo>
                      <a:pt x="1067" y="1597"/>
                    </a:lnTo>
                    <a:lnTo>
                      <a:pt x="1061" y="1605"/>
                    </a:lnTo>
                    <a:lnTo>
                      <a:pt x="1055" y="1616"/>
                    </a:lnTo>
                    <a:lnTo>
                      <a:pt x="1051" y="1624"/>
                    </a:lnTo>
                    <a:lnTo>
                      <a:pt x="1048" y="1631"/>
                    </a:lnTo>
                    <a:lnTo>
                      <a:pt x="1047" y="1637"/>
                    </a:lnTo>
                    <a:lnTo>
                      <a:pt x="1044" y="1641"/>
                    </a:lnTo>
                    <a:lnTo>
                      <a:pt x="1029" y="1652"/>
                    </a:lnTo>
                    <a:lnTo>
                      <a:pt x="1011" y="1665"/>
                    </a:lnTo>
                    <a:lnTo>
                      <a:pt x="995" y="1677"/>
                    </a:lnTo>
                    <a:lnTo>
                      <a:pt x="977" y="1687"/>
                    </a:lnTo>
                    <a:lnTo>
                      <a:pt x="967" y="1695"/>
                    </a:lnTo>
                    <a:lnTo>
                      <a:pt x="962" y="1701"/>
                    </a:lnTo>
                    <a:lnTo>
                      <a:pt x="957" y="1708"/>
                    </a:lnTo>
                    <a:lnTo>
                      <a:pt x="954" y="1712"/>
                    </a:lnTo>
                    <a:lnTo>
                      <a:pt x="956" y="1714"/>
                    </a:lnTo>
                    <a:lnTo>
                      <a:pt x="962" y="1716"/>
                    </a:lnTo>
                    <a:lnTo>
                      <a:pt x="964" y="1719"/>
                    </a:lnTo>
                    <a:lnTo>
                      <a:pt x="963" y="1723"/>
                    </a:lnTo>
                    <a:lnTo>
                      <a:pt x="947" y="1741"/>
                    </a:lnTo>
                    <a:lnTo>
                      <a:pt x="936" y="1748"/>
                    </a:lnTo>
                    <a:lnTo>
                      <a:pt x="918" y="1754"/>
                    </a:lnTo>
                    <a:lnTo>
                      <a:pt x="903" y="1763"/>
                    </a:lnTo>
                    <a:lnTo>
                      <a:pt x="888" y="1774"/>
                    </a:lnTo>
                    <a:lnTo>
                      <a:pt x="882" y="1780"/>
                    </a:lnTo>
                    <a:lnTo>
                      <a:pt x="878" y="1792"/>
                    </a:lnTo>
                    <a:lnTo>
                      <a:pt x="871" y="1805"/>
                    </a:lnTo>
                    <a:lnTo>
                      <a:pt x="872" y="1810"/>
                    </a:lnTo>
                    <a:lnTo>
                      <a:pt x="878" y="1816"/>
                    </a:lnTo>
                    <a:lnTo>
                      <a:pt x="881" y="1823"/>
                    </a:lnTo>
                    <a:lnTo>
                      <a:pt x="878" y="1831"/>
                    </a:lnTo>
                    <a:lnTo>
                      <a:pt x="877" y="1839"/>
                    </a:lnTo>
                    <a:lnTo>
                      <a:pt x="874" y="1846"/>
                    </a:lnTo>
                    <a:lnTo>
                      <a:pt x="872" y="1847"/>
                    </a:lnTo>
                    <a:lnTo>
                      <a:pt x="867" y="1849"/>
                    </a:lnTo>
                    <a:lnTo>
                      <a:pt x="862" y="1851"/>
                    </a:lnTo>
                    <a:lnTo>
                      <a:pt x="858" y="1852"/>
                    </a:lnTo>
                    <a:lnTo>
                      <a:pt x="851" y="1854"/>
                    </a:lnTo>
                    <a:lnTo>
                      <a:pt x="845" y="1855"/>
                    </a:lnTo>
                    <a:lnTo>
                      <a:pt x="841" y="1855"/>
                    </a:lnTo>
                    <a:lnTo>
                      <a:pt x="835" y="1856"/>
                    </a:lnTo>
                    <a:lnTo>
                      <a:pt x="831" y="1856"/>
                    </a:lnTo>
                    <a:lnTo>
                      <a:pt x="825" y="1855"/>
                    </a:lnTo>
                    <a:lnTo>
                      <a:pt x="819" y="1854"/>
                    </a:lnTo>
                    <a:lnTo>
                      <a:pt x="815" y="1856"/>
                    </a:lnTo>
                    <a:lnTo>
                      <a:pt x="812" y="1860"/>
                    </a:lnTo>
                    <a:lnTo>
                      <a:pt x="816" y="1864"/>
                    </a:lnTo>
                    <a:lnTo>
                      <a:pt x="831" y="1875"/>
                    </a:lnTo>
                    <a:lnTo>
                      <a:pt x="839" y="1880"/>
                    </a:lnTo>
                    <a:lnTo>
                      <a:pt x="843" y="1889"/>
                    </a:lnTo>
                    <a:lnTo>
                      <a:pt x="842" y="1898"/>
                    </a:lnTo>
                    <a:lnTo>
                      <a:pt x="843" y="1915"/>
                    </a:lnTo>
                    <a:lnTo>
                      <a:pt x="846" y="1923"/>
                    </a:lnTo>
                    <a:lnTo>
                      <a:pt x="859" y="1929"/>
                    </a:lnTo>
                    <a:lnTo>
                      <a:pt x="875" y="1934"/>
                    </a:lnTo>
                    <a:lnTo>
                      <a:pt x="881" y="1939"/>
                    </a:lnTo>
                    <a:lnTo>
                      <a:pt x="881" y="1946"/>
                    </a:lnTo>
                    <a:lnTo>
                      <a:pt x="875" y="1952"/>
                    </a:lnTo>
                    <a:lnTo>
                      <a:pt x="861" y="1959"/>
                    </a:lnTo>
                    <a:lnTo>
                      <a:pt x="854" y="1961"/>
                    </a:lnTo>
                    <a:lnTo>
                      <a:pt x="838" y="1963"/>
                    </a:lnTo>
                    <a:lnTo>
                      <a:pt x="825" y="1970"/>
                    </a:lnTo>
                    <a:lnTo>
                      <a:pt x="815" y="1978"/>
                    </a:lnTo>
                    <a:lnTo>
                      <a:pt x="807" y="1988"/>
                    </a:lnTo>
                    <a:lnTo>
                      <a:pt x="802" y="1992"/>
                    </a:lnTo>
                    <a:lnTo>
                      <a:pt x="800" y="1997"/>
                    </a:lnTo>
                    <a:lnTo>
                      <a:pt x="802" y="2001"/>
                    </a:lnTo>
                    <a:lnTo>
                      <a:pt x="799" y="2004"/>
                    </a:lnTo>
                    <a:lnTo>
                      <a:pt x="790" y="2007"/>
                    </a:lnTo>
                    <a:lnTo>
                      <a:pt x="777" y="2005"/>
                    </a:lnTo>
                    <a:lnTo>
                      <a:pt x="764" y="2000"/>
                    </a:lnTo>
                    <a:lnTo>
                      <a:pt x="756" y="1998"/>
                    </a:lnTo>
                    <a:lnTo>
                      <a:pt x="744" y="2000"/>
                    </a:lnTo>
                    <a:lnTo>
                      <a:pt x="738" y="2006"/>
                    </a:lnTo>
                    <a:lnTo>
                      <a:pt x="734" y="2010"/>
                    </a:lnTo>
                    <a:lnTo>
                      <a:pt x="724" y="2014"/>
                    </a:lnTo>
                    <a:lnTo>
                      <a:pt x="711" y="2023"/>
                    </a:lnTo>
                    <a:lnTo>
                      <a:pt x="707" y="2028"/>
                    </a:lnTo>
                    <a:lnTo>
                      <a:pt x="701" y="2030"/>
                    </a:lnTo>
                    <a:lnTo>
                      <a:pt x="691" y="2030"/>
                    </a:lnTo>
                    <a:lnTo>
                      <a:pt x="678" y="2029"/>
                    </a:lnTo>
                    <a:lnTo>
                      <a:pt x="672" y="2023"/>
                    </a:lnTo>
                    <a:lnTo>
                      <a:pt x="668" y="2021"/>
                    </a:lnTo>
                    <a:lnTo>
                      <a:pt x="663" y="2022"/>
                    </a:lnTo>
                    <a:lnTo>
                      <a:pt x="656" y="2023"/>
                    </a:lnTo>
                    <a:lnTo>
                      <a:pt x="652" y="2020"/>
                    </a:lnTo>
                    <a:lnTo>
                      <a:pt x="648" y="2018"/>
                    </a:lnTo>
                    <a:lnTo>
                      <a:pt x="649" y="2014"/>
                    </a:lnTo>
                    <a:lnTo>
                      <a:pt x="645" y="2011"/>
                    </a:lnTo>
                    <a:lnTo>
                      <a:pt x="638" y="2009"/>
                    </a:lnTo>
                    <a:lnTo>
                      <a:pt x="632" y="2011"/>
                    </a:lnTo>
                    <a:lnTo>
                      <a:pt x="622" y="2014"/>
                    </a:lnTo>
                    <a:lnTo>
                      <a:pt x="612" y="2013"/>
                    </a:lnTo>
                    <a:lnTo>
                      <a:pt x="604" y="2010"/>
                    </a:lnTo>
                    <a:lnTo>
                      <a:pt x="603" y="2007"/>
                    </a:lnTo>
                    <a:lnTo>
                      <a:pt x="602" y="1998"/>
                    </a:lnTo>
                    <a:lnTo>
                      <a:pt x="600" y="1994"/>
                    </a:lnTo>
                    <a:lnTo>
                      <a:pt x="593" y="1988"/>
                    </a:lnTo>
                    <a:lnTo>
                      <a:pt x="584" y="1980"/>
                    </a:lnTo>
                    <a:lnTo>
                      <a:pt x="577" y="1974"/>
                    </a:lnTo>
                    <a:lnTo>
                      <a:pt x="571" y="1974"/>
                    </a:lnTo>
                    <a:lnTo>
                      <a:pt x="563" y="1976"/>
                    </a:lnTo>
                    <a:lnTo>
                      <a:pt x="557" y="1975"/>
                    </a:lnTo>
                    <a:lnTo>
                      <a:pt x="551" y="1972"/>
                    </a:lnTo>
                    <a:lnTo>
                      <a:pt x="547" y="1973"/>
                    </a:lnTo>
                    <a:lnTo>
                      <a:pt x="544" y="1976"/>
                    </a:lnTo>
                    <a:lnTo>
                      <a:pt x="541" y="1980"/>
                    </a:lnTo>
                    <a:lnTo>
                      <a:pt x="534" y="1983"/>
                    </a:lnTo>
                    <a:lnTo>
                      <a:pt x="524" y="1983"/>
                    </a:lnTo>
                    <a:lnTo>
                      <a:pt x="517" y="1982"/>
                    </a:lnTo>
                    <a:lnTo>
                      <a:pt x="509" y="1980"/>
                    </a:lnTo>
                    <a:lnTo>
                      <a:pt x="506" y="1981"/>
                    </a:lnTo>
                    <a:lnTo>
                      <a:pt x="502" y="1983"/>
                    </a:lnTo>
                    <a:lnTo>
                      <a:pt x="498" y="1981"/>
                    </a:lnTo>
                    <a:lnTo>
                      <a:pt x="496" y="1976"/>
                    </a:lnTo>
                    <a:lnTo>
                      <a:pt x="492" y="1974"/>
                    </a:lnTo>
                    <a:lnTo>
                      <a:pt x="488" y="1969"/>
                    </a:lnTo>
                    <a:lnTo>
                      <a:pt x="488" y="1961"/>
                    </a:lnTo>
                    <a:lnTo>
                      <a:pt x="481" y="1957"/>
                    </a:lnTo>
                    <a:lnTo>
                      <a:pt x="476" y="1955"/>
                    </a:lnTo>
                    <a:lnTo>
                      <a:pt x="469" y="1953"/>
                    </a:lnTo>
                    <a:lnTo>
                      <a:pt x="462" y="1956"/>
                    </a:lnTo>
                    <a:lnTo>
                      <a:pt x="458" y="1956"/>
                    </a:lnTo>
                    <a:lnTo>
                      <a:pt x="450" y="1952"/>
                    </a:lnTo>
                    <a:lnTo>
                      <a:pt x="445" y="1948"/>
                    </a:lnTo>
                    <a:lnTo>
                      <a:pt x="437" y="1947"/>
                    </a:lnTo>
                    <a:lnTo>
                      <a:pt x="429" y="1949"/>
                    </a:lnTo>
                    <a:lnTo>
                      <a:pt x="417" y="1953"/>
                    </a:lnTo>
                    <a:lnTo>
                      <a:pt x="410" y="1955"/>
                    </a:lnTo>
                    <a:lnTo>
                      <a:pt x="401" y="1955"/>
                    </a:lnTo>
                    <a:lnTo>
                      <a:pt x="393" y="1951"/>
                    </a:lnTo>
                    <a:lnTo>
                      <a:pt x="388" y="1942"/>
                    </a:lnTo>
                    <a:lnTo>
                      <a:pt x="391" y="1934"/>
                    </a:lnTo>
                    <a:lnTo>
                      <a:pt x="390" y="1930"/>
                    </a:lnTo>
                    <a:lnTo>
                      <a:pt x="388" y="1926"/>
                    </a:lnTo>
                    <a:lnTo>
                      <a:pt x="381" y="1924"/>
                    </a:lnTo>
                    <a:lnTo>
                      <a:pt x="375" y="1925"/>
                    </a:lnTo>
                    <a:lnTo>
                      <a:pt x="370" y="1926"/>
                    </a:lnTo>
                    <a:lnTo>
                      <a:pt x="368" y="1937"/>
                    </a:lnTo>
                    <a:lnTo>
                      <a:pt x="367" y="1942"/>
                    </a:lnTo>
                    <a:lnTo>
                      <a:pt x="365" y="1945"/>
                    </a:lnTo>
                    <a:lnTo>
                      <a:pt x="362" y="1950"/>
                    </a:lnTo>
                    <a:lnTo>
                      <a:pt x="357" y="1953"/>
                    </a:lnTo>
                    <a:lnTo>
                      <a:pt x="348" y="1949"/>
                    </a:lnTo>
                    <a:lnTo>
                      <a:pt x="342" y="1945"/>
                    </a:lnTo>
                    <a:lnTo>
                      <a:pt x="332" y="1943"/>
                    </a:lnTo>
                    <a:lnTo>
                      <a:pt x="325" y="1941"/>
                    </a:lnTo>
                    <a:lnTo>
                      <a:pt x="316" y="1943"/>
                    </a:lnTo>
                    <a:lnTo>
                      <a:pt x="314" y="1946"/>
                    </a:lnTo>
                    <a:lnTo>
                      <a:pt x="309" y="1950"/>
                    </a:lnTo>
                    <a:lnTo>
                      <a:pt x="308" y="1953"/>
                    </a:lnTo>
                    <a:lnTo>
                      <a:pt x="306" y="1957"/>
                    </a:lnTo>
                    <a:lnTo>
                      <a:pt x="301" y="1960"/>
                    </a:lnTo>
                    <a:lnTo>
                      <a:pt x="292" y="1962"/>
                    </a:lnTo>
                    <a:lnTo>
                      <a:pt x="282" y="1963"/>
                    </a:lnTo>
                    <a:lnTo>
                      <a:pt x="275" y="1962"/>
                    </a:lnTo>
                    <a:lnTo>
                      <a:pt x="272" y="1965"/>
                    </a:lnTo>
                    <a:lnTo>
                      <a:pt x="275" y="1973"/>
                    </a:lnTo>
                    <a:lnTo>
                      <a:pt x="279" y="1980"/>
                    </a:lnTo>
                    <a:lnTo>
                      <a:pt x="279" y="1986"/>
                    </a:lnTo>
                    <a:lnTo>
                      <a:pt x="273" y="1993"/>
                    </a:lnTo>
                    <a:lnTo>
                      <a:pt x="266" y="1995"/>
                    </a:lnTo>
                    <a:lnTo>
                      <a:pt x="256" y="1995"/>
                    </a:lnTo>
                    <a:lnTo>
                      <a:pt x="242" y="1981"/>
                    </a:lnTo>
                    <a:lnTo>
                      <a:pt x="233" y="1976"/>
                    </a:lnTo>
                    <a:lnTo>
                      <a:pt x="233" y="1972"/>
                    </a:lnTo>
                    <a:lnTo>
                      <a:pt x="240" y="1968"/>
                    </a:lnTo>
                    <a:lnTo>
                      <a:pt x="249" y="1967"/>
                    </a:lnTo>
                    <a:lnTo>
                      <a:pt x="257" y="1962"/>
                    </a:lnTo>
                    <a:lnTo>
                      <a:pt x="260" y="1958"/>
                    </a:lnTo>
                    <a:lnTo>
                      <a:pt x="262" y="1955"/>
                    </a:lnTo>
                    <a:lnTo>
                      <a:pt x="257" y="1953"/>
                    </a:lnTo>
                    <a:lnTo>
                      <a:pt x="249" y="1956"/>
                    </a:lnTo>
                    <a:lnTo>
                      <a:pt x="240" y="1959"/>
                    </a:lnTo>
                    <a:lnTo>
                      <a:pt x="231" y="1966"/>
                    </a:lnTo>
                    <a:lnTo>
                      <a:pt x="227" y="1966"/>
                    </a:lnTo>
                    <a:lnTo>
                      <a:pt x="223" y="1964"/>
                    </a:lnTo>
                    <a:lnTo>
                      <a:pt x="220" y="1959"/>
                    </a:lnTo>
                    <a:lnTo>
                      <a:pt x="220" y="1946"/>
                    </a:lnTo>
                    <a:lnTo>
                      <a:pt x="223" y="1941"/>
                    </a:lnTo>
                    <a:lnTo>
                      <a:pt x="230" y="1940"/>
                    </a:lnTo>
                    <a:lnTo>
                      <a:pt x="237" y="1940"/>
                    </a:lnTo>
                    <a:lnTo>
                      <a:pt x="247" y="1937"/>
                    </a:lnTo>
                    <a:lnTo>
                      <a:pt x="253" y="1932"/>
                    </a:lnTo>
                    <a:lnTo>
                      <a:pt x="253" y="1930"/>
                    </a:lnTo>
                    <a:lnTo>
                      <a:pt x="249" y="1931"/>
                    </a:lnTo>
                    <a:lnTo>
                      <a:pt x="239" y="1934"/>
                    </a:lnTo>
                    <a:lnTo>
                      <a:pt x="231" y="1937"/>
                    </a:lnTo>
                    <a:lnTo>
                      <a:pt x="221" y="1938"/>
                    </a:lnTo>
                    <a:lnTo>
                      <a:pt x="218" y="1933"/>
                    </a:lnTo>
                    <a:lnTo>
                      <a:pt x="218" y="1930"/>
                    </a:lnTo>
                    <a:lnTo>
                      <a:pt x="221" y="1918"/>
                    </a:lnTo>
                    <a:lnTo>
                      <a:pt x="226" y="1908"/>
                    </a:lnTo>
                    <a:lnTo>
                      <a:pt x="231" y="1902"/>
                    </a:lnTo>
                    <a:lnTo>
                      <a:pt x="242" y="1898"/>
                    </a:lnTo>
                    <a:lnTo>
                      <a:pt x="246" y="1900"/>
                    </a:lnTo>
                    <a:lnTo>
                      <a:pt x="247" y="1903"/>
                    </a:lnTo>
                    <a:lnTo>
                      <a:pt x="239" y="1911"/>
                    </a:lnTo>
                    <a:lnTo>
                      <a:pt x="240" y="1916"/>
                    </a:lnTo>
                    <a:lnTo>
                      <a:pt x="246" y="1918"/>
                    </a:lnTo>
                    <a:lnTo>
                      <a:pt x="257" y="1920"/>
                    </a:lnTo>
                    <a:lnTo>
                      <a:pt x="263" y="1920"/>
                    </a:lnTo>
                    <a:lnTo>
                      <a:pt x="266" y="1919"/>
                    </a:lnTo>
                    <a:lnTo>
                      <a:pt x="265" y="1917"/>
                    </a:lnTo>
                    <a:lnTo>
                      <a:pt x="254" y="1916"/>
                    </a:lnTo>
                    <a:lnTo>
                      <a:pt x="252" y="1914"/>
                    </a:lnTo>
                    <a:lnTo>
                      <a:pt x="252" y="1911"/>
                    </a:lnTo>
                    <a:lnTo>
                      <a:pt x="263" y="1907"/>
                    </a:lnTo>
                    <a:lnTo>
                      <a:pt x="269" y="1904"/>
                    </a:lnTo>
                    <a:lnTo>
                      <a:pt x="275" y="1902"/>
                    </a:lnTo>
                    <a:lnTo>
                      <a:pt x="283" y="1900"/>
                    </a:lnTo>
                    <a:lnTo>
                      <a:pt x="286" y="1896"/>
                    </a:lnTo>
                    <a:lnTo>
                      <a:pt x="286" y="1894"/>
                    </a:lnTo>
                    <a:lnTo>
                      <a:pt x="279" y="1893"/>
                    </a:lnTo>
                    <a:lnTo>
                      <a:pt x="275" y="1892"/>
                    </a:lnTo>
                    <a:lnTo>
                      <a:pt x="273" y="1890"/>
                    </a:lnTo>
                    <a:lnTo>
                      <a:pt x="282" y="1883"/>
                    </a:lnTo>
                    <a:lnTo>
                      <a:pt x="290" y="1873"/>
                    </a:lnTo>
                    <a:lnTo>
                      <a:pt x="298" y="1868"/>
                    </a:lnTo>
                    <a:lnTo>
                      <a:pt x="305" y="1863"/>
                    </a:lnTo>
                    <a:lnTo>
                      <a:pt x="311" y="1861"/>
                    </a:lnTo>
                    <a:lnTo>
                      <a:pt x="314" y="1860"/>
                    </a:lnTo>
                    <a:lnTo>
                      <a:pt x="316" y="1855"/>
                    </a:lnTo>
                    <a:lnTo>
                      <a:pt x="318" y="1851"/>
                    </a:lnTo>
                    <a:lnTo>
                      <a:pt x="325" y="1843"/>
                    </a:lnTo>
                    <a:lnTo>
                      <a:pt x="331" y="1836"/>
                    </a:lnTo>
                    <a:lnTo>
                      <a:pt x="334" y="1818"/>
                    </a:lnTo>
                    <a:lnTo>
                      <a:pt x="335" y="1806"/>
                    </a:lnTo>
                    <a:lnTo>
                      <a:pt x="335" y="1802"/>
                    </a:lnTo>
                    <a:lnTo>
                      <a:pt x="337" y="1800"/>
                    </a:lnTo>
                    <a:lnTo>
                      <a:pt x="339" y="1797"/>
                    </a:lnTo>
                    <a:lnTo>
                      <a:pt x="339" y="1792"/>
                    </a:lnTo>
                    <a:lnTo>
                      <a:pt x="341" y="1783"/>
                    </a:lnTo>
                    <a:lnTo>
                      <a:pt x="345" y="1774"/>
                    </a:lnTo>
                    <a:lnTo>
                      <a:pt x="344" y="1757"/>
                    </a:lnTo>
                    <a:lnTo>
                      <a:pt x="345" y="1751"/>
                    </a:lnTo>
                    <a:lnTo>
                      <a:pt x="345" y="1730"/>
                    </a:lnTo>
                    <a:lnTo>
                      <a:pt x="347" y="1730"/>
                    </a:lnTo>
                    <a:lnTo>
                      <a:pt x="351" y="1734"/>
                    </a:lnTo>
                    <a:lnTo>
                      <a:pt x="351" y="1741"/>
                    </a:lnTo>
                    <a:lnTo>
                      <a:pt x="352" y="1742"/>
                    </a:lnTo>
                    <a:lnTo>
                      <a:pt x="354" y="1741"/>
                    </a:lnTo>
                    <a:lnTo>
                      <a:pt x="358" y="1733"/>
                    </a:lnTo>
                    <a:lnTo>
                      <a:pt x="358" y="1722"/>
                    </a:lnTo>
                    <a:lnTo>
                      <a:pt x="357" y="1718"/>
                    </a:lnTo>
                    <a:lnTo>
                      <a:pt x="355" y="1717"/>
                    </a:lnTo>
                    <a:lnTo>
                      <a:pt x="355" y="1718"/>
                    </a:lnTo>
                    <a:lnTo>
                      <a:pt x="351" y="1719"/>
                    </a:lnTo>
                    <a:lnTo>
                      <a:pt x="348" y="1718"/>
                    </a:lnTo>
                    <a:lnTo>
                      <a:pt x="345" y="1711"/>
                    </a:lnTo>
                    <a:lnTo>
                      <a:pt x="344" y="1702"/>
                    </a:lnTo>
                    <a:lnTo>
                      <a:pt x="342" y="1696"/>
                    </a:lnTo>
                    <a:lnTo>
                      <a:pt x="344" y="1694"/>
                    </a:lnTo>
                    <a:lnTo>
                      <a:pt x="347" y="1694"/>
                    </a:lnTo>
                    <a:lnTo>
                      <a:pt x="360" y="1698"/>
                    </a:lnTo>
                    <a:lnTo>
                      <a:pt x="362" y="1699"/>
                    </a:lnTo>
                    <a:lnTo>
                      <a:pt x="367" y="1702"/>
                    </a:lnTo>
                    <a:lnTo>
                      <a:pt x="371" y="1705"/>
                    </a:lnTo>
                    <a:lnTo>
                      <a:pt x="371" y="1706"/>
                    </a:lnTo>
                    <a:lnTo>
                      <a:pt x="375" y="1710"/>
                    </a:lnTo>
                    <a:lnTo>
                      <a:pt x="378" y="1716"/>
                    </a:lnTo>
                    <a:lnTo>
                      <a:pt x="381" y="1716"/>
                    </a:lnTo>
                    <a:lnTo>
                      <a:pt x="381" y="1709"/>
                    </a:lnTo>
                    <a:lnTo>
                      <a:pt x="377" y="1702"/>
                    </a:lnTo>
                    <a:lnTo>
                      <a:pt x="368" y="1696"/>
                    </a:lnTo>
                    <a:lnTo>
                      <a:pt x="362" y="1691"/>
                    </a:lnTo>
                    <a:lnTo>
                      <a:pt x="360" y="1686"/>
                    </a:lnTo>
                    <a:lnTo>
                      <a:pt x="358" y="1683"/>
                    </a:lnTo>
                    <a:lnTo>
                      <a:pt x="354" y="1681"/>
                    </a:lnTo>
                    <a:lnTo>
                      <a:pt x="350" y="1679"/>
                    </a:lnTo>
                    <a:lnTo>
                      <a:pt x="347" y="1677"/>
                    </a:lnTo>
                    <a:lnTo>
                      <a:pt x="342" y="1670"/>
                    </a:lnTo>
                    <a:lnTo>
                      <a:pt x="342" y="1667"/>
                    </a:lnTo>
                    <a:lnTo>
                      <a:pt x="341" y="1666"/>
                    </a:lnTo>
                    <a:lnTo>
                      <a:pt x="332" y="1671"/>
                    </a:lnTo>
                    <a:lnTo>
                      <a:pt x="331" y="1670"/>
                    </a:lnTo>
                    <a:lnTo>
                      <a:pt x="329" y="1667"/>
                    </a:lnTo>
                    <a:lnTo>
                      <a:pt x="324" y="1654"/>
                    </a:lnTo>
                    <a:lnTo>
                      <a:pt x="322" y="1643"/>
                    </a:lnTo>
                    <a:lnTo>
                      <a:pt x="322" y="1641"/>
                    </a:lnTo>
                    <a:lnTo>
                      <a:pt x="324" y="1640"/>
                    </a:lnTo>
                    <a:lnTo>
                      <a:pt x="326" y="1642"/>
                    </a:lnTo>
                    <a:lnTo>
                      <a:pt x="332" y="1648"/>
                    </a:lnTo>
                    <a:lnTo>
                      <a:pt x="334" y="1650"/>
                    </a:lnTo>
                    <a:lnTo>
                      <a:pt x="337" y="1649"/>
                    </a:lnTo>
                    <a:lnTo>
                      <a:pt x="337" y="1647"/>
                    </a:lnTo>
                    <a:lnTo>
                      <a:pt x="332" y="1638"/>
                    </a:lnTo>
                    <a:lnTo>
                      <a:pt x="332" y="1630"/>
                    </a:lnTo>
                    <a:lnTo>
                      <a:pt x="329" y="1632"/>
                    </a:lnTo>
                    <a:lnTo>
                      <a:pt x="326" y="1634"/>
                    </a:lnTo>
                    <a:lnTo>
                      <a:pt x="324" y="1635"/>
                    </a:lnTo>
                    <a:lnTo>
                      <a:pt x="322" y="1634"/>
                    </a:lnTo>
                    <a:lnTo>
                      <a:pt x="318" y="1617"/>
                    </a:lnTo>
                    <a:lnTo>
                      <a:pt x="315" y="1610"/>
                    </a:lnTo>
                    <a:lnTo>
                      <a:pt x="316" y="1609"/>
                    </a:lnTo>
                    <a:lnTo>
                      <a:pt x="324" y="1609"/>
                    </a:lnTo>
                    <a:lnTo>
                      <a:pt x="329" y="1606"/>
                    </a:lnTo>
                    <a:lnTo>
                      <a:pt x="332" y="1603"/>
                    </a:lnTo>
                    <a:lnTo>
                      <a:pt x="332" y="1602"/>
                    </a:lnTo>
                    <a:lnTo>
                      <a:pt x="329" y="1602"/>
                    </a:lnTo>
                    <a:lnTo>
                      <a:pt x="325" y="1603"/>
                    </a:lnTo>
                    <a:lnTo>
                      <a:pt x="322" y="1605"/>
                    </a:lnTo>
                    <a:lnTo>
                      <a:pt x="319" y="1606"/>
                    </a:lnTo>
                    <a:lnTo>
                      <a:pt x="316" y="1605"/>
                    </a:lnTo>
                    <a:lnTo>
                      <a:pt x="315" y="1602"/>
                    </a:lnTo>
                    <a:lnTo>
                      <a:pt x="315" y="1578"/>
                    </a:lnTo>
                    <a:lnTo>
                      <a:pt x="309" y="1562"/>
                    </a:lnTo>
                    <a:lnTo>
                      <a:pt x="309" y="1539"/>
                    </a:lnTo>
                    <a:lnTo>
                      <a:pt x="305" y="1535"/>
                    </a:lnTo>
                    <a:lnTo>
                      <a:pt x="305" y="1529"/>
                    </a:lnTo>
                    <a:lnTo>
                      <a:pt x="302" y="1521"/>
                    </a:lnTo>
                    <a:lnTo>
                      <a:pt x="305" y="1514"/>
                    </a:lnTo>
                    <a:lnTo>
                      <a:pt x="306" y="1511"/>
                    </a:lnTo>
                    <a:lnTo>
                      <a:pt x="306" y="1509"/>
                    </a:lnTo>
                    <a:lnTo>
                      <a:pt x="303" y="1508"/>
                    </a:lnTo>
                    <a:lnTo>
                      <a:pt x="302" y="1512"/>
                    </a:lnTo>
                    <a:lnTo>
                      <a:pt x="301" y="1514"/>
                    </a:lnTo>
                    <a:lnTo>
                      <a:pt x="296" y="1514"/>
                    </a:lnTo>
                    <a:lnTo>
                      <a:pt x="295" y="1511"/>
                    </a:lnTo>
                    <a:lnTo>
                      <a:pt x="298" y="1496"/>
                    </a:lnTo>
                    <a:lnTo>
                      <a:pt x="299" y="1483"/>
                    </a:lnTo>
                    <a:lnTo>
                      <a:pt x="301" y="1472"/>
                    </a:lnTo>
                    <a:lnTo>
                      <a:pt x="299" y="1466"/>
                    </a:lnTo>
                    <a:lnTo>
                      <a:pt x="299" y="1460"/>
                    </a:lnTo>
                    <a:lnTo>
                      <a:pt x="302" y="1458"/>
                    </a:lnTo>
                    <a:lnTo>
                      <a:pt x="305" y="1460"/>
                    </a:lnTo>
                    <a:lnTo>
                      <a:pt x="309" y="1466"/>
                    </a:lnTo>
                    <a:lnTo>
                      <a:pt x="312" y="1466"/>
                    </a:lnTo>
                    <a:lnTo>
                      <a:pt x="315" y="1463"/>
                    </a:lnTo>
                    <a:lnTo>
                      <a:pt x="314" y="1456"/>
                    </a:lnTo>
                    <a:lnTo>
                      <a:pt x="311" y="1451"/>
                    </a:lnTo>
                    <a:lnTo>
                      <a:pt x="308" y="1448"/>
                    </a:lnTo>
                    <a:lnTo>
                      <a:pt x="312" y="1447"/>
                    </a:lnTo>
                    <a:lnTo>
                      <a:pt x="312" y="1445"/>
                    </a:lnTo>
                    <a:lnTo>
                      <a:pt x="311" y="1442"/>
                    </a:lnTo>
                    <a:lnTo>
                      <a:pt x="308" y="1439"/>
                    </a:lnTo>
                    <a:lnTo>
                      <a:pt x="311" y="1432"/>
                    </a:lnTo>
                    <a:lnTo>
                      <a:pt x="312" y="1431"/>
                    </a:lnTo>
                    <a:lnTo>
                      <a:pt x="312" y="1427"/>
                    </a:lnTo>
                    <a:lnTo>
                      <a:pt x="305" y="1425"/>
                    </a:lnTo>
                    <a:lnTo>
                      <a:pt x="303" y="1418"/>
                    </a:lnTo>
                    <a:lnTo>
                      <a:pt x="301" y="1408"/>
                    </a:lnTo>
                    <a:lnTo>
                      <a:pt x="301" y="1405"/>
                    </a:lnTo>
                    <a:lnTo>
                      <a:pt x="305" y="1404"/>
                    </a:lnTo>
                    <a:lnTo>
                      <a:pt x="303" y="1397"/>
                    </a:lnTo>
                    <a:lnTo>
                      <a:pt x="309" y="1397"/>
                    </a:lnTo>
                    <a:lnTo>
                      <a:pt x="314" y="1394"/>
                    </a:lnTo>
                    <a:lnTo>
                      <a:pt x="311" y="1388"/>
                    </a:lnTo>
                    <a:lnTo>
                      <a:pt x="305" y="1385"/>
                    </a:lnTo>
                    <a:lnTo>
                      <a:pt x="298" y="1390"/>
                    </a:lnTo>
                    <a:lnTo>
                      <a:pt x="289" y="1390"/>
                    </a:lnTo>
                    <a:lnTo>
                      <a:pt x="292" y="1385"/>
                    </a:lnTo>
                    <a:lnTo>
                      <a:pt x="292" y="1378"/>
                    </a:lnTo>
                    <a:lnTo>
                      <a:pt x="283" y="1371"/>
                    </a:lnTo>
                    <a:lnTo>
                      <a:pt x="275" y="1368"/>
                    </a:lnTo>
                    <a:lnTo>
                      <a:pt x="265" y="1370"/>
                    </a:lnTo>
                    <a:lnTo>
                      <a:pt x="257" y="1374"/>
                    </a:lnTo>
                    <a:lnTo>
                      <a:pt x="252" y="1378"/>
                    </a:lnTo>
                    <a:lnTo>
                      <a:pt x="246" y="1377"/>
                    </a:lnTo>
                    <a:lnTo>
                      <a:pt x="243" y="1373"/>
                    </a:lnTo>
                    <a:lnTo>
                      <a:pt x="231" y="1373"/>
                    </a:lnTo>
                    <a:lnTo>
                      <a:pt x="227" y="1371"/>
                    </a:lnTo>
                    <a:lnTo>
                      <a:pt x="230" y="1369"/>
                    </a:lnTo>
                    <a:lnTo>
                      <a:pt x="240" y="1363"/>
                    </a:lnTo>
                    <a:lnTo>
                      <a:pt x="243" y="1355"/>
                    </a:lnTo>
                    <a:lnTo>
                      <a:pt x="230" y="1350"/>
                    </a:lnTo>
                    <a:lnTo>
                      <a:pt x="230" y="1335"/>
                    </a:lnTo>
                    <a:lnTo>
                      <a:pt x="234" y="1331"/>
                    </a:lnTo>
                    <a:lnTo>
                      <a:pt x="237" y="1326"/>
                    </a:lnTo>
                    <a:lnTo>
                      <a:pt x="239" y="1326"/>
                    </a:lnTo>
                    <a:lnTo>
                      <a:pt x="242" y="1328"/>
                    </a:lnTo>
                    <a:lnTo>
                      <a:pt x="249" y="1331"/>
                    </a:lnTo>
                    <a:lnTo>
                      <a:pt x="254" y="1331"/>
                    </a:lnTo>
                    <a:lnTo>
                      <a:pt x="266" y="1327"/>
                    </a:lnTo>
                    <a:lnTo>
                      <a:pt x="280" y="1320"/>
                    </a:lnTo>
                    <a:lnTo>
                      <a:pt x="288" y="1319"/>
                    </a:lnTo>
                    <a:lnTo>
                      <a:pt x="299" y="1319"/>
                    </a:lnTo>
                    <a:lnTo>
                      <a:pt x="303" y="1321"/>
                    </a:lnTo>
                    <a:lnTo>
                      <a:pt x="308" y="1325"/>
                    </a:lnTo>
                    <a:lnTo>
                      <a:pt x="314" y="1326"/>
                    </a:lnTo>
                    <a:lnTo>
                      <a:pt x="322" y="1326"/>
                    </a:lnTo>
                    <a:lnTo>
                      <a:pt x="326" y="1325"/>
                    </a:lnTo>
                    <a:lnTo>
                      <a:pt x="331" y="1321"/>
                    </a:lnTo>
                    <a:lnTo>
                      <a:pt x="334" y="1316"/>
                    </a:lnTo>
                    <a:lnTo>
                      <a:pt x="335" y="1311"/>
                    </a:lnTo>
                    <a:lnTo>
                      <a:pt x="337" y="1310"/>
                    </a:lnTo>
                    <a:lnTo>
                      <a:pt x="341" y="1307"/>
                    </a:lnTo>
                    <a:lnTo>
                      <a:pt x="347" y="1302"/>
                    </a:lnTo>
                    <a:lnTo>
                      <a:pt x="361" y="1293"/>
                    </a:lnTo>
                    <a:lnTo>
                      <a:pt x="367" y="1286"/>
                    </a:lnTo>
                    <a:lnTo>
                      <a:pt x="377" y="1277"/>
                    </a:lnTo>
                    <a:lnTo>
                      <a:pt x="381" y="1269"/>
                    </a:lnTo>
                    <a:lnTo>
                      <a:pt x="383" y="1264"/>
                    </a:lnTo>
                    <a:lnTo>
                      <a:pt x="383" y="1260"/>
                    </a:lnTo>
                    <a:lnTo>
                      <a:pt x="384" y="1258"/>
                    </a:lnTo>
                    <a:lnTo>
                      <a:pt x="386" y="1259"/>
                    </a:lnTo>
                    <a:lnTo>
                      <a:pt x="386" y="1261"/>
                    </a:lnTo>
                    <a:lnTo>
                      <a:pt x="387" y="1262"/>
                    </a:lnTo>
                    <a:lnTo>
                      <a:pt x="390" y="1261"/>
                    </a:lnTo>
                    <a:lnTo>
                      <a:pt x="390" y="1244"/>
                    </a:lnTo>
                    <a:lnTo>
                      <a:pt x="388" y="1244"/>
                    </a:lnTo>
                    <a:lnTo>
                      <a:pt x="386" y="1245"/>
                    </a:lnTo>
                    <a:lnTo>
                      <a:pt x="386" y="1247"/>
                    </a:lnTo>
                    <a:lnTo>
                      <a:pt x="384" y="1249"/>
                    </a:lnTo>
                    <a:lnTo>
                      <a:pt x="381" y="1248"/>
                    </a:lnTo>
                    <a:lnTo>
                      <a:pt x="380" y="1242"/>
                    </a:lnTo>
                    <a:lnTo>
                      <a:pt x="373" y="1233"/>
                    </a:lnTo>
                    <a:lnTo>
                      <a:pt x="370" y="1229"/>
                    </a:lnTo>
                    <a:lnTo>
                      <a:pt x="367" y="1226"/>
                    </a:lnTo>
                    <a:lnTo>
                      <a:pt x="364" y="1225"/>
                    </a:lnTo>
                    <a:lnTo>
                      <a:pt x="361" y="1224"/>
                    </a:lnTo>
                    <a:lnTo>
                      <a:pt x="361" y="1221"/>
                    </a:lnTo>
                    <a:lnTo>
                      <a:pt x="360" y="1219"/>
                    </a:lnTo>
                    <a:lnTo>
                      <a:pt x="357" y="1219"/>
                    </a:lnTo>
                    <a:lnTo>
                      <a:pt x="357" y="1217"/>
                    </a:lnTo>
                    <a:lnTo>
                      <a:pt x="355" y="1214"/>
                    </a:lnTo>
                    <a:lnTo>
                      <a:pt x="354" y="1213"/>
                    </a:lnTo>
                    <a:lnTo>
                      <a:pt x="351" y="1213"/>
                    </a:lnTo>
                    <a:lnTo>
                      <a:pt x="351" y="1206"/>
                    </a:lnTo>
                    <a:lnTo>
                      <a:pt x="348" y="1204"/>
                    </a:lnTo>
                    <a:lnTo>
                      <a:pt x="345" y="1197"/>
                    </a:lnTo>
                    <a:lnTo>
                      <a:pt x="348" y="1194"/>
                    </a:lnTo>
                    <a:lnTo>
                      <a:pt x="347" y="1192"/>
                    </a:lnTo>
                    <a:lnTo>
                      <a:pt x="344" y="1186"/>
                    </a:lnTo>
                    <a:lnTo>
                      <a:pt x="341" y="1184"/>
                    </a:lnTo>
                    <a:lnTo>
                      <a:pt x="339" y="1183"/>
                    </a:lnTo>
                    <a:lnTo>
                      <a:pt x="341" y="1182"/>
                    </a:lnTo>
                    <a:lnTo>
                      <a:pt x="341" y="1181"/>
                    </a:lnTo>
                    <a:lnTo>
                      <a:pt x="339" y="1179"/>
                    </a:lnTo>
                    <a:lnTo>
                      <a:pt x="337" y="1178"/>
                    </a:lnTo>
                    <a:lnTo>
                      <a:pt x="334" y="1168"/>
                    </a:lnTo>
                    <a:lnTo>
                      <a:pt x="329" y="1155"/>
                    </a:lnTo>
                    <a:lnTo>
                      <a:pt x="326" y="1143"/>
                    </a:lnTo>
                    <a:lnTo>
                      <a:pt x="324" y="1136"/>
                    </a:lnTo>
                    <a:lnTo>
                      <a:pt x="321" y="1131"/>
                    </a:lnTo>
                    <a:lnTo>
                      <a:pt x="318" y="1127"/>
                    </a:lnTo>
                    <a:lnTo>
                      <a:pt x="315" y="1126"/>
                    </a:lnTo>
                    <a:lnTo>
                      <a:pt x="312" y="1127"/>
                    </a:lnTo>
                    <a:lnTo>
                      <a:pt x="314" y="1135"/>
                    </a:lnTo>
                    <a:lnTo>
                      <a:pt x="315" y="1140"/>
                    </a:lnTo>
                    <a:lnTo>
                      <a:pt x="318" y="1147"/>
                    </a:lnTo>
                    <a:lnTo>
                      <a:pt x="318" y="1150"/>
                    </a:lnTo>
                    <a:lnTo>
                      <a:pt x="316" y="1152"/>
                    </a:lnTo>
                    <a:lnTo>
                      <a:pt x="312" y="1152"/>
                    </a:lnTo>
                    <a:lnTo>
                      <a:pt x="311" y="1140"/>
                    </a:lnTo>
                    <a:lnTo>
                      <a:pt x="303" y="1129"/>
                    </a:lnTo>
                    <a:lnTo>
                      <a:pt x="290" y="1119"/>
                    </a:lnTo>
                    <a:lnTo>
                      <a:pt x="280" y="1112"/>
                    </a:lnTo>
                    <a:lnTo>
                      <a:pt x="276" y="1109"/>
                    </a:lnTo>
                    <a:lnTo>
                      <a:pt x="278" y="1108"/>
                    </a:lnTo>
                    <a:lnTo>
                      <a:pt x="279" y="1108"/>
                    </a:lnTo>
                    <a:lnTo>
                      <a:pt x="279" y="1104"/>
                    </a:lnTo>
                    <a:lnTo>
                      <a:pt x="273" y="1101"/>
                    </a:lnTo>
                    <a:lnTo>
                      <a:pt x="267" y="1099"/>
                    </a:lnTo>
                    <a:lnTo>
                      <a:pt x="257" y="1086"/>
                    </a:lnTo>
                    <a:lnTo>
                      <a:pt x="253" y="1075"/>
                    </a:lnTo>
                    <a:lnTo>
                      <a:pt x="256" y="1065"/>
                    </a:lnTo>
                    <a:lnTo>
                      <a:pt x="262" y="1049"/>
                    </a:lnTo>
                    <a:lnTo>
                      <a:pt x="260" y="1040"/>
                    </a:lnTo>
                    <a:lnTo>
                      <a:pt x="259" y="1035"/>
                    </a:lnTo>
                    <a:lnTo>
                      <a:pt x="259" y="1031"/>
                    </a:lnTo>
                    <a:lnTo>
                      <a:pt x="260" y="1031"/>
                    </a:lnTo>
                    <a:lnTo>
                      <a:pt x="265" y="1034"/>
                    </a:lnTo>
                    <a:lnTo>
                      <a:pt x="270" y="1039"/>
                    </a:lnTo>
                    <a:lnTo>
                      <a:pt x="278" y="1040"/>
                    </a:lnTo>
                    <a:lnTo>
                      <a:pt x="290" y="1051"/>
                    </a:lnTo>
                    <a:lnTo>
                      <a:pt x="296" y="1057"/>
                    </a:lnTo>
                    <a:lnTo>
                      <a:pt x="302" y="1057"/>
                    </a:lnTo>
                    <a:lnTo>
                      <a:pt x="306" y="1051"/>
                    </a:lnTo>
                    <a:lnTo>
                      <a:pt x="311" y="1028"/>
                    </a:lnTo>
                    <a:lnTo>
                      <a:pt x="315" y="1011"/>
                    </a:lnTo>
                    <a:lnTo>
                      <a:pt x="318" y="1004"/>
                    </a:lnTo>
                    <a:lnTo>
                      <a:pt x="315" y="1002"/>
                    </a:lnTo>
                    <a:lnTo>
                      <a:pt x="309" y="1001"/>
                    </a:lnTo>
                    <a:lnTo>
                      <a:pt x="302" y="1000"/>
                    </a:lnTo>
                    <a:lnTo>
                      <a:pt x="295" y="996"/>
                    </a:lnTo>
                    <a:lnTo>
                      <a:pt x="292" y="993"/>
                    </a:lnTo>
                    <a:lnTo>
                      <a:pt x="295" y="991"/>
                    </a:lnTo>
                    <a:lnTo>
                      <a:pt x="306" y="991"/>
                    </a:lnTo>
                    <a:lnTo>
                      <a:pt x="309" y="989"/>
                    </a:lnTo>
                    <a:lnTo>
                      <a:pt x="314" y="991"/>
                    </a:lnTo>
                    <a:lnTo>
                      <a:pt x="321" y="989"/>
                    </a:lnTo>
                    <a:lnTo>
                      <a:pt x="322" y="985"/>
                    </a:lnTo>
                    <a:lnTo>
                      <a:pt x="321" y="982"/>
                    </a:lnTo>
                    <a:lnTo>
                      <a:pt x="315" y="979"/>
                    </a:lnTo>
                    <a:lnTo>
                      <a:pt x="312" y="977"/>
                    </a:lnTo>
                    <a:lnTo>
                      <a:pt x="312" y="974"/>
                    </a:lnTo>
                    <a:lnTo>
                      <a:pt x="318" y="971"/>
                    </a:lnTo>
                    <a:lnTo>
                      <a:pt x="319" y="965"/>
                    </a:lnTo>
                    <a:lnTo>
                      <a:pt x="324" y="961"/>
                    </a:lnTo>
                    <a:lnTo>
                      <a:pt x="321" y="955"/>
                    </a:lnTo>
                    <a:lnTo>
                      <a:pt x="318" y="953"/>
                    </a:lnTo>
                    <a:lnTo>
                      <a:pt x="322" y="946"/>
                    </a:lnTo>
                    <a:lnTo>
                      <a:pt x="329" y="937"/>
                    </a:lnTo>
                    <a:lnTo>
                      <a:pt x="332" y="927"/>
                    </a:lnTo>
                    <a:lnTo>
                      <a:pt x="331" y="918"/>
                    </a:lnTo>
                    <a:lnTo>
                      <a:pt x="324" y="910"/>
                    </a:lnTo>
                    <a:lnTo>
                      <a:pt x="316" y="909"/>
                    </a:lnTo>
                    <a:lnTo>
                      <a:pt x="308" y="907"/>
                    </a:lnTo>
                    <a:lnTo>
                      <a:pt x="308" y="899"/>
                    </a:lnTo>
                    <a:lnTo>
                      <a:pt x="302" y="893"/>
                    </a:lnTo>
                    <a:lnTo>
                      <a:pt x="298" y="892"/>
                    </a:lnTo>
                    <a:lnTo>
                      <a:pt x="293" y="887"/>
                    </a:lnTo>
                    <a:lnTo>
                      <a:pt x="295" y="880"/>
                    </a:lnTo>
                    <a:lnTo>
                      <a:pt x="299" y="873"/>
                    </a:lnTo>
                    <a:lnTo>
                      <a:pt x="298" y="867"/>
                    </a:lnTo>
                    <a:lnTo>
                      <a:pt x="290" y="863"/>
                    </a:lnTo>
                    <a:lnTo>
                      <a:pt x="285" y="863"/>
                    </a:lnTo>
                    <a:lnTo>
                      <a:pt x="282" y="859"/>
                    </a:lnTo>
                    <a:lnTo>
                      <a:pt x="267" y="855"/>
                    </a:lnTo>
                    <a:lnTo>
                      <a:pt x="253" y="855"/>
                    </a:lnTo>
                    <a:lnTo>
                      <a:pt x="244" y="863"/>
                    </a:lnTo>
                    <a:lnTo>
                      <a:pt x="242" y="868"/>
                    </a:lnTo>
                    <a:lnTo>
                      <a:pt x="243" y="872"/>
                    </a:lnTo>
                    <a:lnTo>
                      <a:pt x="242" y="873"/>
                    </a:lnTo>
                    <a:lnTo>
                      <a:pt x="237" y="872"/>
                    </a:lnTo>
                    <a:lnTo>
                      <a:pt x="230" y="873"/>
                    </a:lnTo>
                    <a:lnTo>
                      <a:pt x="226" y="868"/>
                    </a:lnTo>
                    <a:lnTo>
                      <a:pt x="226" y="858"/>
                    </a:lnTo>
                    <a:lnTo>
                      <a:pt x="224" y="848"/>
                    </a:lnTo>
                    <a:lnTo>
                      <a:pt x="223" y="838"/>
                    </a:lnTo>
                    <a:lnTo>
                      <a:pt x="211" y="825"/>
                    </a:lnTo>
                    <a:lnTo>
                      <a:pt x="208" y="813"/>
                    </a:lnTo>
                    <a:lnTo>
                      <a:pt x="177" y="803"/>
                    </a:lnTo>
                    <a:lnTo>
                      <a:pt x="158" y="796"/>
                    </a:lnTo>
                    <a:lnTo>
                      <a:pt x="142" y="792"/>
                    </a:lnTo>
                    <a:lnTo>
                      <a:pt x="141" y="788"/>
                    </a:lnTo>
                    <a:lnTo>
                      <a:pt x="138" y="783"/>
                    </a:lnTo>
                    <a:lnTo>
                      <a:pt x="134" y="782"/>
                    </a:lnTo>
                    <a:lnTo>
                      <a:pt x="128" y="782"/>
                    </a:lnTo>
                    <a:lnTo>
                      <a:pt x="125" y="790"/>
                    </a:lnTo>
                    <a:lnTo>
                      <a:pt x="122" y="797"/>
                    </a:lnTo>
                    <a:lnTo>
                      <a:pt x="122" y="798"/>
                    </a:lnTo>
                    <a:lnTo>
                      <a:pt x="119" y="798"/>
                    </a:lnTo>
                    <a:lnTo>
                      <a:pt x="115" y="794"/>
                    </a:lnTo>
                    <a:lnTo>
                      <a:pt x="112" y="780"/>
                    </a:lnTo>
                    <a:lnTo>
                      <a:pt x="112" y="769"/>
                    </a:lnTo>
                    <a:lnTo>
                      <a:pt x="118" y="756"/>
                    </a:lnTo>
                    <a:lnTo>
                      <a:pt x="122" y="750"/>
                    </a:lnTo>
                    <a:lnTo>
                      <a:pt x="131" y="747"/>
                    </a:lnTo>
                    <a:lnTo>
                      <a:pt x="135" y="747"/>
                    </a:lnTo>
                    <a:lnTo>
                      <a:pt x="141" y="744"/>
                    </a:lnTo>
                    <a:lnTo>
                      <a:pt x="136" y="724"/>
                    </a:lnTo>
                    <a:lnTo>
                      <a:pt x="125" y="708"/>
                    </a:lnTo>
                    <a:lnTo>
                      <a:pt x="113" y="700"/>
                    </a:lnTo>
                    <a:lnTo>
                      <a:pt x="108" y="698"/>
                    </a:lnTo>
                    <a:lnTo>
                      <a:pt x="106" y="698"/>
                    </a:lnTo>
                    <a:lnTo>
                      <a:pt x="106" y="699"/>
                    </a:lnTo>
                    <a:lnTo>
                      <a:pt x="116" y="707"/>
                    </a:lnTo>
                    <a:lnTo>
                      <a:pt x="121" y="710"/>
                    </a:lnTo>
                    <a:lnTo>
                      <a:pt x="122" y="712"/>
                    </a:lnTo>
                    <a:lnTo>
                      <a:pt x="119" y="711"/>
                    </a:lnTo>
                    <a:lnTo>
                      <a:pt x="92" y="693"/>
                    </a:lnTo>
                    <a:lnTo>
                      <a:pt x="73" y="683"/>
                    </a:lnTo>
                    <a:lnTo>
                      <a:pt x="64" y="669"/>
                    </a:lnTo>
                    <a:lnTo>
                      <a:pt x="56" y="663"/>
                    </a:lnTo>
                    <a:lnTo>
                      <a:pt x="50" y="664"/>
                    </a:lnTo>
                    <a:lnTo>
                      <a:pt x="41" y="663"/>
                    </a:lnTo>
                    <a:lnTo>
                      <a:pt x="34" y="655"/>
                    </a:lnTo>
                    <a:lnTo>
                      <a:pt x="24" y="651"/>
                    </a:lnTo>
                    <a:lnTo>
                      <a:pt x="14" y="647"/>
                    </a:lnTo>
                    <a:lnTo>
                      <a:pt x="0" y="636"/>
                    </a:lnTo>
                    <a:lnTo>
                      <a:pt x="54" y="530"/>
                    </a:lnTo>
                    <a:lnTo>
                      <a:pt x="67" y="531"/>
                    </a:lnTo>
                    <a:lnTo>
                      <a:pt x="87" y="529"/>
                    </a:lnTo>
                    <a:lnTo>
                      <a:pt x="97" y="523"/>
                    </a:lnTo>
                    <a:lnTo>
                      <a:pt x="106" y="511"/>
                    </a:lnTo>
                    <a:lnTo>
                      <a:pt x="103" y="502"/>
                    </a:lnTo>
                    <a:lnTo>
                      <a:pt x="95" y="491"/>
                    </a:lnTo>
                    <a:lnTo>
                      <a:pt x="92" y="482"/>
                    </a:lnTo>
                    <a:lnTo>
                      <a:pt x="87" y="473"/>
                    </a:lnTo>
                    <a:lnTo>
                      <a:pt x="80" y="465"/>
                    </a:lnTo>
                    <a:lnTo>
                      <a:pt x="83" y="453"/>
                    </a:lnTo>
                    <a:lnTo>
                      <a:pt x="93" y="443"/>
                    </a:lnTo>
                    <a:lnTo>
                      <a:pt x="105" y="442"/>
                    </a:lnTo>
                    <a:lnTo>
                      <a:pt x="116" y="449"/>
                    </a:lnTo>
                    <a:lnTo>
                      <a:pt x="129" y="453"/>
                    </a:lnTo>
                    <a:lnTo>
                      <a:pt x="152" y="474"/>
                    </a:lnTo>
                    <a:lnTo>
                      <a:pt x="167" y="489"/>
                    </a:lnTo>
                    <a:lnTo>
                      <a:pt x="180" y="499"/>
                    </a:lnTo>
                    <a:lnTo>
                      <a:pt x="190" y="504"/>
                    </a:lnTo>
                    <a:lnTo>
                      <a:pt x="204" y="502"/>
                    </a:lnTo>
                    <a:lnTo>
                      <a:pt x="221" y="493"/>
                    </a:lnTo>
                    <a:lnTo>
                      <a:pt x="256" y="469"/>
                    </a:lnTo>
                    <a:lnTo>
                      <a:pt x="275" y="459"/>
                    </a:lnTo>
                    <a:lnTo>
                      <a:pt x="288" y="450"/>
                    </a:lnTo>
                    <a:lnTo>
                      <a:pt x="296" y="439"/>
                    </a:lnTo>
                    <a:lnTo>
                      <a:pt x="303" y="432"/>
                    </a:lnTo>
                    <a:lnTo>
                      <a:pt x="314" y="429"/>
                    </a:lnTo>
                    <a:lnTo>
                      <a:pt x="339" y="431"/>
                    </a:lnTo>
                    <a:lnTo>
                      <a:pt x="354" y="430"/>
                    </a:lnTo>
                    <a:lnTo>
                      <a:pt x="355" y="423"/>
                    </a:lnTo>
                    <a:lnTo>
                      <a:pt x="344" y="409"/>
                    </a:lnTo>
                    <a:lnTo>
                      <a:pt x="337" y="399"/>
                    </a:lnTo>
                    <a:lnTo>
                      <a:pt x="339" y="390"/>
                    </a:lnTo>
                    <a:lnTo>
                      <a:pt x="345" y="383"/>
                    </a:lnTo>
                    <a:lnTo>
                      <a:pt x="344" y="376"/>
                    </a:lnTo>
                    <a:lnTo>
                      <a:pt x="339" y="373"/>
                    </a:lnTo>
                    <a:lnTo>
                      <a:pt x="337" y="368"/>
                    </a:lnTo>
                    <a:lnTo>
                      <a:pt x="341" y="366"/>
                    </a:lnTo>
                    <a:lnTo>
                      <a:pt x="345" y="360"/>
                    </a:lnTo>
                    <a:lnTo>
                      <a:pt x="347" y="352"/>
                    </a:lnTo>
                    <a:lnTo>
                      <a:pt x="351" y="345"/>
                    </a:lnTo>
                    <a:lnTo>
                      <a:pt x="364" y="339"/>
                    </a:lnTo>
                    <a:lnTo>
                      <a:pt x="381" y="334"/>
                    </a:lnTo>
                    <a:lnTo>
                      <a:pt x="394" y="331"/>
                    </a:lnTo>
                    <a:lnTo>
                      <a:pt x="413" y="327"/>
                    </a:lnTo>
                    <a:lnTo>
                      <a:pt x="433" y="322"/>
                    </a:lnTo>
                    <a:lnTo>
                      <a:pt x="440" y="320"/>
                    </a:lnTo>
                    <a:lnTo>
                      <a:pt x="449" y="319"/>
                    </a:lnTo>
                    <a:lnTo>
                      <a:pt x="453" y="316"/>
                    </a:lnTo>
                    <a:lnTo>
                      <a:pt x="449" y="311"/>
                    </a:lnTo>
                    <a:lnTo>
                      <a:pt x="426" y="305"/>
                    </a:lnTo>
                    <a:lnTo>
                      <a:pt x="390" y="284"/>
                    </a:lnTo>
                    <a:lnTo>
                      <a:pt x="362" y="251"/>
                    </a:lnTo>
                    <a:lnTo>
                      <a:pt x="352" y="230"/>
                    </a:lnTo>
                    <a:lnTo>
                      <a:pt x="360" y="202"/>
                    </a:lnTo>
                    <a:lnTo>
                      <a:pt x="357" y="187"/>
                    </a:lnTo>
                    <a:lnTo>
                      <a:pt x="352" y="174"/>
                    </a:lnTo>
                    <a:lnTo>
                      <a:pt x="332" y="150"/>
                    </a:lnTo>
                    <a:lnTo>
                      <a:pt x="293" y="115"/>
                    </a:lnTo>
                    <a:lnTo>
                      <a:pt x="275" y="95"/>
                    </a:lnTo>
                    <a:lnTo>
                      <a:pt x="272" y="71"/>
                    </a:lnTo>
                    <a:lnTo>
                      <a:pt x="283" y="52"/>
                    </a:lnTo>
                    <a:lnTo>
                      <a:pt x="305" y="33"/>
                    </a:lnTo>
                    <a:lnTo>
                      <a:pt x="325" y="18"/>
                    </a:lnTo>
                    <a:lnTo>
                      <a:pt x="337" y="0"/>
                    </a:lnTo>
                    <a:lnTo>
                      <a:pt x="345" y="9"/>
                    </a:lnTo>
                    <a:lnTo>
                      <a:pt x="368" y="39"/>
                    </a:lnTo>
                    <a:lnTo>
                      <a:pt x="383" y="61"/>
                    </a:lnTo>
                    <a:lnTo>
                      <a:pt x="388" y="78"/>
                    </a:lnTo>
                    <a:lnTo>
                      <a:pt x="391" y="87"/>
                    </a:lnTo>
                    <a:lnTo>
                      <a:pt x="445" y="108"/>
                    </a:lnTo>
                    <a:lnTo>
                      <a:pt x="469" y="121"/>
                    </a:lnTo>
                    <a:lnTo>
                      <a:pt x="481" y="140"/>
                    </a:lnTo>
                    <a:lnTo>
                      <a:pt x="501" y="160"/>
                    </a:lnTo>
                    <a:lnTo>
                      <a:pt x="505" y="168"/>
                    </a:lnTo>
                    <a:lnTo>
                      <a:pt x="524" y="183"/>
                    </a:lnTo>
                    <a:lnTo>
                      <a:pt x="537" y="187"/>
                    </a:lnTo>
                    <a:lnTo>
                      <a:pt x="560" y="18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CO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</p:grpSp>
        <p:grpSp>
          <p:nvGrpSpPr>
            <p:cNvPr id="225" name="Group 66"/>
            <p:cNvGrpSpPr>
              <a:grpSpLocks/>
            </p:cNvGrpSpPr>
            <p:nvPr/>
          </p:nvGrpSpPr>
          <p:grpSpPr bwMode="auto">
            <a:xfrm>
              <a:off x="1543237" y="3118259"/>
              <a:ext cx="3012316" cy="3493710"/>
              <a:chOff x="1040" y="2082"/>
              <a:chExt cx="1648" cy="2193"/>
            </a:xfrm>
            <a:solidFill>
              <a:srgbClr val="F4F7ED"/>
            </a:solidFill>
          </p:grpSpPr>
          <p:sp>
            <p:nvSpPr>
              <p:cNvPr id="226" name="Freeform 67"/>
              <p:cNvSpPr>
                <a:spLocks/>
              </p:cNvSpPr>
              <p:nvPr/>
            </p:nvSpPr>
            <p:spPr bwMode="auto">
              <a:xfrm>
                <a:off x="1296" y="2793"/>
                <a:ext cx="750" cy="465"/>
              </a:xfrm>
              <a:custGeom>
                <a:avLst/>
                <a:gdLst>
                  <a:gd name="T0" fmla="*/ 0 w 2229"/>
                  <a:gd name="T1" fmla="*/ 0 h 968"/>
                  <a:gd name="T2" fmla="*/ 0 w 2229"/>
                  <a:gd name="T3" fmla="*/ 0 h 968"/>
                  <a:gd name="T4" fmla="*/ 0 w 2229"/>
                  <a:gd name="T5" fmla="*/ 0 h 968"/>
                  <a:gd name="T6" fmla="*/ 0 w 2229"/>
                  <a:gd name="T7" fmla="*/ 0 h 968"/>
                  <a:gd name="T8" fmla="*/ 0 w 2229"/>
                  <a:gd name="T9" fmla="*/ 0 h 968"/>
                  <a:gd name="T10" fmla="*/ 0 w 2229"/>
                  <a:gd name="T11" fmla="*/ 0 h 968"/>
                  <a:gd name="T12" fmla="*/ 0 w 2229"/>
                  <a:gd name="T13" fmla="*/ 0 h 968"/>
                  <a:gd name="T14" fmla="*/ 0 w 2229"/>
                  <a:gd name="T15" fmla="*/ 0 h 968"/>
                  <a:gd name="T16" fmla="*/ 0 w 2229"/>
                  <a:gd name="T17" fmla="*/ 0 h 968"/>
                  <a:gd name="T18" fmla="*/ 0 w 2229"/>
                  <a:gd name="T19" fmla="*/ 0 h 968"/>
                  <a:gd name="T20" fmla="*/ 0 w 2229"/>
                  <a:gd name="T21" fmla="*/ 0 h 968"/>
                  <a:gd name="T22" fmla="*/ 0 w 2229"/>
                  <a:gd name="T23" fmla="*/ 0 h 968"/>
                  <a:gd name="T24" fmla="*/ 0 w 2229"/>
                  <a:gd name="T25" fmla="*/ 0 h 968"/>
                  <a:gd name="T26" fmla="*/ 0 w 2229"/>
                  <a:gd name="T27" fmla="*/ 0 h 968"/>
                  <a:gd name="T28" fmla="*/ 0 w 2229"/>
                  <a:gd name="T29" fmla="*/ 0 h 968"/>
                  <a:gd name="T30" fmla="*/ 0 w 2229"/>
                  <a:gd name="T31" fmla="*/ 0 h 968"/>
                  <a:gd name="T32" fmla="*/ 0 w 2229"/>
                  <a:gd name="T33" fmla="*/ 0 h 968"/>
                  <a:gd name="T34" fmla="*/ 0 w 2229"/>
                  <a:gd name="T35" fmla="*/ 0 h 968"/>
                  <a:gd name="T36" fmla="*/ 0 w 2229"/>
                  <a:gd name="T37" fmla="*/ 0 h 968"/>
                  <a:gd name="T38" fmla="*/ 0 w 2229"/>
                  <a:gd name="T39" fmla="*/ 0 h 968"/>
                  <a:gd name="T40" fmla="*/ 0 w 2229"/>
                  <a:gd name="T41" fmla="*/ 0 h 968"/>
                  <a:gd name="T42" fmla="*/ 0 w 2229"/>
                  <a:gd name="T43" fmla="*/ 0 h 968"/>
                  <a:gd name="T44" fmla="*/ 0 w 2229"/>
                  <a:gd name="T45" fmla="*/ 0 h 968"/>
                  <a:gd name="T46" fmla="*/ 0 w 2229"/>
                  <a:gd name="T47" fmla="*/ 0 h 968"/>
                  <a:gd name="T48" fmla="*/ 0 w 2229"/>
                  <a:gd name="T49" fmla="*/ 0 h 968"/>
                  <a:gd name="T50" fmla="*/ 0 w 2229"/>
                  <a:gd name="T51" fmla="*/ 0 h 968"/>
                  <a:gd name="T52" fmla="*/ 0 w 2229"/>
                  <a:gd name="T53" fmla="*/ 0 h 968"/>
                  <a:gd name="T54" fmla="*/ 0 w 2229"/>
                  <a:gd name="T55" fmla="*/ 0 h 968"/>
                  <a:gd name="T56" fmla="*/ 0 w 2229"/>
                  <a:gd name="T57" fmla="*/ 0 h 968"/>
                  <a:gd name="T58" fmla="*/ 0 w 2229"/>
                  <a:gd name="T59" fmla="*/ 0 h 968"/>
                  <a:gd name="T60" fmla="*/ 0 w 2229"/>
                  <a:gd name="T61" fmla="*/ 0 h 968"/>
                  <a:gd name="T62" fmla="*/ 0 w 2229"/>
                  <a:gd name="T63" fmla="*/ 0 h 968"/>
                  <a:gd name="T64" fmla="*/ 0 w 2229"/>
                  <a:gd name="T65" fmla="*/ 0 h 968"/>
                  <a:gd name="T66" fmla="*/ 0 w 2229"/>
                  <a:gd name="T67" fmla="*/ 0 h 968"/>
                  <a:gd name="T68" fmla="*/ 0 w 2229"/>
                  <a:gd name="T69" fmla="*/ 0 h 968"/>
                  <a:gd name="T70" fmla="*/ 0 w 2229"/>
                  <a:gd name="T71" fmla="*/ 0 h 968"/>
                  <a:gd name="T72" fmla="*/ 0 w 2229"/>
                  <a:gd name="T73" fmla="*/ 0 h 968"/>
                  <a:gd name="T74" fmla="*/ 0 w 2229"/>
                  <a:gd name="T75" fmla="*/ 0 h 968"/>
                  <a:gd name="T76" fmla="*/ 0 w 2229"/>
                  <a:gd name="T77" fmla="*/ 0 h 968"/>
                  <a:gd name="T78" fmla="*/ 0 w 2229"/>
                  <a:gd name="T79" fmla="*/ 0 h 968"/>
                  <a:gd name="T80" fmla="*/ 0 w 2229"/>
                  <a:gd name="T81" fmla="*/ 0 h 968"/>
                  <a:gd name="T82" fmla="*/ 0 w 2229"/>
                  <a:gd name="T83" fmla="*/ 0 h 968"/>
                  <a:gd name="T84" fmla="*/ 0 w 2229"/>
                  <a:gd name="T85" fmla="*/ 0 h 968"/>
                  <a:gd name="T86" fmla="*/ 0 w 2229"/>
                  <a:gd name="T87" fmla="*/ 0 h 968"/>
                  <a:gd name="T88" fmla="*/ 0 w 2229"/>
                  <a:gd name="T89" fmla="*/ 0 h 968"/>
                  <a:gd name="T90" fmla="*/ 0 w 2229"/>
                  <a:gd name="T91" fmla="*/ 0 h 968"/>
                  <a:gd name="T92" fmla="*/ 0 w 2229"/>
                  <a:gd name="T93" fmla="*/ 0 h 968"/>
                  <a:gd name="T94" fmla="*/ 0 w 2229"/>
                  <a:gd name="T95" fmla="*/ 0 h 968"/>
                  <a:gd name="T96" fmla="*/ 0 w 2229"/>
                  <a:gd name="T97" fmla="*/ 0 h 968"/>
                  <a:gd name="T98" fmla="*/ 0 w 2229"/>
                  <a:gd name="T99" fmla="*/ 0 h 968"/>
                  <a:gd name="T100" fmla="*/ 0 w 2229"/>
                  <a:gd name="T101" fmla="*/ 0 h 968"/>
                  <a:gd name="T102" fmla="*/ 0 w 2229"/>
                  <a:gd name="T103" fmla="*/ 0 h 968"/>
                  <a:gd name="T104" fmla="*/ 0 w 2229"/>
                  <a:gd name="T105" fmla="*/ 0 h 968"/>
                  <a:gd name="T106" fmla="*/ 0 w 2229"/>
                  <a:gd name="T107" fmla="*/ 0 h 968"/>
                  <a:gd name="T108" fmla="*/ 0 w 2229"/>
                  <a:gd name="T109" fmla="*/ 0 h 968"/>
                  <a:gd name="T110" fmla="*/ 0 w 2229"/>
                  <a:gd name="T111" fmla="*/ 0 h 968"/>
                  <a:gd name="T112" fmla="*/ 0 w 2229"/>
                  <a:gd name="T113" fmla="*/ 0 h 968"/>
                  <a:gd name="T114" fmla="*/ 0 w 2229"/>
                  <a:gd name="T115" fmla="*/ 0 h 968"/>
                  <a:gd name="T116" fmla="*/ 0 w 2229"/>
                  <a:gd name="T117" fmla="*/ 0 h 968"/>
                  <a:gd name="T118" fmla="*/ 0 w 2229"/>
                  <a:gd name="T119" fmla="*/ 0 h 968"/>
                  <a:gd name="T120" fmla="*/ 0 w 2229"/>
                  <a:gd name="T121" fmla="*/ 0 h 96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229"/>
                  <a:gd name="T184" fmla="*/ 0 h 968"/>
                  <a:gd name="T185" fmla="*/ 2229 w 2229"/>
                  <a:gd name="T186" fmla="*/ 968 h 968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229" h="968">
                    <a:moveTo>
                      <a:pt x="1561" y="22"/>
                    </a:moveTo>
                    <a:lnTo>
                      <a:pt x="1553" y="28"/>
                    </a:lnTo>
                    <a:lnTo>
                      <a:pt x="1555" y="33"/>
                    </a:lnTo>
                    <a:lnTo>
                      <a:pt x="1561" y="34"/>
                    </a:lnTo>
                    <a:lnTo>
                      <a:pt x="1564" y="34"/>
                    </a:lnTo>
                    <a:lnTo>
                      <a:pt x="1566" y="29"/>
                    </a:lnTo>
                    <a:lnTo>
                      <a:pt x="1571" y="21"/>
                    </a:lnTo>
                    <a:lnTo>
                      <a:pt x="1574" y="21"/>
                    </a:lnTo>
                    <a:lnTo>
                      <a:pt x="1576" y="17"/>
                    </a:lnTo>
                    <a:lnTo>
                      <a:pt x="1582" y="17"/>
                    </a:lnTo>
                    <a:lnTo>
                      <a:pt x="1587" y="19"/>
                    </a:lnTo>
                    <a:lnTo>
                      <a:pt x="1595" y="27"/>
                    </a:lnTo>
                    <a:lnTo>
                      <a:pt x="1600" y="28"/>
                    </a:lnTo>
                    <a:lnTo>
                      <a:pt x="1614" y="26"/>
                    </a:lnTo>
                    <a:lnTo>
                      <a:pt x="1620" y="26"/>
                    </a:lnTo>
                    <a:lnTo>
                      <a:pt x="1621" y="29"/>
                    </a:lnTo>
                    <a:lnTo>
                      <a:pt x="1621" y="32"/>
                    </a:lnTo>
                    <a:lnTo>
                      <a:pt x="1615" y="39"/>
                    </a:lnTo>
                    <a:lnTo>
                      <a:pt x="1617" y="44"/>
                    </a:lnTo>
                    <a:lnTo>
                      <a:pt x="1621" y="47"/>
                    </a:lnTo>
                    <a:lnTo>
                      <a:pt x="1625" y="46"/>
                    </a:lnTo>
                    <a:lnTo>
                      <a:pt x="1630" y="45"/>
                    </a:lnTo>
                    <a:lnTo>
                      <a:pt x="1633" y="41"/>
                    </a:lnTo>
                    <a:lnTo>
                      <a:pt x="1634" y="38"/>
                    </a:lnTo>
                    <a:lnTo>
                      <a:pt x="1636" y="34"/>
                    </a:lnTo>
                    <a:lnTo>
                      <a:pt x="1631" y="32"/>
                    </a:lnTo>
                    <a:lnTo>
                      <a:pt x="1627" y="27"/>
                    </a:lnTo>
                    <a:lnTo>
                      <a:pt x="1628" y="23"/>
                    </a:lnTo>
                    <a:lnTo>
                      <a:pt x="1630" y="19"/>
                    </a:lnTo>
                    <a:lnTo>
                      <a:pt x="1636" y="18"/>
                    </a:lnTo>
                    <a:lnTo>
                      <a:pt x="1644" y="22"/>
                    </a:lnTo>
                    <a:lnTo>
                      <a:pt x="1657" y="42"/>
                    </a:lnTo>
                    <a:lnTo>
                      <a:pt x="1659" y="44"/>
                    </a:lnTo>
                    <a:lnTo>
                      <a:pt x="1664" y="43"/>
                    </a:lnTo>
                    <a:lnTo>
                      <a:pt x="1667" y="40"/>
                    </a:lnTo>
                    <a:lnTo>
                      <a:pt x="1663" y="28"/>
                    </a:lnTo>
                    <a:lnTo>
                      <a:pt x="1663" y="24"/>
                    </a:lnTo>
                    <a:lnTo>
                      <a:pt x="1667" y="24"/>
                    </a:lnTo>
                    <a:lnTo>
                      <a:pt x="1677" y="28"/>
                    </a:lnTo>
                    <a:lnTo>
                      <a:pt x="1676" y="33"/>
                    </a:lnTo>
                    <a:lnTo>
                      <a:pt x="1669" y="47"/>
                    </a:lnTo>
                    <a:lnTo>
                      <a:pt x="1670" y="50"/>
                    </a:lnTo>
                    <a:lnTo>
                      <a:pt x="1673" y="50"/>
                    </a:lnTo>
                    <a:lnTo>
                      <a:pt x="1677" y="49"/>
                    </a:lnTo>
                    <a:lnTo>
                      <a:pt x="1693" y="39"/>
                    </a:lnTo>
                    <a:lnTo>
                      <a:pt x="1705" y="39"/>
                    </a:lnTo>
                    <a:lnTo>
                      <a:pt x="1713" y="45"/>
                    </a:lnTo>
                    <a:lnTo>
                      <a:pt x="1713" y="49"/>
                    </a:lnTo>
                    <a:lnTo>
                      <a:pt x="1705" y="55"/>
                    </a:lnTo>
                    <a:lnTo>
                      <a:pt x="1705" y="57"/>
                    </a:lnTo>
                    <a:lnTo>
                      <a:pt x="1706" y="59"/>
                    </a:lnTo>
                    <a:lnTo>
                      <a:pt x="1731" y="56"/>
                    </a:lnTo>
                    <a:lnTo>
                      <a:pt x="1744" y="52"/>
                    </a:lnTo>
                    <a:lnTo>
                      <a:pt x="1755" y="46"/>
                    </a:lnTo>
                    <a:lnTo>
                      <a:pt x="1759" y="46"/>
                    </a:lnTo>
                    <a:lnTo>
                      <a:pt x="1761" y="49"/>
                    </a:lnTo>
                    <a:lnTo>
                      <a:pt x="1761" y="61"/>
                    </a:lnTo>
                    <a:lnTo>
                      <a:pt x="1762" y="65"/>
                    </a:lnTo>
                    <a:lnTo>
                      <a:pt x="1768" y="67"/>
                    </a:lnTo>
                    <a:lnTo>
                      <a:pt x="1774" y="65"/>
                    </a:lnTo>
                    <a:lnTo>
                      <a:pt x="1782" y="57"/>
                    </a:lnTo>
                    <a:lnTo>
                      <a:pt x="1787" y="54"/>
                    </a:lnTo>
                    <a:lnTo>
                      <a:pt x="1795" y="51"/>
                    </a:lnTo>
                    <a:lnTo>
                      <a:pt x="1803" y="47"/>
                    </a:lnTo>
                    <a:lnTo>
                      <a:pt x="1808" y="35"/>
                    </a:lnTo>
                    <a:lnTo>
                      <a:pt x="1795" y="25"/>
                    </a:lnTo>
                    <a:lnTo>
                      <a:pt x="1797" y="21"/>
                    </a:lnTo>
                    <a:lnTo>
                      <a:pt x="1800" y="19"/>
                    </a:lnTo>
                    <a:lnTo>
                      <a:pt x="1810" y="23"/>
                    </a:lnTo>
                    <a:lnTo>
                      <a:pt x="1813" y="26"/>
                    </a:lnTo>
                    <a:lnTo>
                      <a:pt x="1817" y="44"/>
                    </a:lnTo>
                    <a:lnTo>
                      <a:pt x="1823" y="47"/>
                    </a:lnTo>
                    <a:lnTo>
                      <a:pt x="1827" y="46"/>
                    </a:lnTo>
                    <a:lnTo>
                      <a:pt x="1831" y="44"/>
                    </a:lnTo>
                    <a:lnTo>
                      <a:pt x="1833" y="33"/>
                    </a:lnTo>
                    <a:lnTo>
                      <a:pt x="1836" y="30"/>
                    </a:lnTo>
                    <a:lnTo>
                      <a:pt x="1840" y="29"/>
                    </a:lnTo>
                    <a:lnTo>
                      <a:pt x="1847" y="31"/>
                    </a:lnTo>
                    <a:lnTo>
                      <a:pt x="1875" y="44"/>
                    </a:lnTo>
                    <a:lnTo>
                      <a:pt x="1896" y="53"/>
                    </a:lnTo>
                    <a:lnTo>
                      <a:pt x="1908" y="56"/>
                    </a:lnTo>
                    <a:lnTo>
                      <a:pt x="1903" y="57"/>
                    </a:lnTo>
                    <a:lnTo>
                      <a:pt x="1644" y="134"/>
                    </a:lnTo>
                    <a:lnTo>
                      <a:pt x="1648" y="145"/>
                    </a:lnTo>
                    <a:lnTo>
                      <a:pt x="1670" y="147"/>
                    </a:lnTo>
                    <a:lnTo>
                      <a:pt x="1689" y="148"/>
                    </a:lnTo>
                    <a:lnTo>
                      <a:pt x="1705" y="160"/>
                    </a:lnTo>
                    <a:lnTo>
                      <a:pt x="1723" y="164"/>
                    </a:lnTo>
                    <a:lnTo>
                      <a:pt x="1745" y="162"/>
                    </a:lnTo>
                    <a:lnTo>
                      <a:pt x="1762" y="180"/>
                    </a:lnTo>
                    <a:lnTo>
                      <a:pt x="1816" y="240"/>
                    </a:lnTo>
                    <a:lnTo>
                      <a:pt x="1821" y="251"/>
                    </a:lnTo>
                    <a:lnTo>
                      <a:pt x="1831" y="264"/>
                    </a:lnTo>
                    <a:lnTo>
                      <a:pt x="1856" y="270"/>
                    </a:lnTo>
                    <a:lnTo>
                      <a:pt x="1866" y="271"/>
                    </a:lnTo>
                    <a:lnTo>
                      <a:pt x="1886" y="290"/>
                    </a:lnTo>
                    <a:lnTo>
                      <a:pt x="1892" y="287"/>
                    </a:lnTo>
                    <a:lnTo>
                      <a:pt x="1893" y="285"/>
                    </a:lnTo>
                    <a:lnTo>
                      <a:pt x="1895" y="283"/>
                    </a:lnTo>
                    <a:lnTo>
                      <a:pt x="1895" y="280"/>
                    </a:lnTo>
                    <a:lnTo>
                      <a:pt x="1896" y="278"/>
                    </a:lnTo>
                    <a:lnTo>
                      <a:pt x="1900" y="279"/>
                    </a:lnTo>
                    <a:lnTo>
                      <a:pt x="1908" y="279"/>
                    </a:lnTo>
                    <a:lnTo>
                      <a:pt x="1911" y="278"/>
                    </a:lnTo>
                    <a:lnTo>
                      <a:pt x="1911" y="276"/>
                    </a:lnTo>
                    <a:lnTo>
                      <a:pt x="1912" y="274"/>
                    </a:lnTo>
                    <a:lnTo>
                      <a:pt x="1915" y="273"/>
                    </a:lnTo>
                    <a:lnTo>
                      <a:pt x="1916" y="274"/>
                    </a:lnTo>
                    <a:lnTo>
                      <a:pt x="1916" y="279"/>
                    </a:lnTo>
                    <a:lnTo>
                      <a:pt x="1919" y="280"/>
                    </a:lnTo>
                    <a:lnTo>
                      <a:pt x="1922" y="283"/>
                    </a:lnTo>
                    <a:lnTo>
                      <a:pt x="1924" y="284"/>
                    </a:lnTo>
                    <a:lnTo>
                      <a:pt x="1926" y="285"/>
                    </a:lnTo>
                    <a:lnTo>
                      <a:pt x="1929" y="287"/>
                    </a:lnTo>
                    <a:lnTo>
                      <a:pt x="1928" y="288"/>
                    </a:lnTo>
                    <a:lnTo>
                      <a:pt x="1925" y="289"/>
                    </a:lnTo>
                    <a:lnTo>
                      <a:pt x="1922" y="288"/>
                    </a:lnTo>
                    <a:lnTo>
                      <a:pt x="1918" y="287"/>
                    </a:lnTo>
                    <a:lnTo>
                      <a:pt x="1916" y="285"/>
                    </a:lnTo>
                    <a:lnTo>
                      <a:pt x="1915" y="287"/>
                    </a:lnTo>
                    <a:lnTo>
                      <a:pt x="1916" y="291"/>
                    </a:lnTo>
                    <a:lnTo>
                      <a:pt x="1921" y="293"/>
                    </a:lnTo>
                    <a:lnTo>
                      <a:pt x="1924" y="294"/>
                    </a:lnTo>
                    <a:lnTo>
                      <a:pt x="1928" y="295"/>
                    </a:lnTo>
                    <a:lnTo>
                      <a:pt x="1931" y="294"/>
                    </a:lnTo>
                    <a:lnTo>
                      <a:pt x="1934" y="294"/>
                    </a:lnTo>
                    <a:lnTo>
                      <a:pt x="1938" y="292"/>
                    </a:lnTo>
                    <a:lnTo>
                      <a:pt x="1941" y="293"/>
                    </a:lnTo>
                    <a:lnTo>
                      <a:pt x="1944" y="294"/>
                    </a:lnTo>
                    <a:lnTo>
                      <a:pt x="1945" y="294"/>
                    </a:lnTo>
                    <a:lnTo>
                      <a:pt x="1947" y="293"/>
                    </a:lnTo>
                    <a:lnTo>
                      <a:pt x="1948" y="292"/>
                    </a:lnTo>
                    <a:lnTo>
                      <a:pt x="1947" y="290"/>
                    </a:lnTo>
                    <a:lnTo>
                      <a:pt x="1945" y="289"/>
                    </a:lnTo>
                    <a:lnTo>
                      <a:pt x="1944" y="288"/>
                    </a:lnTo>
                    <a:lnTo>
                      <a:pt x="1945" y="286"/>
                    </a:lnTo>
                    <a:lnTo>
                      <a:pt x="1951" y="285"/>
                    </a:lnTo>
                    <a:lnTo>
                      <a:pt x="1960" y="283"/>
                    </a:lnTo>
                    <a:lnTo>
                      <a:pt x="1965" y="280"/>
                    </a:lnTo>
                    <a:lnTo>
                      <a:pt x="1970" y="278"/>
                    </a:lnTo>
                    <a:lnTo>
                      <a:pt x="1973" y="280"/>
                    </a:lnTo>
                    <a:lnTo>
                      <a:pt x="1973" y="283"/>
                    </a:lnTo>
                    <a:lnTo>
                      <a:pt x="1974" y="285"/>
                    </a:lnTo>
                    <a:lnTo>
                      <a:pt x="1977" y="285"/>
                    </a:lnTo>
                    <a:lnTo>
                      <a:pt x="1980" y="283"/>
                    </a:lnTo>
                    <a:lnTo>
                      <a:pt x="1980" y="280"/>
                    </a:lnTo>
                    <a:lnTo>
                      <a:pt x="1983" y="278"/>
                    </a:lnTo>
                    <a:lnTo>
                      <a:pt x="1987" y="280"/>
                    </a:lnTo>
                    <a:lnTo>
                      <a:pt x="1988" y="284"/>
                    </a:lnTo>
                    <a:lnTo>
                      <a:pt x="1990" y="287"/>
                    </a:lnTo>
                    <a:lnTo>
                      <a:pt x="1994" y="289"/>
                    </a:lnTo>
                    <a:lnTo>
                      <a:pt x="1998" y="289"/>
                    </a:lnTo>
                    <a:lnTo>
                      <a:pt x="2003" y="292"/>
                    </a:lnTo>
                    <a:lnTo>
                      <a:pt x="2007" y="292"/>
                    </a:lnTo>
                    <a:lnTo>
                      <a:pt x="2014" y="289"/>
                    </a:lnTo>
                    <a:lnTo>
                      <a:pt x="2019" y="287"/>
                    </a:lnTo>
                    <a:lnTo>
                      <a:pt x="2019" y="293"/>
                    </a:lnTo>
                    <a:lnTo>
                      <a:pt x="2023" y="295"/>
                    </a:lnTo>
                    <a:lnTo>
                      <a:pt x="2027" y="296"/>
                    </a:lnTo>
                    <a:lnTo>
                      <a:pt x="2029" y="297"/>
                    </a:lnTo>
                    <a:lnTo>
                      <a:pt x="2032" y="299"/>
                    </a:lnTo>
                    <a:lnTo>
                      <a:pt x="2033" y="301"/>
                    </a:lnTo>
                    <a:lnTo>
                      <a:pt x="2036" y="302"/>
                    </a:lnTo>
                    <a:lnTo>
                      <a:pt x="2037" y="303"/>
                    </a:lnTo>
                    <a:lnTo>
                      <a:pt x="2040" y="302"/>
                    </a:lnTo>
                    <a:lnTo>
                      <a:pt x="2043" y="300"/>
                    </a:lnTo>
                    <a:lnTo>
                      <a:pt x="2046" y="297"/>
                    </a:lnTo>
                    <a:lnTo>
                      <a:pt x="2047" y="295"/>
                    </a:lnTo>
                    <a:lnTo>
                      <a:pt x="2046" y="291"/>
                    </a:lnTo>
                    <a:lnTo>
                      <a:pt x="2045" y="289"/>
                    </a:lnTo>
                    <a:lnTo>
                      <a:pt x="2042" y="288"/>
                    </a:lnTo>
                    <a:lnTo>
                      <a:pt x="2040" y="287"/>
                    </a:lnTo>
                    <a:lnTo>
                      <a:pt x="2040" y="285"/>
                    </a:lnTo>
                    <a:lnTo>
                      <a:pt x="2045" y="284"/>
                    </a:lnTo>
                    <a:lnTo>
                      <a:pt x="2049" y="286"/>
                    </a:lnTo>
                    <a:lnTo>
                      <a:pt x="2052" y="287"/>
                    </a:lnTo>
                    <a:lnTo>
                      <a:pt x="2056" y="290"/>
                    </a:lnTo>
                    <a:lnTo>
                      <a:pt x="2059" y="289"/>
                    </a:lnTo>
                    <a:lnTo>
                      <a:pt x="2063" y="286"/>
                    </a:lnTo>
                    <a:lnTo>
                      <a:pt x="2066" y="282"/>
                    </a:lnTo>
                    <a:lnTo>
                      <a:pt x="2070" y="279"/>
                    </a:lnTo>
                    <a:lnTo>
                      <a:pt x="2076" y="278"/>
                    </a:lnTo>
                    <a:lnTo>
                      <a:pt x="2079" y="278"/>
                    </a:lnTo>
                    <a:lnTo>
                      <a:pt x="2081" y="279"/>
                    </a:lnTo>
                    <a:lnTo>
                      <a:pt x="2081" y="282"/>
                    </a:lnTo>
                    <a:lnTo>
                      <a:pt x="2078" y="283"/>
                    </a:lnTo>
                    <a:lnTo>
                      <a:pt x="2076" y="284"/>
                    </a:lnTo>
                    <a:lnTo>
                      <a:pt x="2073" y="284"/>
                    </a:lnTo>
                    <a:lnTo>
                      <a:pt x="2072" y="286"/>
                    </a:lnTo>
                    <a:lnTo>
                      <a:pt x="2073" y="288"/>
                    </a:lnTo>
                    <a:lnTo>
                      <a:pt x="2078" y="289"/>
                    </a:lnTo>
                    <a:lnTo>
                      <a:pt x="2083" y="288"/>
                    </a:lnTo>
                    <a:lnTo>
                      <a:pt x="2088" y="288"/>
                    </a:lnTo>
                    <a:lnTo>
                      <a:pt x="2089" y="290"/>
                    </a:lnTo>
                    <a:lnTo>
                      <a:pt x="2092" y="291"/>
                    </a:lnTo>
                    <a:lnTo>
                      <a:pt x="2095" y="292"/>
                    </a:lnTo>
                    <a:lnTo>
                      <a:pt x="2098" y="290"/>
                    </a:lnTo>
                    <a:lnTo>
                      <a:pt x="2099" y="291"/>
                    </a:lnTo>
                    <a:lnTo>
                      <a:pt x="2101" y="292"/>
                    </a:lnTo>
                    <a:lnTo>
                      <a:pt x="2105" y="293"/>
                    </a:lnTo>
                    <a:lnTo>
                      <a:pt x="2108" y="292"/>
                    </a:lnTo>
                    <a:lnTo>
                      <a:pt x="2111" y="291"/>
                    </a:lnTo>
                    <a:lnTo>
                      <a:pt x="2111" y="290"/>
                    </a:lnTo>
                    <a:lnTo>
                      <a:pt x="2108" y="288"/>
                    </a:lnTo>
                    <a:lnTo>
                      <a:pt x="2108" y="286"/>
                    </a:lnTo>
                    <a:lnTo>
                      <a:pt x="2109" y="285"/>
                    </a:lnTo>
                    <a:lnTo>
                      <a:pt x="2112" y="286"/>
                    </a:lnTo>
                    <a:lnTo>
                      <a:pt x="2115" y="289"/>
                    </a:lnTo>
                    <a:lnTo>
                      <a:pt x="2117" y="291"/>
                    </a:lnTo>
                    <a:lnTo>
                      <a:pt x="2118" y="289"/>
                    </a:lnTo>
                    <a:lnTo>
                      <a:pt x="2121" y="289"/>
                    </a:lnTo>
                    <a:lnTo>
                      <a:pt x="2125" y="290"/>
                    </a:lnTo>
                    <a:lnTo>
                      <a:pt x="2127" y="290"/>
                    </a:lnTo>
                    <a:lnTo>
                      <a:pt x="2128" y="286"/>
                    </a:lnTo>
                    <a:lnTo>
                      <a:pt x="2128" y="284"/>
                    </a:lnTo>
                    <a:lnTo>
                      <a:pt x="2127" y="280"/>
                    </a:lnTo>
                    <a:lnTo>
                      <a:pt x="2128" y="278"/>
                    </a:lnTo>
                    <a:lnTo>
                      <a:pt x="2131" y="279"/>
                    </a:lnTo>
                    <a:lnTo>
                      <a:pt x="2131" y="282"/>
                    </a:lnTo>
                    <a:lnTo>
                      <a:pt x="2132" y="284"/>
                    </a:lnTo>
                    <a:lnTo>
                      <a:pt x="2135" y="287"/>
                    </a:lnTo>
                    <a:lnTo>
                      <a:pt x="2137" y="284"/>
                    </a:lnTo>
                    <a:lnTo>
                      <a:pt x="2140" y="282"/>
                    </a:lnTo>
                    <a:lnTo>
                      <a:pt x="2140" y="279"/>
                    </a:lnTo>
                    <a:lnTo>
                      <a:pt x="2138" y="278"/>
                    </a:lnTo>
                    <a:lnTo>
                      <a:pt x="2137" y="278"/>
                    </a:lnTo>
                    <a:lnTo>
                      <a:pt x="2135" y="277"/>
                    </a:lnTo>
                    <a:lnTo>
                      <a:pt x="2132" y="277"/>
                    </a:lnTo>
                    <a:lnTo>
                      <a:pt x="2132" y="274"/>
                    </a:lnTo>
                    <a:lnTo>
                      <a:pt x="2134" y="273"/>
                    </a:lnTo>
                    <a:lnTo>
                      <a:pt x="2140" y="273"/>
                    </a:lnTo>
                    <a:lnTo>
                      <a:pt x="2142" y="275"/>
                    </a:lnTo>
                    <a:lnTo>
                      <a:pt x="2145" y="277"/>
                    </a:lnTo>
                    <a:lnTo>
                      <a:pt x="2148" y="278"/>
                    </a:lnTo>
                    <a:lnTo>
                      <a:pt x="2153" y="278"/>
                    </a:lnTo>
                    <a:lnTo>
                      <a:pt x="2155" y="277"/>
                    </a:lnTo>
                    <a:lnTo>
                      <a:pt x="2158" y="277"/>
                    </a:lnTo>
                    <a:lnTo>
                      <a:pt x="2161" y="278"/>
                    </a:lnTo>
                    <a:lnTo>
                      <a:pt x="2170" y="278"/>
                    </a:lnTo>
                    <a:lnTo>
                      <a:pt x="2176" y="279"/>
                    </a:lnTo>
                    <a:lnTo>
                      <a:pt x="2177" y="277"/>
                    </a:lnTo>
                    <a:lnTo>
                      <a:pt x="2178" y="275"/>
                    </a:lnTo>
                    <a:lnTo>
                      <a:pt x="2181" y="273"/>
                    </a:lnTo>
                    <a:lnTo>
                      <a:pt x="2181" y="271"/>
                    </a:lnTo>
                    <a:lnTo>
                      <a:pt x="2183" y="268"/>
                    </a:lnTo>
                    <a:lnTo>
                      <a:pt x="2186" y="266"/>
                    </a:lnTo>
                    <a:lnTo>
                      <a:pt x="2197" y="266"/>
                    </a:lnTo>
                    <a:lnTo>
                      <a:pt x="2197" y="268"/>
                    </a:lnTo>
                    <a:lnTo>
                      <a:pt x="2197" y="269"/>
                    </a:lnTo>
                    <a:lnTo>
                      <a:pt x="2194" y="270"/>
                    </a:lnTo>
                    <a:lnTo>
                      <a:pt x="2194" y="273"/>
                    </a:lnTo>
                    <a:lnTo>
                      <a:pt x="2197" y="274"/>
                    </a:lnTo>
                    <a:lnTo>
                      <a:pt x="2201" y="277"/>
                    </a:lnTo>
                    <a:lnTo>
                      <a:pt x="2203" y="278"/>
                    </a:lnTo>
                    <a:lnTo>
                      <a:pt x="2207" y="276"/>
                    </a:lnTo>
                    <a:lnTo>
                      <a:pt x="2209" y="277"/>
                    </a:lnTo>
                    <a:lnTo>
                      <a:pt x="2209" y="278"/>
                    </a:lnTo>
                    <a:lnTo>
                      <a:pt x="2207" y="280"/>
                    </a:lnTo>
                    <a:lnTo>
                      <a:pt x="2207" y="282"/>
                    </a:lnTo>
                    <a:lnTo>
                      <a:pt x="2209" y="283"/>
                    </a:lnTo>
                    <a:lnTo>
                      <a:pt x="2210" y="285"/>
                    </a:lnTo>
                    <a:lnTo>
                      <a:pt x="2212" y="287"/>
                    </a:lnTo>
                    <a:lnTo>
                      <a:pt x="2209" y="289"/>
                    </a:lnTo>
                    <a:lnTo>
                      <a:pt x="2209" y="292"/>
                    </a:lnTo>
                    <a:lnTo>
                      <a:pt x="2210" y="293"/>
                    </a:lnTo>
                    <a:lnTo>
                      <a:pt x="2214" y="295"/>
                    </a:lnTo>
                    <a:lnTo>
                      <a:pt x="2219" y="296"/>
                    </a:lnTo>
                    <a:lnTo>
                      <a:pt x="2220" y="296"/>
                    </a:lnTo>
                    <a:lnTo>
                      <a:pt x="2225" y="297"/>
                    </a:lnTo>
                    <a:lnTo>
                      <a:pt x="2226" y="297"/>
                    </a:lnTo>
                    <a:lnTo>
                      <a:pt x="2227" y="298"/>
                    </a:lnTo>
                    <a:lnTo>
                      <a:pt x="2226" y="299"/>
                    </a:lnTo>
                    <a:lnTo>
                      <a:pt x="2229" y="300"/>
                    </a:lnTo>
                    <a:lnTo>
                      <a:pt x="2227" y="302"/>
                    </a:lnTo>
                    <a:lnTo>
                      <a:pt x="2226" y="304"/>
                    </a:lnTo>
                    <a:lnTo>
                      <a:pt x="2222" y="304"/>
                    </a:lnTo>
                    <a:lnTo>
                      <a:pt x="2220" y="306"/>
                    </a:lnTo>
                    <a:lnTo>
                      <a:pt x="2219" y="308"/>
                    </a:lnTo>
                    <a:lnTo>
                      <a:pt x="2219" y="309"/>
                    </a:lnTo>
                    <a:lnTo>
                      <a:pt x="2217" y="310"/>
                    </a:lnTo>
                    <a:lnTo>
                      <a:pt x="2217" y="315"/>
                    </a:lnTo>
                    <a:lnTo>
                      <a:pt x="2216" y="315"/>
                    </a:lnTo>
                    <a:lnTo>
                      <a:pt x="2213" y="316"/>
                    </a:lnTo>
                    <a:lnTo>
                      <a:pt x="2212" y="316"/>
                    </a:lnTo>
                    <a:lnTo>
                      <a:pt x="2212" y="314"/>
                    </a:lnTo>
                    <a:lnTo>
                      <a:pt x="2209" y="313"/>
                    </a:lnTo>
                    <a:lnTo>
                      <a:pt x="2207" y="313"/>
                    </a:lnTo>
                    <a:lnTo>
                      <a:pt x="2204" y="314"/>
                    </a:lnTo>
                    <a:lnTo>
                      <a:pt x="2203" y="315"/>
                    </a:lnTo>
                    <a:lnTo>
                      <a:pt x="2204" y="316"/>
                    </a:lnTo>
                    <a:lnTo>
                      <a:pt x="2206" y="318"/>
                    </a:lnTo>
                    <a:lnTo>
                      <a:pt x="2206" y="319"/>
                    </a:lnTo>
                    <a:lnTo>
                      <a:pt x="2204" y="320"/>
                    </a:lnTo>
                    <a:lnTo>
                      <a:pt x="2203" y="322"/>
                    </a:lnTo>
                    <a:lnTo>
                      <a:pt x="2200" y="323"/>
                    </a:lnTo>
                    <a:lnTo>
                      <a:pt x="2190" y="323"/>
                    </a:lnTo>
                    <a:lnTo>
                      <a:pt x="2191" y="325"/>
                    </a:lnTo>
                    <a:lnTo>
                      <a:pt x="2191" y="327"/>
                    </a:lnTo>
                    <a:lnTo>
                      <a:pt x="2190" y="329"/>
                    </a:lnTo>
                    <a:lnTo>
                      <a:pt x="2187" y="330"/>
                    </a:lnTo>
                    <a:lnTo>
                      <a:pt x="2181" y="331"/>
                    </a:lnTo>
                    <a:lnTo>
                      <a:pt x="2177" y="332"/>
                    </a:lnTo>
                    <a:lnTo>
                      <a:pt x="2174" y="333"/>
                    </a:lnTo>
                    <a:lnTo>
                      <a:pt x="2171" y="335"/>
                    </a:lnTo>
                    <a:lnTo>
                      <a:pt x="2170" y="337"/>
                    </a:lnTo>
                    <a:lnTo>
                      <a:pt x="2168" y="339"/>
                    </a:lnTo>
                    <a:lnTo>
                      <a:pt x="2167" y="340"/>
                    </a:lnTo>
                    <a:lnTo>
                      <a:pt x="2165" y="341"/>
                    </a:lnTo>
                    <a:lnTo>
                      <a:pt x="2160" y="342"/>
                    </a:lnTo>
                    <a:lnTo>
                      <a:pt x="2155" y="344"/>
                    </a:lnTo>
                    <a:lnTo>
                      <a:pt x="2153" y="344"/>
                    </a:lnTo>
                    <a:lnTo>
                      <a:pt x="2151" y="346"/>
                    </a:lnTo>
                    <a:lnTo>
                      <a:pt x="2154" y="348"/>
                    </a:lnTo>
                    <a:lnTo>
                      <a:pt x="2155" y="350"/>
                    </a:lnTo>
                    <a:lnTo>
                      <a:pt x="2155" y="358"/>
                    </a:lnTo>
                    <a:lnTo>
                      <a:pt x="2154" y="360"/>
                    </a:lnTo>
                    <a:lnTo>
                      <a:pt x="2151" y="362"/>
                    </a:lnTo>
                    <a:lnTo>
                      <a:pt x="2147" y="363"/>
                    </a:lnTo>
                    <a:lnTo>
                      <a:pt x="2141" y="364"/>
                    </a:lnTo>
                    <a:lnTo>
                      <a:pt x="2135" y="366"/>
                    </a:lnTo>
                    <a:lnTo>
                      <a:pt x="2128" y="368"/>
                    </a:lnTo>
                    <a:lnTo>
                      <a:pt x="2127" y="369"/>
                    </a:lnTo>
                    <a:lnTo>
                      <a:pt x="2122" y="373"/>
                    </a:lnTo>
                    <a:lnTo>
                      <a:pt x="2119" y="377"/>
                    </a:lnTo>
                    <a:lnTo>
                      <a:pt x="2118" y="380"/>
                    </a:lnTo>
                    <a:lnTo>
                      <a:pt x="2115" y="382"/>
                    </a:lnTo>
                    <a:lnTo>
                      <a:pt x="2109" y="384"/>
                    </a:lnTo>
                    <a:lnTo>
                      <a:pt x="2106" y="384"/>
                    </a:lnTo>
                    <a:lnTo>
                      <a:pt x="2099" y="385"/>
                    </a:lnTo>
                    <a:lnTo>
                      <a:pt x="2093" y="385"/>
                    </a:lnTo>
                    <a:lnTo>
                      <a:pt x="2089" y="384"/>
                    </a:lnTo>
                    <a:lnTo>
                      <a:pt x="2085" y="382"/>
                    </a:lnTo>
                    <a:lnTo>
                      <a:pt x="2082" y="381"/>
                    </a:lnTo>
                    <a:lnTo>
                      <a:pt x="2079" y="381"/>
                    </a:lnTo>
                    <a:lnTo>
                      <a:pt x="2079" y="383"/>
                    </a:lnTo>
                    <a:lnTo>
                      <a:pt x="2076" y="384"/>
                    </a:lnTo>
                    <a:lnTo>
                      <a:pt x="2073" y="384"/>
                    </a:lnTo>
                    <a:lnTo>
                      <a:pt x="2070" y="383"/>
                    </a:lnTo>
                    <a:lnTo>
                      <a:pt x="2070" y="384"/>
                    </a:lnTo>
                    <a:lnTo>
                      <a:pt x="2068" y="388"/>
                    </a:lnTo>
                    <a:lnTo>
                      <a:pt x="2065" y="389"/>
                    </a:lnTo>
                    <a:lnTo>
                      <a:pt x="2060" y="387"/>
                    </a:lnTo>
                    <a:lnTo>
                      <a:pt x="2057" y="388"/>
                    </a:lnTo>
                    <a:lnTo>
                      <a:pt x="2055" y="388"/>
                    </a:lnTo>
                    <a:lnTo>
                      <a:pt x="2042" y="391"/>
                    </a:lnTo>
                    <a:lnTo>
                      <a:pt x="2037" y="392"/>
                    </a:lnTo>
                    <a:lnTo>
                      <a:pt x="2033" y="394"/>
                    </a:lnTo>
                    <a:lnTo>
                      <a:pt x="2029" y="395"/>
                    </a:lnTo>
                    <a:lnTo>
                      <a:pt x="2026" y="396"/>
                    </a:lnTo>
                    <a:lnTo>
                      <a:pt x="2023" y="395"/>
                    </a:lnTo>
                    <a:lnTo>
                      <a:pt x="2019" y="395"/>
                    </a:lnTo>
                    <a:lnTo>
                      <a:pt x="2016" y="396"/>
                    </a:lnTo>
                    <a:lnTo>
                      <a:pt x="2014" y="399"/>
                    </a:lnTo>
                    <a:lnTo>
                      <a:pt x="2013" y="401"/>
                    </a:lnTo>
                    <a:lnTo>
                      <a:pt x="2011" y="401"/>
                    </a:lnTo>
                    <a:lnTo>
                      <a:pt x="2006" y="402"/>
                    </a:lnTo>
                    <a:lnTo>
                      <a:pt x="2004" y="401"/>
                    </a:lnTo>
                    <a:lnTo>
                      <a:pt x="2003" y="399"/>
                    </a:lnTo>
                    <a:lnTo>
                      <a:pt x="2001" y="397"/>
                    </a:lnTo>
                    <a:lnTo>
                      <a:pt x="1998" y="396"/>
                    </a:lnTo>
                    <a:lnTo>
                      <a:pt x="1993" y="395"/>
                    </a:lnTo>
                    <a:lnTo>
                      <a:pt x="1991" y="396"/>
                    </a:lnTo>
                    <a:lnTo>
                      <a:pt x="1993" y="398"/>
                    </a:lnTo>
                    <a:lnTo>
                      <a:pt x="1994" y="399"/>
                    </a:lnTo>
                    <a:lnTo>
                      <a:pt x="1991" y="402"/>
                    </a:lnTo>
                    <a:lnTo>
                      <a:pt x="1988" y="402"/>
                    </a:lnTo>
                    <a:lnTo>
                      <a:pt x="1988" y="399"/>
                    </a:lnTo>
                    <a:lnTo>
                      <a:pt x="1985" y="398"/>
                    </a:lnTo>
                    <a:lnTo>
                      <a:pt x="1977" y="398"/>
                    </a:lnTo>
                    <a:lnTo>
                      <a:pt x="1975" y="399"/>
                    </a:lnTo>
                    <a:lnTo>
                      <a:pt x="1974" y="400"/>
                    </a:lnTo>
                    <a:lnTo>
                      <a:pt x="1971" y="401"/>
                    </a:lnTo>
                    <a:lnTo>
                      <a:pt x="1970" y="402"/>
                    </a:lnTo>
                    <a:lnTo>
                      <a:pt x="1965" y="401"/>
                    </a:lnTo>
                    <a:lnTo>
                      <a:pt x="1962" y="400"/>
                    </a:lnTo>
                    <a:lnTo>
                      <a:pt x="1960" y="398"/>
                    </a:lnTo>
                    <a:lnTo>
                      <a:pt x="1957" y="398"/>
                    </a:lnTo>
                    <a:lnTo>
                      <a:pt x="1955" y="399"/>
                    </a:lnTo>
                    <a:lnTo>
                      <a:pt x="1952" y="401"/>
                    </a:lnTo>
                    <a:lnTo>
                      <a:pt x="1951" y="403"/>
                    </a:lnTo>
                    <a:lnTo>
                      <a:pt x="1945" y="403"/>
                    </a:lnTo>
                    <a:lnTo>
                      <a:pt x="1942" y="404"/>
                    </a:lnTo>
                    <a:lnTo>
                      <a:pt x="1942" y="406"/>
                    </a:lnTo>
                    <a:lnTo>
                      <a:pt x="1944" y="409"/>
                    </a:lnTo>
                    <a:lnTo>
                      <a:pt x="1942" y="411"/>
                    </a:lnTo>
                    <a:lnTo>
                      <a:pt x="1939" y="413"/>
                    </a:lnTo>
                    <a:lnTo>
                      <a:pt x="1938" y="413"/>
                    </a:lnTo>
                    <a:lnTo>
                      <a:pt x="1935" y="412"/>
                    </a:lnTo>
                    <a:lnTo>
                      <a:pt x="1932" y="412"/>
                    </a:lnTo>
                    <a:lnTo>
                      <a:pt x="1929" y="413"/>
                    </a:lnTo>
                    <a:lnTo>
                      <a:pt x="1928" y="416"/>
                    </a:lnTo>
                    <a:lnTo>
                      <a:pt x="1926" y="419"/>
                    </a:lnTo>
                    <a:lnTo>
                      <a:pt x="1925" y="420"/>
                    </a:lnTo>
                    <a:lnTo>
                      <a:pt x="1924" y="421"/>
                    </a:lnTo>
                    <a:lnTo>
                      <a:pt x="1921" y="420"/>
                    </a:lnTo>
                    <a:lnTo>
                      <a:pt x="1918" y="420"/>
                    </a:lnTo>
                    <a:lnTo>
                      <a:pt x="1915" y="423"/>
                    </a:lnTo>
                    <a:lnTo>
                      <a:pt x="1912" y="424"/>
                    </a:lnTo>
                    <a:lnTo>
                      <a:pt x="1911" y="421"/>
                    </a:lnTo>
                    <a:lnTo>
                      <a:pt x="1909" y="419"/>
                    </a:lnTo>
                    <a:lnTo>
                      <a:pt x="1908" y="418"/>
                    </a:lnTo>
                    <a:lnTo>
                      <a:pt x="1903" y="420"/>
                    </a:lnTo>
                    <a:lnTo>
                      <a:pt x="1902" y="418"/>
                    </a:lnTo>
                    <a:lnTo>
                      <a:pt x="1899" y="417"/>
                    </a:lnTo>
                    <a:lnTo>
                      <a:pt x="1898" y="419"/>
                    </a:lnTo>
                    <a:lnTo>
                      <a:pt x="1895" y="422"/>
                    </a:lnTo>
                    <a:lnTo>
                      <a:pt x="1893" y="424"/>
                    </a:lnTo>
                    <a:lnTo>
                      <a:pt x="1892" y="425"/>
                    </a:lnTo>
                    <a:lnTo>
                      <a:pt x="1882" y="425"/>
                    </a:lnTo>
                    <a:lnTo>
                      <a:pt x="1879" y="426"/>
                    </a:lnTo>
                    <a:lnTo>
                      <a:pt x="1875" y="427"/>
                    </a:lnTo>
                    <a:lnTo>
                      <a:pt x="1872" y="428"/>
                    </a:lnTo>
                    <a:lnTo>
                      <a:pt x="1864" y="428"/>
                    </a:lnTo>
                    <a:lnTo>
                      <a:pt x="1859" y="426"/>
                    </a:lnTo>
                    <a:lnTo>
                      <a:pt x="1856" y="428"/>
                    </a:lnTo>
                    <a:lnTo>
                      <a:pt x="1853" y="430"/>
                    </a:lnTo>
                    <a:lnTo>
                      <a:pt x="1849" y="431"/>
                    </a:lnTo>
                    <a:lnTo>
                      <a:pt x="1846" y="430"/>
                    </a:lnTo>
                    <a:lnTo>
                      <a:pt x="1843" y="430"/>
                    </a:lnTo>
                    <a:lnTo>
                      <a:pt x="1844" y="432"/>
                    </a:lnTo>
                    <a:lnTo>
                      <a:pt x="1841" y="433"/>
                    </a:lnTo>
                    <a:lnTo>
                      <a:pt x="1840" y="434"/>
                    </a:lnTo>
                    <a:lnTo>
                      <a:pt x="1836" y="435"/>
                    </a:lnTo>
                    <a:lnTo>
                      <a:pt x="1836" y="438"/>
                    </a:lnTo>
                    <a:lnTo>
                      <a:pt x="1831" y="440"/>
                    </a:lnTo>
                    <a:lnTo>
                      <a:pt x="1821" y="440"/>
                    </a:lnTo>
                    <a:lnTo>
                      <a:pt x="1816" y="438"/>
                    </a:lnTo>
                    <a:lnTo>
                      <a:pt x="1814" y="440"/>
                    </a:lnTo>
                    <a:lnTo>
                      <a:pt x="1810" y="441"/>
                    </a:lnTo>
                    <a:lnTo>
                      <a:pt x="1800" y="441"/>
                    </a:lnTo>
                    <a:lnTo>
                      <a:pt x="1792" y="438"/>
                    </a:lnTo>
                    <a:lnTo>
                      <a:pt x="1790" y="438"/>
                    </a:lnTo>
                    <a:lnTo>
                      <a:pt x="1785" y="436"/>
                    </a:lnTo>
                    <a:lnTo>
                      <a:pt x="1780" y="433"/>
                    </a:lnTo>
                    <a:lnTo>
                      <a:pt x="1774" y="431"/>
                    </a:lnTo>
                    <a:lnTo>
                      <a:pt x="1772" y="430"/>
                    </a:lnTo>
                    <a:lnTo>
                      <a:pt x="1768" y="430"/>
                    </a:lnTo>
                    <a:lnTo>
                      <a:pt x="1767" y="432"/>
                    </a:lnTo>
                    <a:lnTo>
                      <a:pt x="1767" y="438"/>
                    </a:lnTo>
                    <a:lnTo>
                      <a:pt x="1765" y="437"/>
                    </a:lnTo>
                    <a:lnTo>
                      <a:pt x="1762" y="435"/>
                    </a:lnTo>
                    <a:lnTo>
                      <a:pt x="1755" y="435"/>
                    </a:lnTo>
                    <a:lnTo>
                      <a:pt x="1754" y="434"/>
                    </a:lnTo>
                    <a:lnTo>
                      <a:pt x="1752" y="432"/>
                    </a:lnTo>
                    <a:lnTo>
                      <a:pt x="1751" y="430"/>
                    </a:lnTo>
                    <a:lnTo>
                      <a:pt x="1748" y="429"/>
                    </a:lnTo>
                    <a:lnTo>
                      <a:pt x="1746" y="430"/>
                    </a:lnTo>
                    <a:lnTo>
                      <a:pt x="1746" y="431"/>
                    </a:lnTo>
                    <a:lnTo>
                      <a:pt x="1744" y="433"/>
                    </a:lnTo>
                    <a:lnTo>
                      <a:pt x="1741" y="434"/>
                    </a:lnTo>
                    <a:lnTo>
                      <a:pt x="1733" y="434"/>
                    </a:lnTo>
                    <a:lnTo>
                      <a:pt x="1731" y="435"/>
                    </a:lnTo>
                    <a:lnTo>
                      <a:pt x="1729" y="437"/>
                    </a:lnTo>
                    <a:lnTo>
                      <a:pt x="1726" y="437"/>
                    </a:lnTo>
                    <a:lnTo>
                      <a:pt x="1722" y="436"/>
                    </a:lnTo>
                    <a:lnTo>
                      <a:pt x="1719" y="435"/>
                    </a:lnTo>
                    <a:lnTo>
                      <a:pt x="1718" y="436"/>
                    </a:lnTo>
                    <a:lnTo>
                      <a:pt x="1713" y="436"/>
                    </a:lnTo>
                    <a:lnTo>
                      <a:pt x="1709" y="435"/>
                    </a:lnTo>
                    <a:lnTo>
                      <a:pt x="1705" y="435"/>
                    </a:lnTo>
                    <a:lnTo>
                      <a:pt x="1700" y="433"/>
                    </a:lnTo>
                    <a:lnTo>
                      <a:pt x="1699" y="432"/>
                    </a:lnTo>
                    <a:lnTo>
                      <a:pt x="1697" y="432"/>
                    </a:lnTo>
                    <a:lnTo>
                      <a:pt x="1696" y="434"/>
                    </a:lnTo>
                    <a:lnTo>
                      <a:pt x="1695" y="435"/>
                    </a:lnTo>
                    <a:lnTo>
                      <a:pt x="1692" y="436"/>
                    </a:lnTo>
                    <a:lnTo>
                      <a:pt x="1692" y="433"/>
                    </a:lnTo>
                    <a:lnTo>
                      <a:pt x="1689" y="434"/>
                    </a:lnTo>
                    <a:lnTo>
                      <a:pt x="1687" y="435"/>
                    </a:lnTo>
                    <a:lnTo>
                      <a:pt x="1686" y="436"/>
                    </a:lnTo>
                    <a:lnTo>
                      <a:pt x="1684" y="434"/>
                    </a:lnTo>
                    <a:lnTo>
                      <a:pt x="1684" y="431"/>
                    </a:lnTo>
                    <a:lnTo>
                      <a:pt x="1680" y="429"/>
                    </a:lnTo>
                    <a:lnTo>
                      <a:pt x="1677" y="429"/>
                    </a:lnTo>
                    <a:lnTo>
                      <a:pt x="1673" y="430"/>
                    </a:lnTo>
                    <a:lnTo>
                      <a:pt x="1666" y="427"/>
                    </a:lnTo>
                    <a:lnTo>
                      <a:pt x="1657" y="428"/>
                    </a:lnTo>
                    <a:lnTo>
                      <a:pt x="1650" y="438"/>
                    </a:lnTo>
                    <a:lnTo>
                      <a:pt x="1646" y="448"/>
                    </a:lnTo>
                    <a:lnTo>
                      <a:pt x="1640" y="450"/>
                    </a:lnTo>
                    <a:lnTo>
                      <a:pt x="1630" y="454"/>
                    </a:lnTo>
                    <a:lnTo>
                      <a:pt x="1620" y="461"/>
                    </a:lnTo>
                    <a:lnTo>
                      <a:pt x="1611" y="465"/>
                    </a:lnTo>
                    <a:lnTo>
                      <a:pt x="1601" y="468"/>
                    </a:lnTo>
                    <a:lnTo>
                      <a:pt x="1598" y="473"/>
                    </a:lnTo>
                    <a:lnTo>
                      <a:pt x="1587" y="477"/>
                    </a:lnTo>
                    <a:lnTo>
                      <a:pt x="1579" y="477"/>
                    </a:lnTo>
                    <a:lnTo>
                      <a:pt x="1572" y="479"/>
                    </a:lnTo>
                    <a:lnTo>
                      <a:pt x="1559" y="481"/>
                    </a:lnTo>
                    <a:lnTo>
                      <a:pt x="1543" y="483"/>
                    </a:lnTo>
                    <a:lnTo>
                      <a:pt x="1536" y="485"/>
                    </a:lnTo>
                    <a:lnTo>
                      <a:pt x="1535" y="492"/>
                    </a:lnTo>
                    <a:lnTo>
                      <a:pt x="1525" y="493"/>
                    </a:lnTo>
                    <a:lnTo>
                      <a:pt x="1513" y="493"/>
                    </a:lnTo>
                    <a:lnTo>
                      <a:pt x="1504" y="503"/>
                    </a:lnTo>
                    <a:lnTo>
                      <a:pt x="1496" y="503"/>
                    </a:lnTo>
                    <a:lnTo>
                      <a:pt x="1483" y="511"/>
                    </a:lnTo>
                    <a:lnTo>
                      <a:pt x="1471" y="520"/>
                    </a:lnTo>
                    <a:lnTo>
                      <a:pt x="1463" y="529"/>
                    </a:lnTo>
                    <a:lnTo>
                      <a:pt x="1443" y="539"/>
                    </a:lnTo>
                    <a:lnTo>
                      <a:pt x="1434" y="540"/>
                    </a:lnTo>
                    <a:lnTo>
                      <a:pt x="1428" y="536"/>
                    </a:lnTo>
                    <a:lnTo>
                      <a:pt x="1417" y="536"/>
                    </a:lnTo>
                    <a:lnTo>
                      <a:pt x="1414" y="531"/>
                    </a:lnTo>
                    <a:lnTo>
                      <a:pt x="1409" y="528"/>
                    </a:lnTo>
                    <a:lnTo>
                      <a:pt x="1407" y="522"/>
                    </a:lnTo>
                    <a:lnTo>
                      <a:pt x="1398" y="522"/>
                    </a:lnTo>
                    <a:lnTo>
                      <a:pt x="1386" y="520"/>
                    </a:lnTo>
                    <a:lnTo>
                      <a:pt x="1381" y="515"/>
                    </a:lnTo>
                    <a:lnTo>
                      <a:pt x="1362" y="511"/>
                    </a:lnTo>
                    <a:lnTo>
                      <a:pt x="1355" y="527"/>
                    </a:lnTo>
                    <a:lnTo>
                      <a:pt x="1359" y="542"/>
                    </a:lnTo>
                    <a:lnTo>
                      <a:pt x="1355" y="560"/>
                    </a:lnTo>
                    <a:lnTo>
                      <a:pt x="1355" y="571"/>
                    </a:lnTo>
                    <a:lnTo>
                      <a:pt x="1345" y="580"/>
                    </a:lnTo>
                    <a:lnTo>
                      <a:pt x="1337" y="583"/>
                    </a:lnTo>
                    <a:lnTo>
                      <a:pt x="1332" y="582"/>
                    </a:lnTo>
                    <a:lnTo>
                      <a:pt x="1327" y="586"/>
                    </a:lnTo>
                    <a:lnTo>
                      <a:pt x="1327" y="600"/>
                    </a:lnTo>
                    <a:lnTo>
                      <a:pt x="1320" y="613"/>
                    </a:lnTo>
                    <a:lnTo>
                      <a:pt x="1320" y="623"/>
                    </a:lnTo>
                    <a:lnTo>
                      <a:pt x="1304" y="633"/>
                    </a:lnTo>
                    <a:lnTo>
                      <a:pt x="1301" y="639"/>
                    </a:lnTo>
                    <a:lnTo>
                      <a:pt x="1301" y="657"/>
                    </a:lnTo>
                    <a:lnTo>
                      <a:pt x="1284" y="687"/>
                    </a:lnTo>
                    <a:lnTo>
                      <a:pt x="1271" y="708"/>
                    </a:lnTo>
                    <a:lnTo>
                      <a:pt x="1263" y="712"/>
                    </a:lnTo>
                    <a:lnTo>
                      <a:pt x="1264" y="728"/>
                    </a:lnTo>
                    <a:lnTo>
                      <a:pt x="1261" y="738"/>
                    </a:lnTo>
                    <a:lnTo>
                      <a:pt x="1271" y="743"/>
                    </a:lnTo>
                    <a:lnTo>
                      <a:pt x="1290" y="765"/>
                    </a:lnTo>
                    <a:lnTo>
                      <a:pt x="1299" y="779"/>
                    </a:lnTo>
                    <a:lnTo>
                      <a:pt x="1284" y="782"/>
                    </a:lnTo>
                    <a:lnTo>
                      <a:pt x="1270" y="775"/>
                    </a:lnTo>
                    <a:lnTo>
                      <a:pt x="1268" y="765"/>
                    </a:lnTo>
                    <a:lnTo>
                      <a:pt x="1267" y="759"/>
                    </a:lnTo>
                    <a:lnTo>
                      <a:pt x="1260" y="761"/>
                    </a:lnTo>
                    <a:lnTo>
                      <a:pt x="1261" y="776"/>
                    </a:lnTo>
                    <a:lnTo>
                      <a:pt x="1260" y="780"/>
                    </a:lnTo>
                    <a:lnTo>
                      <a:pt x="1252" y="773"/>
                    </a:lnTo>
                    <a:lnTo>
                      <a:pt x="1245" y="770"/>
                    </a:lnTo>
                    <a:lnTo>
                      <a:pt x="1242" y="779"/>
                    </a:lnTo>
                    <a:lnTo>
                      <a:pt x="1239" y="782"/>
                    </a:lnTo>
                    <a:lnTo>
                      <a:pt x="1244" y="789"/>
                    </a:lnTo>
                    <a:lnTo>
                      <a:pt x="1239" y="795"/>
                    </a:lnTo>
                    <a:lnTo>
                      <a:pt x="1237" y="802"/>
                    </a:lnTo>
                    <a:lnTo>
                      <a:pt x="1237" y="808"/>
                    </a:lnTo>
                    <a:lnTo>
                      <a:pt x="1227" y="815"/>
                    </a:lnTo>
                    <a:lnTo>
                      <a:pt x="1216" y="815"/>
                    </a:lnTo>
                    <a:lnTo>
                      <a:pt x="1199" y="831"/>
                    </a:lnTo>
                    <a:lnTo>
                      <a:pt x="1180" y="838"/>
                    </a:lnTo>
                    <a:lnTo>
                      <a:pt x="1166" y="836"/>
                    </a:lnTo>
                    <a:lnTo>
                      <a:pt x="1155" y="833"/>
                    </a:lnTo>
                    <a:lnTo>
                      <a:pt x="1142" y="837"/>
                    </a:lnTo>
                    <a:lnTo>
                      <a:pt x="1129" y="848"/>
                    </a:lnTo>
                    <a:lnTo>
                      <a:pt x="1126" y="862"/>
                    </a:lnTo>
                    <a:lnTo>
                      <a:pt x="1120" y="871"/>
                    </a:lnTo>
                    <a:lnTo>
                      <a:pt x="1104" y="874"/>
                    </a:lnTo>
                    <a:lnTo>
                      <a:pt x="967" y="968"/>
                    </a:lnTo>
                    <a:lnTo>
                      <a:pt x="974" y="963"/>
                    </a:lnTo>
                    <a:lnTo>
                      <a:pt x="974" y="955"/>
                    </a:lnTo>
                    <a:lnTo>
                      <a:pt x="972" y="951"/>
                    </a:lnTo>
                    <a:lnTo>
                      <a:pt x="964" y="948"/>
                    </a:lnTo>
                    <a:lnTo>
                      <a:pt x="959" y="949"/>
                    </a:lnTo>
                    <a:lnTo>
                      <a:pt x="951" y="948"/>
                    </a:lnTo>
                    <a:lnTo>
                      <a:pt x="944" y="939"/>
                    </a:lnTo>
                    <a:lnTo>
                      <a:pt x="941" y="934"/>
                    </a:lnTo>
                    <a:lnTo>
                      <a:pt x="937" y="933"/>
                    </a:lnTo>
                    <a:lnTo>
                      <a:pt x="934" y="934"/>
                    </a:lnTo>
                    <a:lnTo>
                      <a:pt x="933" y="939"/>
                    </a:lnTo>
                    <a:lnTo>
                      <a:pt x="930" y="941"/>
                    </a:lnTo>
                    <a:lnTo>
                      <a:pt x="924" y="940"/>
                    </a:lnTo>
                    <a:lnTo>
                      <a:pt x="917" y="936"/>
                    </a:lnTo>
                    <a:lnTo>
                      <a:pt x="913" y="936"/>
                    </a:lnTo>
                    <a:lnTo>
                      <a:pt x="913" y="938"/>
                    </a:lnTo>
                    <a:lnTo>
                      <a:pt x="917" y="941"/>
                    </a:lnTo>
                    <a:lnTo>
                      <a:pt x="917" y="943"/>
                    </a:lnTo>
                    <a:lnTo>
                      <a:pt x="913" y="944"/>
                    </a:lnTo>
                    <a:lnTo>
                      <a:pt x="905" y="939"/>
                    </a:lnTo>
                    <a:lnTo>
                      <a:pt x="900" y="939"/>
                    </a:lnTo>
                    <a:lnTo>
                      <a:pt x="897" y="943"/>
                    </a:lnTo>
                    <a:lnTo>
                      <a:pt x="892" y="949"/>
                    </a:lnTo>
                    <a:lnTo>
                      <a:pt x="885" y="948"/>
                    </a:lnTo>
                    <a:lnTo>
                      <a:pt x="879" y="943"/>
                    </a:lnTo>
                    <a:lnTo>
                      <a:pt x="879" y="937"/>
                    </a:lnTo>
                    <a:lnTo>
                      <a:pt x="878" y="926"/>
                    </a:lnTo>
                    <a:lnTo>
                      <a:pt x="871" y="918"/>
                    </a:lnTo>
                    <a:lnTo>
                      <a:pt x="865" y="912"/>
                    </a:lnTo>
                    <a:lnTo>
                      <a:pt x="856" y="909"/>
                    </a:lnTo>
                    <a:lnTo>
                      <a:pt x="851" y="909"/>
                    </a:lnTo>
                    <a:lnTo>
                      <a:pt x="851" y="912"/>
                    </a:lnTo>
                    <a:lnTo>
                      <a:pt x="855" y="916"/>
                    </a:lnTo>
                    <a:lnTo>
                      <a:pt x="858" y="921"/>
                    </a:lnTo>
                    <a:lnTo>
                      <a:pt x="856" y="923"/>
                    </a:lnTo>
                    <a:lnTo>
                      <a:pt x="849" y="922"/>
                    </a:lnTo>
                    <a:lnTo>
                      <a:pt x="839" y="915"/>
                    </a:lnTo>
                    <a:lnTo>
                      <a:pt x="832" y="905"/>
                    </a:lnTo>
                    <a:lnTo>
                      <a:pt x="828" y="902"/>
                    </a:lnTo>
                    <a:lnTo>
                      <a:pt x="828" y="900"/>
                    </a:lnTo>
                    <a:lnTo>
                      <a:pt x="835" y="900"/>
                    </a:lnTo>
                    <a:lnTo>
                      <a:pt x="839" y="899"/>
                    </a:lnTo>
                    <a:lnTo>
                      <a:pt x="832" y="890"/>
                    </a:lnTo>
                    <a:lnTo>
                      <a:pt x="832" y="886"/>
                    </a:lnTo>
                    <a:lnTo>
                      <a:pt x="838" y="882"/>
                    </a:lnTo>
                    <a:lnTo>
                      <a:pt x="841" y="877"/>
                    </a:lnTo>
                    <a:lnTo>
                      <a:pt x="838" y="874"/>
                    </a:lnTo>
                    <a:lnTo>
                      <a:pt x="833" y="872"/>
                    </a:lnTo>
                    <a:lnTo>
                      <a:pt x="829" y="874"/>
                    </a:lnTo>
                    <a:lnTo>
                      <a:pt x="818" y="874"/>
                    </a:lnTo>
                    <a:lnTo>
                      <a:pt x="816" y="875"/>
                    </a:lnTo>
                    <a:lnTo>
                      <a:pt x="819" y="877"/>
                    </a:lnTo>
                    <a:lnTo>
                      <a:pt x="823" y="884"/>
                    </a:lnTo>
                    <a:lnTo>
                      <a:pt x="820" y="887"/>
                    </a:lnTo>
                    <a:lnTo>
                      <a:pt x="818" y="888"/>
                    </a:lnTo>
                    <a:lnTo>
                      <a:pt x="810" y="880"/>
                    </a:lnTo>
                    <a:lnTo>
                      <a:pt x="809" y="876"/>
                    </a:lnTo>
                    <a:lnTo>
                      <a:pt x="810" y="873"/>
                    </a:lnTo>
                    <a:lnTo>
                      <a:pt x="810" y="869"/>
                    </a:lnTo>
                    <a:lnTo>
                      <a:pt x="806" y="864"/>
                    </a:lnTo>
                    <a:lnTo>
                      <a:pt x="805" y="859"/>
                    </a:lnTo>
                    <a:lnTo>
                      <a:pt x="807" y="852"/>
                    </a:lnTo>
                    <a:lnTo>
                      <a:pt x="805" y="849"/>
                    </a:lnTo>
                    <a:lnTo>
                      <a:pt x="800" y="849"/>
                    </a:lnTo>
                    <a:lnTo>
                      <a:pt x="794" y="852"/>
                    </a:lnTo>
                    <a:lnTo>
                      <a:pt x="784" y="855"/>
                    </a:lnTo>
                    <a:lnTo>
                      <a:pt x="779" y="854"/>
                    </a:lnTo>
                    <a:lnTo>
                      <a:pt x="777" y="851"/>
                    </a:lnTo>
                    <a:lnTo>
                      <a:pt x="782" y="847"/>
                    </a:lnTo>
                    <a:lnTo>
                      <a:pt x="784" y="839"/>
                    </a:lnTo>
                    <a:lnTo>
                      <a:pt x="784" y="837"/>
                    </a:lnTo>
                    <a:lnTo>
                      <a:pt x="780" y="836"/>
                    </a:lnTo>
                    <a:lnTo>
                      <a:pt x="773" y="834"/>
                    </a:lnTo>
                    <a:lnTo>
                      <a:pt x="767" y="827"/>
                    </a:lnTo>
                    <a:lnTo>
                      <a:pt x="769" y="824"/>
                    </a:lnTo>
                    <a:lnTo>
                      <a:pt x="771" y="821"/>
                    </a:lnTo>
                    <a:lnTo>
                      <a:pt x="771" y="817"/>
                    </a:lnTo>
                    <a:lnTo>
                      <a:pt x="764" y="814"/>
                    </a:lnTo>
                    <a:lnTo>
                      <a:pt x="760" y="808"/>
                    </a:lnTo>
                    <a:lnTo>
                      <a:pt x="757" y="800"/>
                    </a:lnTo>
                    <a:lnTo>
                      <a:pt x="747" y="794"/>
                    </a:lnTo>
                    <a:lnTo>
                      <a:pt x="738" y="786"/>
                    </a:lnTo>
                    <a:lnTo>
                      <a:pt x="730" y="785"/>
                    </a:lnTo>
                    <a:lnTo>
                      <a:pt x="721" y="786"/>
                    </a:lnTo>
                    <a:lnTo>
                      <a:pt x="705" y="786"/>
                    </a:lnTo>
                    <a:lnTo>
                      <a:pt x="692" y="782"/>
                    </a:lnTo>
                    <a:lnTo>
                      <a:pt x="665" y="773"/>
                    </a:lnTo>
                    <a:lnTo>
                      <a:pt x="649" y="764"/>
                    </a:lnTo>
                    <a:lnTo>
                      <a:pt x="636" y="761"/>
                    </a:lnTo>
                    <a:lnTo>
                      <a:pt x="626" y="757"/>
                    </a:lnTo>
                    <a:lnTo>
                      <a:pt x="620" y="750"/>
                    </a:lnTo>
                    <a:lnTo>
                      <a:pt x="614" y="741"/>
                    </a:lnTo>
                    <a:lnTo>
                      <a:pt x="612" y="741"/>
                    </a:lnTo>
                    <a:lnTo>
                      <a:pt x="610" y="742"/>
                    </a:lnTo>
                    <a:lnTo>
                      <a:pt x="610" y="747"/>
                    </a:lnTo>
                    <a:lnTo>
                      <a:pt x="609" y="751"/>
                    </a:lnTo>
                    <a:lnTo>
                      <a:pt x="604" y="751"/>
                    </a:lnTo>
                    <a:lnTo>
                      <a:pt x="601" y="749"/>
                    </a:lnTo>
                    <a:lnTo>
                      <a:pt x="597" y="748"/>
                    </a:lnTo>
                    <a:lnTo>
                      <a:pt x="587" y="747"/>
                    </a:lnTo>
                    <a:lnTo>
                      <a:pt x="586" y="745"/>
                    </a:lnTo>
                    <a:lnTo>
                      <a:pt x="586" y="740"/>
                    </a:lnTo>
                    <a:lnTo>
                      <a:pt x="574" y="736"/>
                    </a:lnTo>
                    <a:lnTo>
                      <a:pt x="565" y="736"/>
                    </a:lnTo>
                    <a:lnTo>
                      <a:pt x="561" y="739"/>
                    </a:lnTo>
                    <a:lnTo>
                      <a:pt x="563" y="743"/>
                    </a:lnTo>
                    <a:lnTo>
                      <a:pt x="564" y="750"/>
                    </a:lnTo>
                    <a:lnTo>
                      <a:pt x="563" y="751"/>
                    </a:lnTo>
                    <a:lnTo>
                      <a:pt x="557" y="750"/>
                    </a:lnTo>
                    <a:lnTo>
                      <a:pt x="553" y="755"/>
                    </a:lnTo>
                    <a:lnTo>
                      <a:pt x="553" y="758"/>
                    </a:lnTo>
                    <a:lnTo>
                      <a:pt x="548" y="760"/>
                    </a:lnTo>
                    <a:lnTo>
                      <a:pt x="542" y="759"/>
                    </a:lnTo>
                    <a:lnTo>
                      <a:pt x="535" y="755"/>
                    </a:lnTo>
                    <a:lnTo>
                      <a:pt x="531" y="750"/>
                    </a:lnTo>
                    <a:lnTo>
                      <a:pt x="532" y="746"/>
                    </a:lnTo>
                    <a:lnTo>
                      <a:pt x="537" y="744"/>
                    </a:lnTo>
                    <a:lnTo>
                      <a:pt x="537" y="741"/>
                    </a:lnTo>
                    <a:lnTo>
                      <a:pt x="535" y="739"/>
                    </a:lnTo>
                    <a:lnTo>
                      <a:pt x="531" y="740"/>
                    </a:lnTo>
                    <a:lnTo>
                      <a:pt x="522" y="740"/>
                    </a:lnTo>
                    <a:lnTo>
                      <a:pt x="517" y="738"/>
                    </a:lnTo>
                    <a:lnTo>
                      <a:pt x="515" y="737"/>
                    </a:lnTo>
                    <a:lnTo>
                      <a:pt x="509" y="739"/>
                    </a:lnTo>
                    <a:lnTo>
                      <a:pt x="502" y="741"/>
                    </a:lnTo>
                    <a:lnTo>
                      <a:pt x="501" y="742"/>
                    </a:lnTo>
                    <a:lnTo>
                      <a:pt x="506" y="743"/>
                    </a:lnTo>
                    <a:lnTo>
                      <a:pt x="508" y="743"/>
                    </a:lnTo>
                    <a:lnTo>
                      <a:pt x="508" y="744"/>
                    </a:lnTo>
                    <a:lnTo>
                      <a:pt x="502" y="745"/>
                    </a:lnTo>
                    <a:lnTo>
                      <a:pt x="501" y="748"/>
                    </a:lnTo>
                    <a:lnTo>
                      <a:pt x="499" y="748"/>
                    </a:lnTo>
                    <a:lnTo>
                      <a:pt x="495" y="747"/>
                    </a:lnTo>
                    <a:lnTo>
                      <a:pt x="492" y="747"/>
                    </a:lnTo>
                    <a:lnTo>
                      <a:pt x="483" y="745"/>
                    </a:lnTo>
                    <a:lnTo>
                      <a:pt x="481" y="744"/>
                    </a:lnTo>
                    <a:lnTo>
                      <a:pt x="479" y="746"/>
                    </a:lnTo>
                    <a:lnTo>
                      <a:pt x="483" y="748"/>
                    </a:lnTo>
                    <a:lnTo>
                      <a:pt x="486" y="752"/>
                    </a:lnTo>
                    <a:lnTo>
                      <a:pt x="486" y="755"/>
                    </a:lnTo>
                    <a:lnTo>
                      <a:pt x="483" y="755"/>
                    </a:lnTo>
                    <a:lnTo>
                      <a:pt x="478" y="754"/>
                    </a:lnTo>
                    <a:lnTo>
                      <a:pt x="473" y="755"/>
                    </a:lnTo>
                    <a:lnTo>
                      <a:pt x="473" y="764"/>
                    </a:lnTo>
                    <a:lnTo>
                      <a:pt x="483" y="768"/>
                    </a:lnTo>
                    <a:lnTo>
                      <a:pt x="485" y="770"/>
                    </a:lnTo>
                    <a:lnTo>
                      <a:pt x="483" y="772"/>
                    </a:lnTo>
                    <a:lnTo>
                      <a:pt x="478" y="772"/>
                    </a:lnTo>
                    <a:lnTo>
                      <a:pt x="470" y="773"/>
                    </a:lnTo>
                    <a:lnTo>
                      <a:pt x="468" y="774"/>
                    </a:lnTo>
                    <a:lnTo>
                      <a:pt x="468" y="776"/>
                    </a:lnTo>
                    <a:lnTo>
                      <a:pt x="472" y="779"/>
                    </a:lnTo>
                    <a:lnTo>
                      <a:pt x="472" y="781"/>
                    </a:lnTo>
                    <a:lnTo>
                      <a:pt x="470" y="783"/>
                    </a:lnTo>
                    <a:lnTo>
                      <a:pt x="465" y="783"/>
                    </a:lnTo>
                    <a:lnTo>
                      <a:pt x="463" y="785"/>
                    </a:lnTo>
                    <a:lnTo>
                      <a:pt x="466" y="787"/>
                    </a:lnTo>
                    <a:lnTo>
                      <a:pt x="469" y="785"/>
                    </a:lnTo>
                    <a:lnTo>
                      <a:pt x="476" y="785"/>
                    </a:lnTo>
                    <a:lnTo>
                      <a:pt x="478" y="788"/>
                    </a:lnTo>
                    <a:lnTo>
                      <a:pt x="479" y="795"/>
                    </a:lnTo>
                    <a:lnTo>
                      <a:pt x="476" y="796"/>
                    </a:lnTo>
                    <a:lnTo>
                      <a:pt x="475" y="795"/>
                    </a:lnTo>
                    <a:lnTo>
                      <a:pt x="472" y="794"/>
                    </a:lnTo>
                    <a:lnTo>
                      <a:pt x="470" y="794"/>
                    </a:lnTo>
                    <a:lnTo>
                      <a:pt x="469" y="796"/>
                    </a:lnTo>
                    <a:lnTo>
                      <a:pt x="473" y="799"/>
                    </a:lnTo>
                    <a:lnTo>
                      <a:pt x="475" y="804"/>
                    </a:lnTo>
                    <a:lnTo>
                      <a:pt x="473" y="807"/>
                    </a:lnTo>
                    <a:lnTo>
                      <a:pt x="469" y="807"/>
                    </a:lnTo>
                    <a:lnTo>
                      <a:pt x="465" y="808"/>
                    </a:lnTo>
                    <a:lnTo>
                      <a:pt x="460" y="811"/>
                    </a:lnTo>
                    <a:lnTo>
                      <a:pt x="459" y="810"/>
                    </a:lnTo>
                    <a:lnTo>
                      <a:pt x="456" y="810"/>
                    </a:lnTo>
                    <a:lnTo>
                      <a:pt x="455" y="812"/>
                    </a:lnTo>
                    <a:lnTo>
                      <a:pt x="452" y="814"/>
                    </a:lnTo>
                    <a:lnTo>
                      <a:pt x="449" y="814"/>
                    </a:lnTo>
                    <a:lnTo>
                      <a:pt x="442" y="812"/>
                    </a:lnTo>
                    <a:lnTo>
                      <a:pt x="437" y="812"/>
                    </a:lnTo>
                    <a:lnTo>
                      <a:pt x="434" y="813"/>
                    </a:lnTo>
                    <a:lnTo>
                      <a:pt x="436" y="816"/>
                    </a:lnTo>
                    <a:lnTo>
                      <a:pt x="436" y="819"/>
                    </a:lnTo>
                    <a:lnTo>
                      <a:pt x="430" y="826"/>
                    </a:lnTo>
                    <a:lnTo>
                      <a:pt x="427" y="828"/>
                    </a:lnTo>
                    <a:lnTo>
                      <a:pt x="424" y="825"/>
                    </a:lnTo>
                    <a:lnTo>
                      <a:pt x="423" y="826"/>
                    </a:lnTo>
                    <a:lnTo>
                      <a:pt x="421" y="830"/>
                    </a:lnTo>
                    <a:lnTo>
                      <a:pt x="413" y="837"/>
                    </a:lnTo>
                    <a:lnTo>
                      <a:pt x="410" y="836"/>
                    </a:lnTo>
                    <a:lnTo>
                      <a:pt x="406" y="835"/>
                    </a:lnTo>
                    <a:lnTo>
                      <a:pt x="404" y="835"/>
                    </a:lnTo>
                    <a:lnTo>
                      <a:pt x="403" y="836"/>
                    </a:lnTo>
                    <a:lnTo>
                      <a:pt x="403" y="839"/>
                    </a:lnTo>
                    <a:lnTo>
                      <a:pt x="401" y="839"/>
                    </a:lnTo>
                    <a:lnTo>
                      <a:pt x="400" y="838"/>
                    </a:lnTo>
                    <a:lnTo>
                      <a:pt x="397" y="837"/>
                    </a:lnTo>
                    <a:lnTo>
                      <a:pt x="396" y="837"/>
                    </a:lnTo>
                    <a:lnTo>
                      <a:pt x="396" y="838"/>
                    </a:lnTo>
                    <a:lnTo>
                      <a:pt x="398" y="841"/>
                    </a:lnTo>
                    <a:lnTo>
                      <a:pt x="401" y="845"/>
                    </a:lnTo>
                    <a:lnTo>
                      <a:pt x="401" y="850"/>
                    </a:lnTo>
                    <a:lnTo>
                      <a:pt x="400" y="851"/>
                    </a:lnTo>
                    <a:lnTo>
                      <a:pt x="398" y="849"/>
                    </a:lnTo>
                    <a:lnTo>
                      <a:pt x="397" y="848"/>
                    </a:lnTo>
                    <a:lnTo>
                      <a:pt x="394" y="848"/>
                    </a:lnTo>
                    <a:lnTo>
                      <a:pt x="391" y="849"/>
                    </a:lnTo>
                    <a:lnTo>
                      <a:pt x="391" y="851"/>
                    </a:lnTo>
                    <a:lnTo>
                      <a:pt x="393" y="854"/>
                    </a:lnTo>
                    <a:lnTo>
                      <a:pt x="391" y="856"/>
                    </a:lnTo>
                    <a:lnTo>
                      <a:pt x="387" y="856"/>
                    </a:lnTo>
                    <a:lnTo>
                      <a:pt x="381" y="854"/>
                    </a:lnTo>
                    <a:lnTo>
                      <a:pt x="377" y="855"/>
                    </a:lnTo>
                    <a:lnTo>
                      <a:pt x="375" y="856"/>
                    </a:lnTo>
                    <a:lnTo>
                      <a:pt x="377" y="860"/>
                    </a:lnTo>
                    <a:lnTo>
                      <a:pt x="375" y="861"/>
                    </a:lnTo>
                    <a:lnTo>
                      <a:pt x="373" y="860"/>
                    </a:lnTo>
                    <a:lnTo>
                      <a:pt x="370" y="860"/>
                    </a:lnTo>
                    <a:lnTo>
                      <a:pt x="367" y="857"/>
                    </a:lnTo>
                    <a:lnTo>
                      <a:pt x="365" y="857"/>
                    </a:lnTo>
                    <a:lnTo>
                      <a:pt x="355" y="862"/>
                    </a:lnTo>
                    <a:lnTo>
                      <a:pt x="351" y="865"/>
                    </a:lnTo>
                    <a:lnTo>
                      <a:pt x="348" y="863"/>
                    </a:lnTo>
                    <a:lnTo>
                      <a:pt x="345" y="860"/>
                    </a:lnTo>
                    <a:lnTo>
                      <a:pt x="344" y="857"/>
                    </a:lnTo>
                    <a:lnTo>
                      <a:pt x="341" y="857"/>
                    </a:lnTo>
                    <a:lnTo>
                      <a:pt x="337" y="856"/>
                    </a:lnTo>
                    <a:lnTo>
                      <a:pt x="329" y="853"/>
                    </a:lnTo>
                    <a:lnTo>
                      <a:pt x="326" y="852"/>
                    </a:lnTo>
                    <a:lnTo>
                      <a:pt x="322" y="853"/>
                    </a:lnTo>
                    <a:lnTo>
                      <a:pt x="315" y="852"/>
                    </a:lnTo>
                    <a:lnTo>
                      <a:pt x="311" y="852"/>
                    </a:lnTo>
                    <a:lnTo>
                      <a:pt x="309" y="851"/>
                    </a:lnTo>
                    <a:lnTo>
                      <a:pt x="308" y="848"/>
                    </a:lnTo>
                    <a:lnTo>
                      <a:pt x="305" y="847"/>
                    </a:lnTo>
                    <a:lnTo>
                      <a:pt x="303" y="847"/>
                    </a:lnTo>
                    <a:lnTo>
                      <a:pt x="303" y="846"/>
                    </a:lnTo>
                    <a:lnTo>
                      <a:pt x="305" y="844"/>
                    </a:lnTo>
                    <a:lnTo>
                      <a:pt x="305" y="842"/>
                    </a:lnTo>
                    <a:lnTo>
                      <a:pt x="303" y="841"/>
                    </a:lnTo>
                    <a:lnTo>
                      <a:pt x="298" y="842"/>
                    </a:lnTo>
                    <a:lnTo>
                      <a:pt x="295" y="841"/>
                    </a:lnTo>
                    <a:lnTo>
                      <a:pt x="293" y="838"/>
                    </a:lnTo>
                    <a:lnTo>
                      <a:pt x="290" y="837"/>
                    </a:lnTo>
                    <a:lnTo>
                      <a:pt x="289" y="836"/>
                    </a:lnTo>
                    <a:lnTo>
                      <a:pt x="288" y="834"/>
                    </a:lnTo>
                    <a:lnTo>
                      <a:pt x="286" y="832"/>
                    </a:lnTo>
                    <a:lnTo>
                      <a:pt x="283" y="831"/>
                    </a:lnTo>
                    <a:lnTo>
                      <a:pt x="280" y="832"/>
                    </a:lnTo>
                    <a:lnTo>
                      <a:pt x="277" y="833"/>
                    </a:lnTo>
                    <a:lnTo>
                      <a:pt x="273" y="832"/>
                    </a:lnTo>
                    <a:lnTo>
                      <a:pt x="265" y="831"/>
                    </a:lnTo>
                    <a:lnTo>
                      <a:pt x="259" y="830"/>
                    </a:lnTo>
                    <a:lnTo>
                      <a:pt x="253" y="831"/>
                    </a:lnTo>
                    <a:lnTo>
                      <a:pt x="249" y="829"/>
                    </a:lnTo>
                    <a:lnTo>
                      <a:pt x="243" y="827"/>
                    </a:lnTo>
                    <a:lnTo>
                      <a:pt x="239" y="829"/>
                    </a:lnTo>
                    <a:lnTo>
                      <a:pt x="233" y="827"/>
                    </a:lnTo>
                    <a:lnTo>
                      <a:pt x="229" y="820"/>
                    </a:lnTo>
                    <a:lnTo>
                      <a:pt x="229" y="808"/>
                    </a:lnTo>
                    <a:lnTo>
                      <a:pt x="224" y="796"/>
                    </a:lnTo>
                    <a:lnTo>
                      <a:pt x="223" y="792"/>
                    </a:lnTo>
                    <a:lnTo>
                      <a:pt x="208" y="785"/>
                    </a:lnTo>
                    <a:lnTo>
                      <a:pt x="201" y="784"/>
                    </a:lnTo>
                    <a:lnTo>
                      <a:pt x="198" y="783"/>
                    </a:lnTo>
                    <a:lnTo>
                      <a:pt x="198" y="778"/>
                    </a:lnTo>
                    <a:lnTo>
                      <a:pt x="192" y="779"/>
                    </a:lnTo>
                    <a:lnTo>
                      <a:pt x="187" y="774"/>
                    </a:lnTo>
                    <a:lnTo>
                      <a:pt x="181" y="772"/>
                    </a:lnTo>
                    <a:lnTo>
                      <a:pt x="182" y="765"/>
                    </a:lnTo>
                    <a:lnTo>
                      <a:pt x="175" y="764"/>
                    </a:lnTo>
                    <a:lnTo>
                      <a:pt x="168" y="760"/>
                    </a:lnTo>
                    <a:lnTo>
                      <a:pt x="164" y="757"/>
                    </a:lnTo>
                    <a:lnTo>
                      <a:pt x="154" y="754"/>
                    </a:lnTo>
                    <a:lnTo>
                      <a:pt x="155" y="748"/>
                    </a:lnTo>
                    <a:lnTo>
                      <a:pt x="151" y="745"/>
                    </a:lnTo>
                    <a:lnTo>
                      <a:pt x="144" y="744"/>
                    </a:lnTo>
                    <a:lnTo>
                      <a:pt x="139" y="737"/>
                    </a:lnTo>
                    <a:lnTo>
                      <a:pt x="145" y="732"/>
                    </a:lnTo>
                    <a:lnTo>
                      <a:pt x="145" y="728"/>
                    </a:lnTo>
                    <a:lnTo>
                      <a:pt x="138" y="728"/>
                    </a:lnTo>
                    <a:lnTo>
                      <a:pt x="138" y="722"/>
                    </a:lnTo>
                    <a:lnTo>
                      <a:pt x="141" y="711"/>
                    </a:lnTo>
                    <a:lnTo>
                      <a:pt x="131" y="705"/>
                    </a:lnTo>
                    <a:lnTo>
                      <a:pt x="135" y="695"/>
                    </a:lnTo>
                    <a:lnTo>
                      <a:pt x="131" y="690"/>
                    </a:lnTo>
                    <a:lnTo>
                      <a:pt x="118" y="692"/>
                    </a:lnTo>
                    <a:lnTo>
                      <a:pt x="113" y="677"/>
                    </a:lnTo>
                    <a:lnTo>
                      <a:pt x="105" y="661"/>
                    </a:lnTo>
                    <a:lnTo>
                      <a:pt x="89" y="657"/>
                    </a:lnTo>
                    <a:lnTo>
                      <a:pt x="69" y="647"/>
                    </a:lnTo>
                    <a:lnTo>
                      <a:pt x="63" y="643"/>
                    </a:lnTo>
                    <a:lnTo>
                      <a:pt x="57" y="633"/>
                    </a:lnTo>
                    <a:lnTo>
                      <a:pt x="37" y="612"/>
                    </a:lnTo>
                    <a:lnTo>
                      <a:pt x="21" y="603"/>
                    </a:lnTo>
                    <a:lnTo>
                      <a:pt x="11" y="591"/>
                    </a:lnTo>
                    <a:lnTo>
                      <a:pt x="7" y="579"/>
                    </a:lnTo>
                    <a:lnTo>
                      <a:pt x="0" y="562"/>
                    </a:lnTo>
                    <a:lnTo>
                      <a:pt x="1" y="383"/>
                    </a:lnTo>
                    <a:lnTo>
                      <a:pt x="0" y="338"/>
                    </a:lnTo>
                    <a:lnTo>
                      <a:pt x="0" y="267"/>
                    </a:lnTo>
                    <a:lnTo>
                      <a:pt x="4" y="270"/>
                    </a:lnTo>
                    <a:lnTo>
                      <a:pt x="11" y="269"/>
                    </a:lnTo>
                    <a:lnTo>
                      <a:pt x="14" y="264"/>
                    </a:lnTo>
                    <a:lnTo>
                      <a:pt x="10" y="254"/>
                    </a:lnTo>
                    <a:lnTo>
                      <a:pt x="12" y="251"/>
                    </a:lnTo>
                    <a:lnTo>
                      <a:pt x="20" y="250"/>
                    </a:lnTo>
                    <a:lnTo>
                      <a:pt x="24" y="248"/>
                    </a:lnTo>
                    <a:lnTo>
                      <a:pt x="24" y="244"/>
                    </a:lnTo>
                    <a:lnTo>
                      <a:pt x="14" y="240"/>
                    </a:lnTo>
                    <a:lnTo>
                      <a:pt x="14" y="237"/>
                    </a:lnTo>
                    <a:lnTo>
                      <a:pt x="21" y="230"/>
                    </a:lnTo>
                    <a:lnTo>
                      <a:pt x="31" y="228"/>
                    </a:lnTo>
                    <a:lnTo>
                      <a:pt x="36" y="225"/>
                    </a:lnTo>
                    <a:lnTo>
                      <a:pt x="41" y="225"/>
                    </a:lnTo>
                    <a:lnTo>
                      <a:pt x="46" y="227"/>
                    </a:lnTo>
                    <a:lnTo>
                      <a:pt x="41" y="234"/>
                    </a:lnTo>
                    <a:lnTo>
                      <a:pt x="43" y="238"/>
                    </a:lnTo>
                    <a:lnTo>
                      <a:pt x="50" y="240"/>
                    </a:lnTo>
                    <a:lnTo>
                      <a:pt x="60" y="234"/>
                    </a:lnTo>
                    <a:lnTo>
                      <a:pt x="69" y="232"/>
                    </a:lnTo>
                    <a:lnTo>
                      <a:pt x="76" y="226"/>
                    </a:lnTo>
                    <a:lnTo>
                      <a:pt x="82" y="227"/>
                    </a:lnTo>
                    <a:lnTo>
                      <a:pt x="83" y="236"/>
                    </a:lnTo>
                    <a:lnTo>
                      <a:pt x="86" y="243"/>
                    </a:lnTo>
                    <a:lnTo>
                      <a:pt x="84" y="249"/>
                    </a:lnTo>
                    <a:lnTo>
                      <a:pt x="89" y="250"/>
                    </a:lnTo>
                    <a:lnTo>
                      <a:pt x="92" y="246"/>
                    </a:lnTo>
                    <a:lnTo>
                      <a:pt x="90" y="241"/>
                    </a:lnTo>
                    <a:lnTo>
                      <a:pt x="95" y="239"/>
                    </a:lnTo>
                    <a:lnTo>
                      <a:pt x="103" y="239"/>
                    </a:lnTo>
                    <a:lnTo>
                      <a:pt x="110" y="237"/>
                    </a:lnTo>
                    <a:lnTo>
                      <a:pt x="115" y="238"/>
                    </a:lnTo>
                    <a:lnTo>
                      <a:pt x="118" y="245"/>
                    </a:lnTo>
                    <a:lnTo>
                      <a:pt x="120" y="248"/>
                    </a:lnTo>
                    <a:lnTo>
                      <a:pt x="126" y="245"/>
                    </a:lnTo>
                    <a:lnTo>
                      <a:pt x="125" y="237"/>
                    </a:lnTo>
                    <a:lnTo>
                      <a:pt x="123" y="228"/>
                    </a:lnTo>
                    <a:lnTo>
                      <a:pt x="129" y="227"/>
                    </a:lnTo>
                    <a:lnTo>
                      <a:pt x="135" y="230"/>
                    </a:lnTo>
                    <a:lnTo>
                      <a:pt x="139" y="235"/>
                    </a:lnTo>
                    <a:lnTo>
                      <a:pt x="138" y="242"/>
                    </a:lnTo>
                    <a:lnTo>
                      <a:pt x="133" y="249"/>
                    </a:lnTo>
                    <a:lnTo>
                      <a:pt x="132" y="253"/>
                    </a:lnTo>
                    <a:lnTo>
                      <a:pt x="135" y="256"/>
                    </a:lnTo>
                    <a:lnTo>
                      <a:pt x="142" y="254"/>
                    </a:lnTo>
                    <a:lnTo>
                      <a:pt x="144" y="245"/>
                    </a:lnTo>
                    <a:lnTo>
                      <a:pt x="154" y="242"/>
                    </a:lnTo>
                    <a:lnTo>
                      <a:pt x="167" y="245"/>
                    </a:lnTo>
                    <a:lnTo>
                      <a:pt x="168" y="248"/>
                    </a:lnTo>
                    <a:lnTo>
                      <a:pt x="164" y="252"/>
                    </a:lnTo>
                    <a:lnTo>
                      <a:pt x="165" y="256"/>
                    </a:lnTo>
                    <a:lnTo>
                      <a:pt x="171" y="256"/>
                    </a:lnTo>
                    <a:lnTo>
                      <a:pt x="174" y="253"/>
                    </a:lnTo>
                    <a:lnTo>
                      <a:pt x="174" y="244"/>
                    </a:lnTo>
                    <a:lnTo>
                      <a:pt x="178" y="240"/>
                    </a:lnTo>
                    <a:lnTo>
                      <a:pt x="184" y="238"/>
                    </a:lnTo>
                    <a:lnTo>
                      <a:pt x="191" y="240"/>
                    </a:lnTo>
                    <a:lnTo>
                      <a:pt x="194" y="243"/>
                    </a:lnTo>
                    <a:lnTo>
                      <a:pt x="191" y="248"/>
                    </a:lnTo>
                    <a:lnTo>
                      <a:pt x="185" y="251"/>
                    </a:lnTo>
                    <a:lnTo>
                      <a:pt x="184" y="256"/>
                    </a:lnTo>
                    <a:lnTo>
                      <a:pt x="190" y="257"/>
                    </a:lnTo>
                    <a:lnTo>
                      <a:pt x="197" y="255"/>
                    </a:lnTo>
                    <a:lnTo>
                      <a:pt x="200" y="251"/>
                    </a:lnTo>
                    <a:lnTo>
                      <a:pt x="198" y="245"/>
                    </a:lnTo>
                    <a:lnTo>
                      <a:pt x="203" y="242"/>
                    </a:lnTo>
                    <a:lnTo>
                      <a:pt x="208" y="243"/>
                    </a:lnTo>
                    <a:lnTo>
                      <a:pt x="214" y="249"/>
                    </a:lnTo>
                    <a:lnTo>
                      <a:pt x="218" y="252"/>
                    </a:lnTo>
                    <a:lnTo>
                      <a:pt x="224" y="250"/>
                    </a:lnTo>
                    <a:lnTo>
                      <a:pt x="236" y="244"/>
                    </a:lnTo>
                    <a:lnTo>
                      <a:pt x="241" y="244"/>
                    </a:lnTo>
                    <a:lnTo>
                      <a:pt x="252" y="247"/>
                    </a:lnTo>
                    <a:lnTo>
                      <a:pt x="256" y="246"/>
                    </a:lnTo>
                    <a:lnTo>
                      <a:pt x="257" y="242"/>
                    </a:lnTo>
                    <a:lnTo>
                      <a:pt x="254" y="237"/>
                    </a:lnTo>
                    <a:lnTo>
                      <a:pt x="240" y="237"/>
                    </a:lnTo>
                    <a:lnTo>
                      <a:pt x="239" y="234"/>
                    </a:lnTo>
                    <a:lnTo>
                      <a:pt x="247" y="234"/>
                    </a:lnTo>
                    <a:lnTo>
                      <a:pt x="254" y="232"/>
                    </a:lnTo>
                    <a:lnTo>
                      <a:pt x="262" y="233"/>
                    </a:lnTo>
                    <a:lnTo>
                      <a:pt x="265" y="231"/>
                    </a:lnTo>
                    <a:lnTo>
                      <a:pt x="267" y="223"/>
                    </a:lnTo>
                    <a:lnTo>
                      <a:pt x="270" y="222"/>
                    </a:lnTo>
                    <a:lnTo>
                      <a:pt x="273" y="226"/>
                    </a:lnTo>
                    <a:lnTo>
                      <a:pt x="272" y="232"/>
                    </a:lnTo>
                    <a:lnTo>
                      <a:pt x="277" y="234"/>
                    </a:lnTo>
                    <a:lnTo>
                      <a:pt x="286" y="232"/>
                    </a:lnTo>
                    <a:lnTo>
                      <a:pt x="293" y="226"/>
                    </a:lnTo>
                    <a:lnTo>
                      <a:pt x="301" y="225"/>
                    </a:lnTo>
                    <a:lnTo>
                      <a:pt x="303" y="230"/>
                    </a:lnTo>
                    <a:lnTo>
                      <a:pt x="301" y="236"/>
                    </a:lnTo>
                    <a:lnTo>
                      <a:pt x="301" y="240"/>
                    </a:lnTo>
                    <a:lnTo>
                      <a:pt x="305" y="243"/>
                    </a:lnTo>
                    <a:lnTo>
                      <a:pt x="315" y="238"/>
                    </a:lnTo>
                    <a:lnTo>
                      <a:pt x="325" y="236"/>
                    </a:lnTo>
                    <a:lnTo>
                      <a:pt x="325" y="232"/>
                    </a:lnTo>
                    <a:lnTo>
                      <a:pt x="321" y="230"/>
                    </a:lnTo>
                    <a:lnTo>
                      <a:pt x="316" y="226"/>
                    </a:lnTo>
                    <a:lnTo>
                      <a:pt x="319" y="222"/>
                    </a:lnTo>
                    <a:lnTo>
                      <a:pt x="326" y="222"/>
                    </a:lnTo>
                    <a:lnTo>
                      <a:pt x="331" y="227"/>
                    </a:lnTo>
                    <a:lnTo>
                      <a:pt x="332" y="234"/>
                    </a:lnTo>
                    <a:lnTo>
                      <a:pt x="349" y="222"/>
                    </a:lnTo>
                    <a:lnTo>
                      <a:pt x="355" y="220"/>
                    </a:lnTo>
                    <a:lnTo>
                      <a:pt x="360" y="216"/>
                    </a:lnTo>
                    <a:lnTo>
                      <a:pt x="368" y="216"/>
                    </a:lnTo>
                    <a:lnTo>
                      <a:pt x="374" y="211"/>
                    </a:lnTo>
                    <a:lnTo>
                      <a:pt x="378" y="211"/>
                    </a:lnTo>
                    <a:lnTo>
                      <a:pt x="378" y="220"/>
                    </a:lnTo>
                    <a:lnTo>
                      <a:pt x="381" y="220"/>
                    </a:lnTo>
                    <a:lnTo>
                      <a:pt x="391" y="213"/>
                    </a:lnTo>
                    <a:lnTo>
                      <a:pt x="406" y="205"/>
                    </a:lnTo>
                    <a:lnTo>
                      <a:pt x="413" y="204"/>
                    </a:lnTo>
                    <a:lnTo>
                      <a:pt x="419" y="205"/>
                    </a:lnTo>
                    <a:lnTo>
                      <a:pt x="421" y="205"/>
                    </a:lnTo>
                    <a:lnTo>
                      <a:pt x="420" y="201"/>
                    </a:lnTo>
                    <a:lnTo>
                      <a:pt x="419" y="196"/>
                    </a:lnTo>
                    <a:lnTo>
                      <a:pt x="421" y="191"/>
                    </a:lnTo>
                    <a:lnTo>
                      <a:pt x="429" y="192"/>
                    </a:lnTo>
                    <a:lnTo>
                      <a:pt x="434" y="196"/>
                    </a:lnTo>
                    <a:lnTo>
                      <a:pt x="440" y="199"/>
                    </a:lnTo>
                    <a:lnTo>
                      <a:pt x="445" y="195"/>
                    </a:lnTo>
                    <a:lnTo>
                      <a:pt x="445" y="187"/>
                    </a:lnTo>
                    <a:lnTo>
                      <a:pt x="439" y="183"/>
                    </a:lnTo>
                    <a:lnTo>
                      <a:pt x="432" y="185"/>
                    </a:lnTo>
                    <a:lnTo>
                      <a:pt x="427" y="182"/>
                    </a:lnTo>
                    <a:lnTo>
                      <a:pt x="430" y="175"/>
                    </a:lnTo>
                    <a:lnTo>
                      <a:pt x="434" y="172"/>
                    </a:lnTo>
                    <a:lnTo>
                      <a:pt x="446" y="172"/>
                    </a:lnTo>
                    <a:lnTo>
                      <a:pt x="450" y="167"/>
                    </a:lnTo>
                    <a:lnTo>
                      <a:pt x="449" y="161"/>
                    </a:lnTo>
                    <a:lnTo>
                      <a:pt x="450" y="156"/>
                    </a:lnTo>
                    <a:lnTo>
                      <a:pt x="455" y="155"/>
                    </a:lnTo>
                    <a:lnTo>
                      <a:pt x="462" y="156"/>
                    </a:lnTo>
                    <a:lnTo>
                      <a:pt x="468" y="152"/>
                    </a:lnTo>
                    <a:lnTo>
                      <a:pt x="476" y="150"/>
                    </a:lnTo>
                    <a:lnTo>
                      <a:pt x="496" y="140"/>
                    </a:lnTo>
                    <a:lnTo>
                      <a:pt x="509" y="134"/>
                    </a:lnTo>
                    <a:lnTo>
                      <a:pt x="519" y="133"/>
                    </a:lnTo>
                    <a:lnTo>
                      <a:pt x="527" y="136"/>
                    </a:lnTo>
                    <a:lnTo>
                      <a:pt x="528" y="143"/>
                    </a:lnTo>
                    <a:lnTo>
                      <a:pt x="538" y="147"/>
                    </a:lnTo>
                    <a:lnTo>
                      <a:pt x="550" y="152"/>
                    </a:lnTo>
                    <a:lnTo>
                      <a:pt x="563" y="152"/>
                    </a:lnTo>
                    <a:lnTo>
                      <a:pt x="574" y="146"/>
                    </a:lnTo>
                    <a:lnTo>
                      <a:pt x="577" y="136"/>
                    </a:lnTo>
                    <a:lnTo>
                      <a:pt x="586" y="130"/>
                    </a:lnTo>
                    <a:lnTo>
                      <a:pt x="594" y="129"/>
                    </a:lnTo>
                    <a:lnTo>
                      <a:pt x="603" y="134"/>
                    </a:lnTo>
                    <a:lnTo>
                      <a:pt x="606" y="141"/>
                    </a:lnTo>
                    <a:lnTo>
                      <a:pt x="604" y="149"/>
                    </a:lnTo>
                    <a:lnTo>
                      <a:pt x="607" y="151"/>
                    </a:lnTo>
                    <a:lnTo>
                      <a:pt x="610" y="152"/>
                    </a:lnTo>
                    <a:lnTo>
                      <a:pt x="617" y="147"/>
                    </a:lnTo>
                    <a:lnTo>
                      <a:pt x="616" y="138"/>
                    </a:lnTo>
                    <a:lnTo>
                      <a:pt x="617" y="136"/>
                    </a:lnTo>
                    <a:lnTo>
                      <a:pt x="630" y="129"/>
                    </a:lnTo>
                    <a:lnTo>
                      <a:pt x="639" y="129"/>
                    </a:lnTo>
                    <a:lnTo>
                      <a:pt x="643" y="133"/>
                    </a:lnTo>
                    <a:lnTo>
                      <a:pt x="642" y="143"/>
                    </a:lnTo>
                    <a:lnTo>
                      <a:pt x="643" y="145"/>
                    </a:lnTo>
                    <a:lnTo>
                      <a:pt x="648" y="146"/>
                    </a:lnTo>
                    <a:lnTo>
                      <a:pt x="652" y="144"/>
                    </a:lnTo>
                    <a:lnTo>
                      <a:pt x="653" y="136"/>
                    </a:lnTo>
                    <a:lnTo>
                      <a:pt x="649" y="126"/>
                    </a:lnTo>
                    <a:lnTo>
                      <a:pt x="650" y="121"/>
                    </a:lnTo>
                    <a:lnTo>
                      <a:pt x="658" y="120"/>
                    </a:lnTo>
                    <a:lnTo>
                      <a:pt x="665" y="119"/>
                    </a:lnTo>
                    <a:lnTo>
                      <a:pt x="666" y="115"/>
                    </a:lnTo>
                    <a:lnTo>
                      <a:pt x="659" y="109"/>
                    </a:lnTo>
                    <a:lnTo>
                      <a:pt x="662" y="105"/>
                    </a:lnTo>
                    <a:lnTo>
                      <a:pt x="666" y="104"/>
                    </a:lnTo>
                    <a:lnTo>
                      <a:pt x="678" y="107"/>
                    </a:lnTo>
                    <a:lnTo>
                      <a:pt x="689" y="118"/>
                    </a:lnTo>
                    <a:lnTo>
                      <a:pt x="698" y="120"/>
                    </a:lnTo>
                    <a:lnTo>
                      <a:pt x="705" y="115"/>
                    </a:lnTo>
                    <a:lnTo>
                      <a:pt x="702" y="109"/>
                    </a:lnTo>
                    <a:lnTo>
                      <a:pt x="685" y="106"/>
                    </a:lnTo>
                    <a:lnTo>
                      <a:pt x="679" y="101"/>
                    </a:lnTo>
                    <a:lnTo>
                      <a:pt x="682" y="97"/>
                    </a:lnTo>
                    <a:lnTo>
                      <a:pt x="689" y="96"/>
                    </a:lnTo>
                    <a:lnTo>
                      <a:pt x="707" y="103"/>
                    </a:lnTo>
                    <a:lnTo>
                      <a:pt x="715" y="103"/>
                    </a:lnTo>
                    <a:lnTo>
                      <a:pt x="722" y="99"/>
                    </a:lnTo>
                    <a:lnTo>
                      <a:pt x="718" y="87"/>
                    </a:lnTo>
                    <a:lnTo>
                      <a:pt x="721" y="85"/>
                    </a:lnTo>
                    <a:lnTo>
                      <a:pt x="730" y="85"/>
                    </a:lnTo>
                    <a:lnTo>
                      <a:pt x="738" y="81"/>
                    </a:lnTo>
                    <a:lnTo>
                      <a:pt x="747" y="84"/>
                    </a:lnTo>
                    <a:lnTo>
                      <a:pt x="753" y="86"/>
                    </a:lnTo>
                    <a:lnTo>
                      <a:pt x="763" y="85"/>
                    </a:lnTo>
                    <a:lnTo>
                      <a:pt x="774" y="77"/>
                    </a:lnTo>
                    <a:lnTo>
                      <a:pt x="783" y="65"/>
                    </a:lnTo>
                    <a:lnTo>
                      <a:pt x="800" y="57"/>
                    </a:lnTo>
                    <a:lnTo>
                      <a:pt x="810" y="55"/>
                    </a:lnTo>
                    <a:lnTo>
                      <a:pt x="818" y="57"/>
                    </a:lnTo>
                    <a:lnTo>
                      <a:pt x="822" y="63"/>
                    </a:lnTo>
                    <a:lnTo>
                      <a:pt x="825" y="65"/>
                    </a:lnTo>
                    <a:lnTo>
                      <a:pt x="829" y="66"/>
                    </a:lnTo>
                    <a:lnTo>
                      <a:pt x="839" y="64"/>
                    </a:lnTo>
                    <a:lnTo>
                      <a:pt x="842" y="60"/>
                    </a:lnTo>
                    <a:lnTo>
                      <a:pt x="841" y="48"/>
                    </a:lnTo>
                    <a:lnTo>
                      <a:pt x="846" y="46"/>
                    </a:lnTo>
                    <a:lnTo>
                      <a:pt x="855" y="47"/>
                    </a:lnTo>
                    <a:lnTo>
                      <a:pt x="865" y="59"/>
                    </a:lnTo>
                    <a:lnTo>
                      <a:pt x="878" y="68"/>
                    </a:lnTo>
                    <a:lnTo>
                      <a:pt x="887" y="68"/>
                    </a:lnTo>
                    <a:lnTo>
                      <a:pt x="894" y="60"/>
                    </a:lnTo>
                    <a:lnTo>
                      <a:pt x="890" y="54"/>
                    </a:lnTo>
                    <a:lnTo>
                      <a:pt x="881" y="49"/>
                    </a:lnTo>
                    <a:lnTo>
                      <a:pt x="879" y="32"/>
                    </a:lnTo>
                    <a:lnTo>
                      <a:pt x="888" y="26"/>
                    </a:lnTo>
                    <a:lnTo>
                      <a:pt x="902" y="26"/>
                    </a:lnTo>
                    <a:lnTo>
                      <a:pt x="913" y="25"/>
                    </a:lnTo>
                    <a:lnTo>
                      <a:pt x="921" y="18"/>
                    </a:lnTo>
                    <a:lnTo>
                      <a:pt x="931" y="17"/>
                    </a:lnTo>
                    <a:lnTo>
                      <a:pt x="938" y="23"/>
                    </a:lnTo>
                    <a:lnTo>
                      <a:pt x="941" y="32"/>
                    </a:lnTo>
                    <a:lnTo>
                      <a:pt x="950" y="40"/>
                    </a:lnTo>
                    <a:lnTo>
                      <a:pt x="963" y="45"/>
                    </a:lnTo>
                    <a:lnTo>
                      <a:pt x="976" y="46"/>
                    </a:lnTo>
                    <a:lnTo>
                      <a:pt x="990" y="41"/>
                    </a:lnTo>
                    <a:lnTo>
                      <a:pt x="1000" y="40"/>
                    </a:lnTo>
                    <a:lnTo>
                      <a:pt x="1010" y="42"/>
                    </a:lnTo>
                    <a:lnTo>
                      <a:pt x="1013" y="49"/>
                    </a:lnTo>
                    <a:lnTo>
                      <a:pt x="1016" y="53"/>
                    </a:lnTo>
                    <a:lnTo>
                      <a:pt x="1023" y="46"/>
                    </a:lnTo>
                    <a:lnTo>
                      <a:pt x="1032" y="43"/>
                    </a:lnTo>
                    <a:lnTo>
                      <a:pt x="1048" y="40"/>
                    </a:lnTo>
                    <a:lnTo>
                      <a:pt x="1062" y="41"/>
                    </a:lnTo>
                    <a:lnTo>
                      <a:pt x="1088" y="38"/>
                    </a:lnTo>
                    <a:lnTo>
                      <a:pt x="1110" y="38"/>
                    </a:lnTo>
                    <a:lnTo>
                      <a:pt x="1116" y="30"/>
                    </a:lnTo>
                    <a:lnTo>
                      <a:pt x="1110" y="26"/>
                    </a:lnTo>
                    <a:lnTo>
                      <a:pt x="1098" y="27"/>
                    </a:lnTo>
                    <a:lnTo>
                      <a:pt x="1098" y="22"/>
                    </a:lnTo>
                    <a:lnTo>
                      <a:pt x="1108" y="21"/>
                    </a:lnTo>
                    <a:lnTo>
                      <a:pt x="1129" y="23"/>
                    </a:lnTo>
                    <a:lnTo>
                      <a:pt x="1137" y="26"/>
                    </a:lnTo>
                    <a:lnTo>
                      <a:pt x="1139" y="32"/>
                    </a:lnTo>
                    <a:lnTo>
                      <a:pt x="1136" y="44"/>
                    </a:lnTo>
                    <a:lnTo>
                      <a:pt x="1140" y="49"/>
                    </a:lnTo>
                    <a:lnTo>
                      <a:pt x="1146" y="46"/>
                    </a:lnTo>
                    <a:lnTo>
                      <a:pt x="1152" y="38"/>
                    </a:lnTo>
                    <a:lnTo>
                      <a:pt x="1155" y="28"/>
                    </a:lnTo>
                    <a:lnTo>
                      <a:pt x="1149" y="17"/>
                    </a:lnTo>
                    <a:lnTo>
                      <a:pt x="1150" y="12"/>
                    </a:lnTo>
                    <a:lnTo>
                      <a:pt x="1159" y="10"/>
                    </a:lnTo>
                    <a:lnTo>
                      <a:pt x="1182" y="34"/>
                    </a:lnTo>
                    <a:lnTo>
                      <a:pt x="1191" y="37"/>
                    </a:lnTo>
                    <a:lnTo>
                      <a:pt x="1198" y="32"/>
                    </a:lnTo>
                    <a:lnTo>
                      <a:pt x="1201" y="23"/>
                    </a:lnTo>
                    <a:lnTo>
                      <a:pt x="1208" y="21"/>
                    </a:lnTo>
                    <a:lnTo>
                      <a:pt x="1214" y="22"/>
                    </a:lnTo>
                    <a:lnTo>
                      <a:pt x="1216" y="28"/>
                    </a:lnTo>
                    <a:lnTo>
                      <a:pt x="1209" y="41"/>
                    </a:lnTo>
                    <a:lnTo>
                      <a:pt x="1211" y="44"/>
                    </a:lnTo>
                    <a:lnTo>
                      <a:pt x="1224" y="47"/>
                    </a:lnTo>
                    <a:lnTo>
                      <a:pt x="1228" y="46"/>
                    </a:lnTo>
                    <a:lnTo>
                      <a:pt x="1237" y="37"/>
                    </a:lnTo>
                    <a:lnTo>
                      <a:pt x="1242" y="35"/>
                    </a:lnTo>
                    <a:lnTo>
                      <a:pt x="1252" y="37"/>
                    </a:lnTo>
                    <a:lnTo>
                      <a:pt x="1258" y="36"/>
                    </a:lnTo>
                    <a:lnTo>
                      <a:pt x="1261" y="31"/>
                    </a:lnTo>
                    <a:lnTo>
                      <a:pt x="1257" y="25"/>
                    </a:lnTo>
                    <a:lnTo>
                      <a:pt x="1260" y="23"/>
                    </a:lnTo>
                    <a:lnTo>
                      <a:pt x="1275" y="26"/>
                    </a:lnTo>
                    <a:lnTo>
                      <a:pt x="1281" y="27"/>
                    </a:lnTo>
                    <a:lnTo>
                      <a:pt x="1290" y="21"/>
                    </a:lnTo>
                    <a:lnTo>
                      <a:pt x="1294" y="19"/>
                    </a:lnTo>
                    <a:lnTo>
                      <a:pt x="1322" y="31"/>
                    </a:lnTo>
                    <a:lnTo>
                      <a:pt x="1327" y="29"/>
                    </a:lnTo>
                    <a:lnTo>
                      <a:pt x="1330" y="24"/>
                    </a:lnTo>
                    <a:lnTo>
                      <a:pt x="1329" y="14"/>
                    </a:lnTo>
                    <a:lnTo>
                      <a:pt x="1333" y="13"/>
                    </a:lnTo>
                    <a:lnTo>
                      <a:pt x="1353" y="25"/>
                    </a:lnTo>
                    <a:lnTo>
                      <a:pt x="1369" y="33"/>
                    </a:lnTo>
                    <a:lnTo>
                      <a:pt x="1376" y="33"/>
                    </a:lnTo>
                    <a:lnTo>
                      <a:pt x="1379" y="29"/>
                    </a:lnTo>
                    <a:lnTo>
                      <a:pt x="1378" y="19"/>
                    </a:lnTo>
                    <a:lnTo>
                      <a:pt x="1382" y="15"/>
                    </a:lnTo>
                    <a:lnTo>
                      <a:pt x="1389" y="14"/>
                    </a:lnTo>
                    <a:lnTo>
                      <a:pt x="1394" y="17"/>
                    </a:lnTo>
                    <a:lnTo>
                      <a:pt x="1394" y="24"/>
                    </a:lnTo>
                    <a:lnTo>
                      <a:pt x="1395" y="28"/>
                    </a:lnTo>
                    <a:lnTo>
                      <a:pt x="1401" y="28"/>
                    </a:lnTo>
                    <a:lnTo>
                      <a:pt x="1411" y="22"/>
                    </a:lnTo>
                    <a:lnTo>
                      <a:pt x="1414" y="16"/>
                    </a:lnTo>
                    <a:lnTo>
                      <a:pt x="1412" y="11"/>
                    </a:lnTo>
                    <a:lnTo>
                      <a:pt x="1412" y="3"/>
                    </a:lnTo>
                    <a:lnTo>
                      <a:pt x="1417" y="0"/>
                    </a:lnTo>
                    <a:lnTo>
                      <a:pt x="1425" y="1"/>
                    </a:lnTo>
                    <a:lnTo>
                      <a:pt x="1430" y="8"/>
                    </a:lnTo>
                    <a:lnTo>
                      <a:pt x="1434" y="22"/>
                    </a:lnTo>
                    <a:lnTo>
                      <a:pt x="1441" y="24"/>
                    </a:lnTo>
                    <a:lnTo>
                      <a:pt x="1448" y="17"/>
                    </a:lnTo>
                    <a:lnTo>
                      <a:pt x="1454" y="17"/>
                    </a:lnTo>
                    <a:lnTo>
                      <a:pt x="1458" y="22"/>
                    </a:lnTo>
                    <a:lnTo>
                      <a:pt x="1461" y="26"/>
                    </a:lnTo>
                    <a:lnTo>
                      <a:pt x="1468" y="28"/>
                    </a:lnTo>
                    <a:lnTo>
                      <a:pt x="1476" y="27"/>
                    </a:lnTo>
                    <a:lnTo>
                      <a:pt x="1481" y="17"/>
                    </a:lnTo>
                    <a:lnTo>
                      <a:pt x="1494" y="14"/>
                    </a:lnTo>
                    <a:lnTo>
                      <a:pt x="1497" y="8"/>
                    </a:lnTo>
                    <a:lnTo>
                      <a:pt x="1503" y="10"/>
                    </a:lnTo>
                    <a:lnTo>
                      <a:pt x="1512" y="18"/>
                    </a:lnTo>
                    <a:lnTo>
                      <a:pt x="1517" y="23"/>
                    </a:lnTo>
                    <a:lnTo>
                      <a:pt x="1525" y="21"/>
                    </a:lnTo>
                    <a:lnTo>
                      <a:pt x="1528" y="10"/>
                    </a:lnTo>
                    <a:lnTo>
                      <a:pt x="1532" y="9"/>
                    </a:lnTo>
                    <a:lnTo>
                      <a:pt x="1540" y="19"/>
                    </a:lnTo>
                    <a:lnTo>
                      <a:pt x="1548" y="22"/>
                    </a:lnTo>
                    <a:lnTo>
                      <a:pt x="1561" y="2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CO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7" name="Freeform 68"/>
              <p:cNvSpPr>
                <a:spLocks/>
              </p:cNvSpPr>
              <p:nvPr/>
            </p:nvSpPr>
            <p:spPr bwMode="auto">
              <a:xfrm>
                <a:off x="1144" y="3372"/>
                <a:ext cx="1025" cy="903"/>
              </a:xfrm>
              <a:custGeom>
                <a:avLst/>
                <a:gdLst>
                  <a:gd name="T0" fmla="*/ 0 w 3048"/>
                  <a:gd name="T1" fmla="*/ 0 h 1883"/>
                  <a:gd name="T2" fmla="*/ 0 w 3048"/>
                  <a:gd name="T3" fmla="*/ 0 h 1883"/>
                  <a:gd name="T4" fmla="*/ 0 w 3048"/>
                  <a:gd name="T5" fmla="*/ 0 h 1883"/>
                  <a:gd name="T6" fmla="*/ 0 w 3048"/>
                  <a:gd name="T7" fmla="*/ 0 h 1883"/>
                  <a:gd name="T8" fmla="*/ 0 w 3048"/>
                  <a:gd name="T9" fmla="*/ 0 h 1883"/>
                  <a:gd name="T10" fmla="*/ 0 w 3048"/>
                  <a:gd name="T11" fmla="*/ 0 h 1883"/>
                  <a:gd name="T12" fmla="*/ 0 w 3048"/>
                  <a:gd name="T13" fmla="*/ 0 h 1883"/>
                  <a:gd name="T14" fmla="*/ 0 w 3048"/>
                  <a:gd name="T15" fmla="*/ 0 h 1883"/>
                  <a:gd name="T16" fmla="*/ 0 w 3048"/>
                  <a:gd name="T17" fmla="*/ 0 h 1883"/>
                  <a:gd name="T18" fmla="*/ 0 w 3048"/>
                  <a:gd name="T19" fmla="*/ 0 h 1883"/>
                  <a:gd name="T20" fmla="*/ 0 w 3048"/>
                  <a:gd name="T21" fmla="*/ 0 h 1883"/>
                  <a:gd name="T22" fmla="*/ 0 w 3048"/>
                  <a:gd name="T23" fmla="*/ 0 h 1883"/>
                  <a:gd name="T24" fmla="*/ 0 w 3048"/>
                  <a:gd name="T25" fmla="*/ 0 h 1883"/>
                  <a:gd name="T26" fmla="*/ 0 w 3048"/>
                  <a:gd name="T27" fmla="*/ 0 h 1883"/>
                  <a:gd name="T28" fmla="*/ 0 w 3048"/>
                  <a:gd name="T29" fmla="*/ 0 h 1883"/>
                  <a:gd name="T30" fmla="*/ 0 w 3048"/>
                  <a:gd name="T31" fmla="*/ 0 h 1883"/>
                  <a:gd name="T32" fmla="*/ 0 w 3048"/>
                  <a:gd name="T33" fmla="*/ 0 h 1883"/>
                  <a:gd name="T34" fmla="*/ 0 w 3048"/>
                  <a:gd name="T35" fmla="*/ 0 h 1883"/>
                  <a:gd name="T36" fmla="*/ 0 w 3048"/>
                  <a:gd name="T37" fmla="*/ 0 h 1883"/>
                  <a:gd name="T38" fmla="*/ 0 w 3048"/>
                  <a:gd name="T39" fmla="*/ 0 h 1883"/>
                  <a:gd name="T40" fmla="*/ 0 w 3048"/>
                  <a:gd name="T41" fmla="*/ 0 h 1883"/>
                  <a:gd name="T42" fmla="*/ 0 w 3048"/>
                  <a:gd name="T43" fmla="*/ 0 h 1883"/>
                  <a:gd name="T44" fmla="*/ 0 w 3048"/>
                  <a:gd name="T45" fmla="*/ 0 h 1883"/>
                  <a:gd name="T46" fmla="*/ 0 w 3048"/>
                  <a:gd name="T47" fmla="*/ 0 h 1883"/>
                  <a:gd name="T48" fmla="*/ 0 w 3048"/>
                  <a:gd name="T49" fmla="*/ 0 h 1883"/>
                  <a:gd name="T50" fmla="*/ 0 w 3048"/>
                  <a:gd name="T51" fmla="*/ 0 h 1883"/>
                  <a:gd name="T52" fmla="*/ 0 w 3048"/>
                  <a:gd name="T53" fmla="*/ 0 h 1883"/>
                  <a:gd name="T54" fmla="*/ 0 w 3048"/>
                  <a:gd name="T55" fmla="*/ 0 h 1883"/>
                  <a:gd name="T56" fmla="*/ 0 w 3048"/>
                  <a:gd name="T57" fmla="*/ 0 h 1883"/>
                  <a:gd name="T58" fmla="*/ 0 w 3048"/>
                  <a:gd name="T59" fmla="*/ 0 h 1883"/>
                  <a:gd name="T60" fmla="*/ 0 w 3048"/>
                  <a:gd name="T61" fmla="*/ 0 h 1883"/>
                  <a:gd name="T62" fmla="*/ 0 w 3048"/>
                  <a:gd name="T63" fmla="*/ 0 h 1883"/>
                  <a:gd name="T64" fmla="*/ 0 w 3048"/>
                  <a:gd name="T65" fmla="*/ 0 h 1883"/>
                  <a:gd name="T66" fmla="*/ 0 w 3048"/>
                  <a:gd name="T67" fmla="*/ 0 h 1883"/>
                  <a:gd name="T68" fmla="*/ 0 w 3048"/>
                  <a:gd name="T69" fmla="*/ 0 h 1883"/>
                  <a:gd name="T70" fmla="*/ 0 w 3048"/>
                  <a:gd name="T71" fmla="*/ 0 h 1883"/>
                  <a:gd name="T72" fmla="*/ 0 w 3048"/>
                  <a:gd name="T73" fmla="*/ 0 h 1883"/>
                  <a:gd name="T74" fmla="*/ 0 w 3048"/>
                  <a:gd name="T75" fmla="*/ 0 h 1883"/>
                  <a:gd name="T76" fmla="*/ 0 w 3048"/>
                  <a:gd name="T77" fmla="*/ 0 h 1883"/>
                  <a:gd name="T78" fmla="*/ 0 w 3048"/>
                  <a:gd name="T79" fmla="*/ 0 h 1883"/>
                  <a:gd name="T80" fmla="*/ 0 w 3048"/>
                  <a:gd name="T81" fmla="*/ 0 h 1883"/>
                  <a:gd name="T82" fmla="*/ 0 w 3048"/>
                  <a:gd name="T83" fmla="*/ 0 h 1883"/>
                  <a:gd name="T84" fmla="*/ 0 w 3048"/>
                  <a:gd name="T85" fmla="*/ 0 h 1883"/>
                  <a:gd name="T86" fmla="*/ 0 w 3048"/>
                  <a:gd name="T87" fmla="*/ 0 h 1883"/>
                  <a:gd name="T88" fmla="*/ 0 w 3048"/>
                  <a:gd name="T89" fmla="*/ 0 h 1883"/>
                  <a:gd name="T90" fmla="*/ 0 w 3048"/>
                  <a:gd name="T91" fmla="*/ 0 h 1883"/>
                  <a:gd name="T92" fmla="*/ 0 w 3048"/>
                  <a:gd name="T93" fmla="*/ 0 h 1883"/>
                  <a:gd name="T94" fmla="*/ 0 w 3048"/>
                  <a:gd name="T95" fmla="*/ 0 h 1883"/>
                  <a:gd name="T96" fmla="*/ 0 w 3048"/>
                  <a:gd name="T97" fmla="*/ 0 h 1883"/>
                  <a:gd name="T98" fmla="*/ 0 w 3048"/>
                  <a:gd name="T99" fmla="*/ 0 h 1883"/>
                  <a:gd name="T100" fmla="*/ 0 w 3048"/>
                  <a:gd name="T101" fmla="*/ 0 h 1883"/>
                  <a:gd name="T102" fmla="*/ 0 w 3048"/>
                  <a:gd name="T103" fmla="*/ 0 h 1883"/>
                  <a:gd name="T104" fmla="*/ 0 w 3048"/>
                  <a:gd name="T105" fmla="*/ 0 h 1883"/>
                  <a:gd name="T106" fmla="*/ 0 w 3048"/>
                  <a:gd name="T107" fmla="*/ 0 h 1883"/>
                  <a:gd name="T108" fmla="*/ 0 w 3048"/>
                  <a:gd name="T109" fmla="*/ 0 h 1883"/>
                  <a:gd name="T110" fmla="*/ 0 w 3048"/>
                  <a:gd name="T111" fmla="*/ 0 h 1883"/>
                  <a:gd name="T112" fmla="*/ 0 w 3048"/>
                  <a:gd name="T113" fmla="*/ 0 h 1883"/>
                  <a:gd name="T114" fmla="*/ 0 w 3048"/>
                  <a:gd name="T115" fmla="*/ 0 h 1883"/>
                  <a:gd name="T116" fmla="*/ 0 w 3048"/>
                  <a:gd name="T117" fmla="*/ 0 h 1883"/>
                  <a:gd name="T118" fmla="*/ 0 w 3048"/>
                  <a:gd name="T119" fmla="*/ 0 h 188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3048"/>
                  <a:gd name="T181" fmla="*/ 0 h 1883"/>
                  <a:gd name="T182" fmla="*/ 3048 w 3048"/>
                  <a:gd name="T183" fmla="*/ 1883 h 1883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3048" h="1883">
                    <a:moveTo>
                      <a:pt x="0" y="287"/>
                    </a:moveTo>
                    <a:lnTo>
                      <a:pt x="39" y="280"/>
                    </a:lnTo>
                    <a:lnTo>
                      <a:pt x="178" y="251"/>
                    </a:lnTo>
                    <a:lnTo>
                      <a:pt x="337" y="215"/>
                    </a:lnTo>
                    <a:lnTo>
                      <a:pt x="354" y="222"/>
                    </a:lnTo>
                    <a:lnTo>
                      <a:pt x="380" y="223"/>
                    </a:lnTo>
                    <a:lnTo>
                      <a:pt x="396" y="217"/>
                    </a:lnTo>
                    <a:lnTo>
                      <a:pt x="404" y="210"/>
                    </a:lnTo>
                    <a:lnTo>
                      <a:pt x="417" y="210"/>
                    </a:lnTo>
                    <a:lnTo>
                      <a:pt x="433" y="226"/>
                    </a:lnTo>
                    <a:lnTo>
                      <a:pt x="453" y="226"/>
                    </a:lnTo>
                    <a:lnTo>
                      <a:pt x="460" y="225"/>
                    </a:lnTo>
                    <a:lnTo>
                      <a:pt x="460" y="229"/>
                    </a:lnTo>
                    <a:lnTo>
                      <a:pt x="450" y="237"/>
                    </a:lnTo>
                    <a:lnTo>
                      <a:pt x="452" y="240"/>
                    </a:lnTo>
                    <a:lnTo>
                      <a:pt x="460" y="239"/>
                    </a:lnTo>
                    <a:lnTo>
                      <a:pt x="471" y="236"/>
                    </a:lnTo>
                    <a:lnTo>
                      <a:pt x="485" y="235"/>
                    </a:lnTo>
                    <a:lnTo>
                      <a:pt x="496" y="241"/>
                    </a:lnTo>
                    <a:lnTo>
                      <a:pt x="495" y="253"/>
                    </a:lnTo>
                    <a:lnTo>
                      <a:pt x="489" y="259"/>
                    </a:lnTo>
                    <a:lnTo>
                      <a:pt x="495" y="264"/>
                    </a:lnTo>
                    <a:lnTo>
                      <a:pt x="502" y="267"/>
                    </a:lnTo>
                    <a:lnTo>
                      <a:pt x="520" y="268"/>
                    </a:lnTo>
                    <a:lnTo>
                      <a:pt x="521" y="259"/>
                    </a:lnTo>
                    <a:lnTo>
                      <a:pt x="527" y="257"/>
                    </a:lnTo>
                    <a:lnTo>
                      <a:pt x="530" y="264"/>
                    </a:lnTo>
                    <a:lnTo>
                      <a:pt x="535" y="270"/>
                    </a:lnTo>
                    <a:lnTo>
                      <a:pt x="544" y="272"/>
                    </a:lnTo>
                    <a:lnTo>
                      <a:pt x="554" y="272"/>
                    </a:lnTo>
                    <a:lnTo>
                      <a:pt x="571" y="267"/>
                    </a:lnTo>
                    <a:lnTo>
                      <a:pt x="587" y="264"/>
                    </a:lnTo>
                    <a:lnTo>
                      <a:pt x="599" y="267"/>
                    </a:lnTo>
                    <a:lnTo>
                      <a:pt x="610" y="273"/>
                    </a:lnTo>
                    <a:lnTo>
                      <a:pt x="622" y="273"/>
                    </a:lnTo>
                    <a:lnTo>
                      <a:pt x="640" y="263"/>
                    </a:lnTo>
                    <a:lnTo>
                      <a:pt x="649" y="262"/>
                    </a:lnTo>
                    <a:lnTo>
                      <a:pt x="653" y="274"/>
                    </a:lnTo>
                    <a:lnTo>
                      <a:pt x="666" y="279"/>
                    </a:lnTo>
                    <a:lnTo>
                      <a:pt x="687" y="283"/>
                    </a:lnTo>
                    <a:lnTo>
                      <a:pt x="692" y="288"/>
                    </a:lnTo>
                    <a:lnTo>
                      <a:pt x="700" y="295"/>
                    </a:lnTo>
                    <a:lnTo>
                      <a:pt x="711" y="300"/>
                    </a:lnTo>
                    <a:lnTo>
                      <a:pt x="721" y="307"/>
                    </a:lnTo>
                    <a:lnTo>
                      <a:pt x="728" y="312"/>
                    </a:lnTo>
                    <a:lnTo>
                      <a:pt x="740" y="314"/>
                    </a:lnTo>
                    <a:lnTo>
                      <a:pt x="776" y="305"/>
                    </a:lnTo>
                    <a:lnTo>
                      <a:pt x="789" y="305"/>
                    </a:lnTo>
                    <a:lnTo>
                      <a:pt x="802" y="310"/>
                    </a:lnTo>
                    <a:lnTo>
                      <a:pt x="812" y="308"/>
                    </a:lnTo>
                    <a:lnTo>
                      <a:pt x="813" y="293"/>
                    </a:lnTo>
                    <a:lnTo>
                      <a:pt x="822" y="274"/>
                    </a:lnTo>
                    <a:lnTo>
                      <a:pt x="841" y="268"/>
                    </a:lnTo>
                    <a:lnTo>
                      <a:pt x="857" y="272"/>
                    </a:lnTo>
                    <a:lnTo>
                      <a:pt x="874" y="283"/>
                    </a:lnTo>
                    <a:lnTo>
                      <a:pt x="893" y="303"/>
                    </a:lnTo>
                    <a:lnTo>
                      <a:pt x="907" y="307"/>
                    </a:lnTo>
                    <a:lnTo>
                      <a:pt x="934" y="306"/>
                    </a:lnTo>
                    <a:lnTo>
                      <a:pt x="953" y="301"/>
                    </a:lnTo>
                    <a:lnTo>
                      <a:pt x="963" y="299"/>
                    </a:lnTo>
                    <a:lnTo>
                      <a:pt x="973" y="290"/>
                    </a:lnTo>
                    <a:lnTo>
                      <a:pt x="989" y="289"/>
                    </a:lnTo>
                    <a:lnTo>
                      <a:pt x="993" y="284"/>
                    </a:lnTo>
                    <a:lnTo>
                      <a:pt x="1002" y="282"/>
                    </a:lnTo>
                    <a:lnTo>
                      <a:pt x="1008" y="289"/>
                    </a:lnTo>
                    <a:lnTo>
                      <a:pt x="1032" y="299"/>
                    </a:lnTo>
                    <a:lnTo>
                      <a:pt x="1048" y="307"/>
                    </a:lnTo>
                    <a:lnTo>
                      <a:pt x="1054" y="315"/>
                    </a:lnTo>
                    <a:lnTo>
                      <a:pt x="1094" y="334"/>
                    </a:lnTo>
                    <a:lnTo>
                      <a:pt x="1122" y="346"/>
                    </a:lnTo>
                    <a:lnTo>
                      <a:pt x="1152" y="325"/>
                    </a:lnTo>
                    <a:lnTo>
                      <a:pt x="1208" y="283"/>
                    </a:lnTo>
                    <a:lnTo>
                      <a:pt x="1219" y="288"/>
                    </a:lnTo>
                    <a:lnTo>
                      <a:pt x="1222" y="304"/>
                    </a:lnTo>
                    <a:lnTo>
                      <a:pt x="1247" y="311"/>
                    </a:lnTo>
                    <a:lnTo>
                      <a:pt x="1264" y="312"/>
                    </a:lnTo>
                    <a:lnTo>
                      <a:pt x="1303" y="311"/>
                    </a:lnTo>
                    <a:lnTo>
                      <a:pt x="1306" y="290"/>
                    </a:lnTo>
                    <a:lnTo>
                      <a:pt x="1303" y="264"/>
                    </a:lnTo>
                    <a:lnTo>
                      <a:pt x="1312" y="245"/>
                    </a:lnTo>
                    <a:lnTo>
                      <a:pt x="1332" y="229"/>
                    </a:lnTo>
                    <a:lnTo>
                      <a:pt x="1348" y="206"/>
                    </a:lnTo>
                    <a:lnTo>
                      <a:pt x="1363" y="190"/>
                    </a:lnTo>
                    <a:lnTo>
                      <a:pt x="1389" y="185"/>
                    </a:lnTo>
                    <a:lnTo>
                      <a:pt x="1405" y="181"/>
                    </a:lnTo>
                    <a:lnTo>
                      <a:pt x="1417" y="162"/>
                    </a:lnTo>
                    <a:lnTo>
                      <a:pt x="1437" y="154"/>
                    </a:lnTo>
                    <a:lnTo>
                      <a:pt x="1467" y="155"/>
                    </a:lnTo>
                    <a:lnTo>
                      <a:pt x="1503" y="155"/>
                    </a:lnTo>
                    <a:lnTo>
                      <a:pt x="1522" y="158"/>
                    </a:lnTo>
                    <a:lnTo>
                      <a:pt x="1541" y="162"/>
                    </a:lnTo>
                    <a:lnTo>
                      <a:pt x="1564" y="157"/>
                    </a:lnTo>
                    <a:lnTo>
                      <a:pt x="1588" y="145"/>
                    </a:lnTo>
                    <a:lnTo>
                      <a:pt x="1595" y="134"/>
                    </a:lnTo>
                    <a:lnTo>
                      <a:pt x="1595" y="109"/>
                    </a:lnTo>
                    <a:lnTo>
                      <a:pt x="1603" y="93"/>
                    </a:lnTo>
                    <a:lnTo>
                      <a:pt x="1623" y="82"/>
                    </a:lnTo>
                    <a:lnTo>
                      <a:pt x="1656" y="67"/>
                    </a:lnTo>
                    <a:lnTo>
                      <a:pt x="1690" y="54"/>
                    </a:lnTo>
                    <a:lnTo>
                      <a:pt x="1744" y="45"/>
                    </a:lnTo>
                    <a:lnTo>
                      <a:pt x="1781" y="37"/>
                    </a:lnTo>
                    <a:lnTo>
                      <a:pt x="1804" y="36"/>
                    </a:lnTo>
                    <a:lnTo>
                      <a:pt x="1837" y="28"/>
                    </a:lnTo>
                    <a:lnTo>
                      <a:pt x="1852" y="22"/>
                    </a:lnTo>
                    <a:lnTo>
                      <a:pt x="1863" y="14"/>
                    </a:lnTo>
                    <a:lnTo>
                      <a:pt x="1873" y="6"/>
                    </a:lnTo>
                    <a:lnTo>
                      <a:pt x="1878" y="2"/>
                    </a:lnTo>
                    <a:lnTo>
                      <a:pt x="1893" y="4"/>
                    </a:lnTo>
                    <a:lnTo>
                      <a:pt x="1903" y="6"/>
                    </a:lnTo>
                    <a:lnTo>
                      <a:pt x="1911" y="5"/>
                    </a:lnTo>
                    <a:lnTo>
                      <a:pt x="1915" y="10"/>
                    </a:lnTo>
                    <a:lnTo>
                      <a:pt x="1921" y="11"/>
                    </a:lnTo>
                    <a:lnTo>
                      <a:pt x="1927" y="7"/>
                    </a:lnTo>
                    <a:lnTo>
                      <a:pt x="1931" y="10"/>
                    </a:lnTo>
                    <a:lnTo>
                      <a:pt x="1938" y="14"/>
                    </a:lnTo>
                    <a:lnTo>
                      <a:pt x="1941" y="14"/>
                    </a:lnTo>
                    <a:lnTo>
                      <a:pt x="1948" y="10"/>
                    </a:lnTo>
                    <a:lnTo>
                      <a:pt x="1952" y="6"/>
                    </a:lnTo>
                    <a:lnTo>
                      <a:pt x="1952" y="4"/>
                    </a:lnTo>
                    <a:lnTo>
                      <a:pt x="1951" y="0"/>
                    </a:lnTo>
                    <a:lnTo>
                      <a:pt x="1954" y="0"/>
                    </a:lnTo>
                    <a:lnTo>
                      <a:pt x="1963" y="2"/>
                    </a:lnTo>
                    <a:lnTo>
                      <a:pt x="1970" y="8"/>
                    </a:lnTo>
                    <a:lnTo>
                      <a:pt x="1976" y="15"/>
                    </a:lnTo>
                    <a:lnTo>
                      <a:pt x="1978" y="19"/>
                    </a:lnTo>
                    <a:lnTo>
                      <a:pt x="1976" y="25"/>
                    </a:lnTo>
                    <a:lnTo>
                      <a:pt x="1978" y="32"/>
                    </a:lnTo>
                    <a:lnTo>
                      <a:pt x="1986" y="40"/>
                    </a:lnTo>
                    <a:lnTo>
                      <a:pt x="1991" y="41"/>
                    </a:lnTo>
                    <a:lnTo>
                      <a:pt x="1996" y="36"/>
                    </a:lnTo>
                    <a:lnTo>
                      <a:pt x="2000" y="36"/>
                    </a:lnTo>
                    <a:lnTo>
                      <a:pt x="2004" y="38"/>
                    </a:lnTo>
                    <a:lnTo>
                      <a:pt x="2004" y="43"/>
                    </a:lnTo>
                    <a:lnTo>
                      <a:pt x="2007" y="47"/>
                    </a:lnTo>
                    <a:lnTo>
                      <a:pt x="2016" y="44"/>
                    </a:lnTo>
                    <a:lnTo>
                      <a:pt x="2022" y="46"/>
                    </a:lnTo>
                    <a:lnTo>
                      <a:pt x="2024" y="48"/>
                    </a:lnTo>
                    <a:lnTo>
                      <a:pt x="2032" y="47"/>
                    </a:lnTo>
                    <a:lnTo>
                      <a:pt x="2039" y="45"/>
                    </a:lnTo>
                    <a:lnTo>
                      <a:pt x="2043" y="49"/>
                    </a:lnTo>
                    <a:lnTo>
                      <a:pt x="2040" y="53"/>
                    </a:lnTo>
                    <a:lnTo>
                      <a:pt x="2036" y="53"/>
                    </a:lnTo>
                    <a:lnTo>
                      <a:pt x="2032" y="56"/>
                    </a:lnTo>
                    <a:lnTo>
                      <a:pt x="2040" y="60"/>
                    </a:lnTo>
                    <a:lnTo>
                      <a:pt x="2046" y="63"/>
                    </a:lnTo>
                    <a:lnTo>
                      <a:pt x="2053" y="61"/>
                    </a:lnTo>
                    <a:lnTo>
                      <a:pt x="2055" y="56"/>
                    </a:lnTo>
                    <a:lnTo>
                      <a:pt x="2055" y="51"/>
                    </a:lnTo>
                    <a:lnTo>
                      <a:pt x="2059" y="46"/>
                    </a:lnTo>
                    <a:lnTo>
                      <a:pt x="2066" y="45"/>
                    </a:lnTo>
                    <a:lnTo>
                      <a:pt x="2075" y="46"/>
                    </a:lnTo>
                    <a:lnTo>
                      <a:pt x="2081" y="48"/>
                    </a:lnTo>
                    <a:lnTo>
                      <a:pt x="2081" y="52"/>
                    </a:lnTo>
                    <a:lnTo>
                      <a:pt x="2084" y="58"/>
                    </a:lnTo>
                    <a:lnTo>
                      <a:pt x="2091" y="61"/>
                    </a:lnTo>
                    <a:lnTo>
                      <a:pt x="2104" y="67"/>
                    </a:lnTo>
                    <a:lnTo>
                      <a:pt x="2105" y="71"/>
                    </a:lnTo>
                    <a:lnTo>
                      <a:pt x="2107" y="76"/>
                    </a:lnTo>
                    <a:lnTo>
                      <a:pt x="2108" y="84"/>
                    </a:lnTo>
                    <a:lnTo>
                      <a:pt x="2115" y="87"/>
                    </a:lnTo>
                    <a:lnTo>
                      <a:pt x="2124" y="88"/>
                    </a:lnTo>
                    <a:lnTo>
                      <a:pt x="2125" y="93"/>
                    </a:lnTo>
                    <a:lnTo>
                      <a:pt x="2122" y="97"/>
                    </a:lnTo>
                    <a:lnTo>
                      <a:pt x="2118" y="98"/>
                    </a:lnTo>
                    <a:lnTo>
                      <a:pt x="2111" y="99"/>
                    </a:lnTo>
                    <a:lnTo>
                      <a:pt x="2101" y="100"/>
                    </a:lnTo>
                    <a:lnTo>
                      <a:pt x="2095" y="103"/>
                    </a:lnTo>
                    <a:lnTo>
                      <a:pt x="2092" y="108"/>
                    </a:lnTo>
                    <a:lnTo>
                      <a:pt x="2095" y="116"/>
                    </a:lnTo>
                    <a:lnTo>
                      <a:pt x="2105" y="122"/>
                    </a:lnTo>
                    <a:lnTo>
                      <a:pt x="2111" y="128"/>
                    </a:lnTo>
                    <a:lnTo>
                      <a:pt x="2130" y="134"/>
                    </a:lnTo>
                    <a:lnTo>
                      <a:pt x="2137" y="147"/>
                    </a:lnTo>
                    <a:lnTo>
                      <a:pt x="2138" y="159"/>
                    </a:lnTo>
                    <a:lnTo>
                      <a:pt x="2144" y="177"/>
                    </a:lnTo>
                    <a:lnTo>
                      <a:pt x="2154" y="187"/>
                    </a:lnTo>
                    <a:lnTo>
                      <a:pt x="2161" y="193"/>
                    </a:lnTo>
                    <a:lnTo>
                      <a:pt x="2163" y="199"/>
                    </a:lnTo>
                    <a:lnTo>
                      <a:pt x="2171" y="201"/>
                    </a:lnTo>
                    <a:lnTo>
                      <a:pt x="2179" y="196"/>
                    </a:lnTo>
                    <a:lnTo>
                      <a:pt x="2181" y="191"/>
                    </a:lnTo>
                    <a:lnTo>
                      <a:pt x="2200" y="188"/>
                    </a:lnTo>
                    <a:lnTo>
                      <a:pt x="2210" y="185"/>
                    </a:lnTo>
                    <a:lnTo>
                      <a:pt x="2207" y="181"/>
                    </a:lnTo>
                    <a:lnTo>
                      <a:pt x="2199" y="180"/>
                    </a:lnTo>
                    <a:lnTo>
                      <a:pt x="2206" y="171"/>
                    </a:lnTo>
                    <a:lnTo>
                      <a:pt x="2228" y="167"/>
                    </a:lnTo>
                    <a:lnTo>
                      <a:pt x="2240" y="175"/>
                    </a:lnTo>
                    <a:lnTo>
                      <a:pt x="2245" y="183"/>
                    </a:lnTo>
                    <a:lnTo>
                      <a:pt x="2258" y="185"/>
                    </a:lnTo>
                    <a:lnTo>
                      <a:pt x="2265" y="196"/>
                    </a:lnTo>
                    <a:lnTo>
                      <a:pt x="2274" y="197"/>
                    </a:lnTo>
                    <a:lnTo>
                      <a:pt x="2282" y="190"/>
                    </a:lnTo>
                    <a:lnTo>
                      <a:pt x="2294" y="184"/>
                    </a:lnTo>
                    <a:lnTo>
                      <a:pt x="2301" y="187"/>
                    </a:lnTo>
                    <a:lnTo>
                      <a:pt x="2311" y="198"/>
                    </a:lnTo>
                    <a:lnTo>
                      <a:pt x="2320" y="210"/>
                    </a:lnTo>
                    <a:lnTo>
                      <a:pt x="2328" y="213"/>
                    </a:lnTo>
                    <a:lnTo>
                      <a:pt x="2336" y="207"/>
                    </a:lnTo>
                    <a:lnTo>
                      <a:pt x="2341" y="202"/>
                    </a:lnTo>
                    <a:lnTo>
                      <a:pt x="2356" y="207"/>
                    </a:lnTo>
                    <a:lnTo>
                      <a:pt x="2359" y="202"/>
                    </a:lnTo>
                    <a:lnTo>
                      <a:pt x="2366" y="202"/>
                    </a:lnTo>
                    <a:lnTo>
                      <a:pt x="2373" y="211"/>
                    </a:lnTo>
                    <a:lnTo>
                      <a:pt x="2389" y="218"/>
                    </a:lnTo>
                    <a:lnTo>
                      <a:pt x="2410" y="241"/>
                    </a:lnTo>
                    <a:lnTo>
                      <a:pt x="2409" y="247"/>
                    </a:lnTo>
                    <a:lnTo>
                      <a:pt x="2402" y="251"/>
                    </a:lnTo>
                    <a:lnTo>
                      <a:pt x="2397" y="254"/>
                    </a:lnTo>
                    <a:lnTo>
                      <a:pt x="2396" y="261"/>
                    </a:lnTo>
                    <a:lnTo>
                      <a:pt x="2406" y="259"/>
                    </a:lnTo>
                    <a:lnTo>
                      <a:pt x="2419" y="251"/>
                    </a:lnTo>
                    <a:lnTo>
                      <a:pt x="2438" y="245"/>
                    </a:lnTo>
                    <a:lnTo>
                      <a:pt x="2445" y="247"/>
                    </a:lnTo>
                    <a:lnTo>
                      <a:pt x="2449" y="254"/>
                    </a:lnTo>
                    <a:lnTo>
                      <a:pt x="2452" y="264"/>
                    </a:lnTo>
                    <a:lnTo>
                      <a:pt x="2464" y="262"/>
                    </a:lnTo>
                    <a:lnTo>
                      <a:pt x="2477" y="262"/>
                    </a:lnTo>
                    <a:lnTo>
                      <a:pt x="2490" y="255"/>
                    </a:lnTo>
                    <a:lnTo>
                      <a:pt x="2490" y="249"/>
                    </a:lnTo>
                    <a:lnTo>
                      <a:pt x="2480" y="250"/>
                    </a:lnTo>
                    <a:lnTo>
                      <a:pt x="2459" y="251"/>
                    </a:lnTo>
                    <a:lnTo>
                      <a:pt x="2461" y="242"/>
                    </a:lnTo>
                    <a:lnTo>
                      <a:pt x="2474" y="238"/>
                    </a:lnTo>
                    <a:lnTo>
                      <a:pt x="2484" y="235"/>
                    </a:lnTo>
                    <a:lnTo>
                      <a:pt x="2495" y="237"/>
                    </a:lnTo>
                    <a:lnTo>
                      <a:pt x="2504" y="231"/>
                    </a:lnTo>
                    <a:lnTo>
                      <a:pt x="2505" y="226"/>
                    </a:lnTo>
                    <a:lnTo>
                      <a:pt x="2518" y="226"/>
                    </a:lnTo>
                    <a:lnTo>
                      <a:pt x="2526" y="230"/>
                    </a:lnTo>
                    <a:lnTo>
                      <a:pt x="2533" y="236"/>
                    </a:lnTo>
                    <a:lnTo>
                      <a:pt x="2543" y="237"/>
                    </a:lnTo>
                    <a:lnTo>
                      <a:pt x="2554" y="235"/>
                    </a:lnTo>
                    <a:lnTo>
                      <a:pt x="2560" y="243"/>
                    </a:lnTo>
                    <a:lnTo>
                      <a:pt x="2560" y="249"/>
                    </a:lnTo>
                    <a:lnTo>
                      <a:pt x="2554" y="253"/>
                    </a:lnTo>
                    <a:lnTo>
                      <a:pt x="2539" y="251"/>
                    </a:lnTo>
                    <a:lnTo>
                      <a:pt x="2527" y="256"/>
                    </a:lnTo>
                    <a:lnTo>
                      <a:pt x="2510" y="264"/>
                    </a:lnTo>
                    <a:lnTo>
                      <a:pt x="2495" y="279"/>
                    </a:lnTo>
                    <a:lnTo>
                      <a:pt x="2485" y="291"/>
                    </a:lnTo>
                    <a:lnTo>
                      <a:pt x="2487" y="299"/>
                    </a:lnTo>
                    <a:lnTo>
                      <a:pt x="2494" y="303"/>
                    </a:lnTo>
                    <a:lnTo>
                      <a:pt x="2501" y="298"/>
                    </a:lnTo>
                    <a:lnTo>
                      <a:pt x="2500" y="290"/>
                    </a:lnTo>
                    <a:lnTo>
                      <a:pt x="2510" y="288"/>
                    </a:lnTo>
                    <a:lnTo>
                      <a:pt x="2517" y="290"/>
                    </a:lnTo>
                    <a:lnTo>
                      <a:pt x="2524" y="303"/>
                    </a:lnTo>
                    <a:lnTo>
                      <a:pt x="2524" y="326"/>
                    </a:lnTo>
                    <a:lnTo>
                      <a:pt x="2529" y="337"/>
                    </a:lnTo>
                    <a:lnTo>
                      <a:pt x="2518" y="348"/>
                    </a:lnTo>
                    <a:lnTo>
                      <a:pt x="2527" y="359"/>
                    </a:lnTo>
                    <a:lnTo>
                      <a:pt x="2529" y="369"/>
                    </a:lnTo>
                    <a:lnTo>
                      <a:pt x="2514" y="369"/>
                    </a:lnTo>
                    <a:lnTo>
                      <a:pt x="2504" y="374"/>
                    </a:lnTo>
                    <a:lnTo>
                      <a:pt x="2500" y="385"/>
                    </a:lnTo>
                    <a:lnTo>
                      <a:pt x="2505" y="399"/>
                    </a:lnTo>
                    <a:lnTo>
                      <a:pt x="2521" y="405"/>
                    </a:lnTo>
                    <a:lnTo>
                      <a:pt x="2534" y="419"/>
                    </a:lnTo>
                    <a:lnTo>
                      <a:pt x="2549" y="431"/>
                    </a:lnTo>
                    <a:lnTo>
                      <a:pt x="2543" y="435"/>
                    </a:lnTo>
                    <a:lnTo>
                      <a:pt x="2540" y="436"/>
                    </a:lnTo>
                    <a:lnTo>
                      <a:pt x="2527" y="441"/>
                    </a:lnTo>
                    <a:lnTo>
                      <a:pt x="2521" y="455"/>
                    </a:lnTo>
                    <a:lnTo>
                      <a:pt x="2504" y="452"/>
                    </a:lnTo>
                    <a:lnTo>
                      <a:pt x="2493" y="462"/>
                    </a:lnTo>
                    <a:lnTo>
                      <a:pt x="2503" y="474"/>
                    </a:lnTo>
                    <a:lnTo>
                      <a:pt x="2513" y="487"/>
                    </a:lnTo>
                    <a:lnTo>
                      <a:pt x="2534" y="486"/>
                    </a:lnTo>
                    <a:lnTo>
                      <a:pt x="2556" y="472"/>
                    </a:lnTo>
                    <a:lnTo>
                      <a:pt x="2562" y="479"/>
                    </a:lnTo>
                    <a:lnTo>
                      <a:pt x="2547" y="492"/>
                    </a:lnTo>
                    <a:lnTo>
                      <a:pt x="2541" y="503"/>
                    </a:lnTo>
                    <a:lnTo>
                      <a:pt x="2552" y="511"/>
                    </a:lnTo>
                    <a:lnTo>
                      <a:pt x="2567" y="512"/>
                    </a:lnTo>
                    <a:lnTo>
                      <a:pt x="2575" y="517"/>
                    </a:lnTo>
                    <a:lnTo>
                      <a:pt x="2575" y="526"/>
                    </a:lnTo>
                    <a:lnTo>
                      <a:pt x="2585" y="532"/>
                    </a:lnTo>
                    <a:lnTo>
                      <a:pt x="2601" y="529"/>
                    </a:lnTo>
                    <a:lnTo>
                      <a:pt x="2612" y="514"/>
                    </a:lnTo>
                    <a:lnTo>
                      <a:pt x="2628" y="503"/>
                    </a:lnTo>
                    <a:lnTo>
                      <a:pt x="2632" y="493"/>
                    </a:lnTo>
                    <a:lnTo>
                      <a:pt x="2625" y="486"/>
                    </a:lnTo>
                    <a:lnTo>
                      <a:pt x="2602" y="492"/>
                    </a:lnTo>
                    <a:lnTo>
                      <a:pt x="2595" y="482"/>
                    </a:lnTo>
                    <a:lnTo>
                      <a:pt x="2606" y="469"/>
                    </a:lnTo>
                    <a:lnTo>
                      <a:pt x="2632" y="458"/>
                    </a:lnTo>
                    <a:lnTo>
                      <a:pt x="2642" y="462"/>
                    </a:lnTo>
                    <a:lnTo>
                      <a:pt x="2657" y="473"/>
                    </a:lnTo>
                    <a:lnTo>
                      <a:pt x="2665" y="470"/>
                    </a:lnTo>
                    <a:lnTo>
                      <a:pt x="2665" y="456"/>
                    </a:lnTo>
                    <a:lnTo>
                      <a:pt x="2673" y="455"/>
                    </a:lnTo>
                    <a:lnTo>
                      <a:pt x="2683" y="459"/>
                    </a:lnTo>
                    <a:lnTo>
                      <a:pt x="2684" y="472"/>
                    </a:lnTo>
                    <a:lnTo>
                      <a:pt x="2706" y="471"/>
                    </a:lnTo>
                    <a:lnTo>
                      <a:pt x="2716" y="460"/>
                    </a:lnTo>
                    <a:lnTo>
                      <a:pt x="2726" y="460"/>
                    </a:lnTo>
                    <a:lnTo>
                      <a:pt x="2743" y="472"/>
                    </a:lnTo>
                    <a:lnTo>
                      <a:pt x="2730" y="471"/>
                    </a:lnTo>
                    <a:lnTo>
                      <a:pt x="2709" y="479"/>
                    </a:lnTo>
                    <a:lnTo>
                      <a:pt x="2714" y="490"/>
                    </a:lnTo>
                    <a:lnTo>
                      <a:pt x="2717" y="497"/>
                    </a:lnTo>
                    <a:lnTo>
                      <a:pt x="2703" y="507"/>
                    </a:lnTo>
                    <a:lnTo>
                      <a:pt x="2700" y="515"/>
                    </a:lnTo>
                    <a:lnTo>
                      <a:pt x="2701" y="520"/>
                    </a:lnTo>
                    <a:lnTo>
                      <a:pt x="2710" y="524"/>
                    </a:lnTo>
                    <a:lnTo>
                      <a:pt x="2742" y="517"/>
                    </a:lnTo>
                    <a:lnTo>
                      <a:pt x="2762" y="513"/>
                    </a:lnTo>
                    <a:lnTo>
                      <a:pt x="2769" y="501"/>
                    </a:lnTo>
                    <a:lnTo>
                      <a:pt x="2783" y="494"/>
                    </a:lnTo>
                    <a:lnTo>
                      <a:pt x="2798" y="499"/>
                    </a:lnTo>
                    <a:lnTo>
                      <a:pt x="2809" y="514"/>
                    </a:lnTo>
                    <a:lnTo>
                      <a:pt x="2825" y="524"/>
                    </a:lnTo>
                    <a:lnTo>
                      <a:pt x="2838" y="522"/>
                    </a:lnTo>
                    <a:lnTo>
                      <a:pt x="2842" y="520"/>
                    </a:lnTo>
                    <a:lnTo>
                      <a:pt x="2834" y="516"/>
                    </a:lnTo>
                    <a:lnTo>
                      <a:pt x="2824" y="509"/>
                    </a:lnTo>
                    <a:lnTo>
                      <a:pt x="2817" y="499"/>
                    </a:lnTo>
                    <a:lnTo>
                      <a:pt x="2834" y="495"/>
                    </a:lnTo>
                    <a:lnTo>
                      <a:pt x="2848" y="500"/>
                    </a:lnTo>
                    <a:lnTo>
                      <a:pt x="2864" y="505"/>
                    </a:lnTo>
                    <a:lnTo>
                      <a:pt x="2874" y="518"/>
                    </a:lnTo>
                    <a:lnTo>
                      <a:pt x="2891" y="528"/>
                    </a:lnTo>
                    <a:lnTo>
                      <a:pt x="2896" y="537"/>
                    </a:lnTo>
                    <a:lnTo>
                      <a:pt x="2893" y="541"/>
                    </a:lnTo>
                    <a:lnTo>
                      <a:pt x="2887" y="532"/>
                    </a:lnTo>
                    <a:lnTo>
                      <a:pt x="2877" y="534"/>
                    </a:lnTo>
                    <a:lnTo>
                      <a:pt x="2874" y="537"/>
                    </a:lnTo>
                    <a:lnTo>
                      <a:pt x="2877" y="545"/>
                    </a:lnTo>
                    <a:lnTo>
                      <a:pt x="2873" y="558"/>
                    </a:lnTo>
                    <a:lnTo>
                      <a:pt x="2876" y="569"/>
                    </a:lnTo>
                    <a:lnTo>
                      <a:pt x="2878" y="576"/>
                    </a:lnTo>
                    <a:lnTo>
                      <a:pt x="2890" y="579"/>
                    </a:lnTo>
                    <a:lnTo>
                      <a:pt x="2900" y="577"/>
                    </a:lnTo>
                    <a:lnTo>
                      <a:pt x="2904" y="568"/>
                    </a:lnTo>
                    <a:lnTo>
                      <a:pt x="2900" y="558"/>
                    </a:lnTo>
                    <a:lnTo>
                      <a:pt x="2904" y="553"/>
                    </a:lnTo>
                    <a:lnTo>
                      <a:pt x="2916" y="551"/>
                    </a:lnTo>
                    <a:lnTo>
                      <a:pt x="2929" y="546"/>
                    </a:lnTo>
                    <a:lnTo>
                      <a:pt x="2936" y="549"/>
                    </a:lnTo>
                    <a:lnTo>
                      <a:pt x="2946" y="563"/>
                    </a:lnTo>
                    <a:lnTo>
                      <a:pt x="2952" y="564"/>
                    </a:lnTo>
                    <a:lnTo>
                      <a:pt x="2961" y="565"/>
                    </a:lnTo>
                    <a:lnTo>
                      <a:pt x="2971" y="568"/>
                    </a:lnTo>
                    <a:lnTo>
                      <a:pt x="2982" y="576"/>
                    </a:lnTo>
                    <a:lnTo>
                      <a:pt x="2995" y="574"/>
                    </a:lnTo>
                    <a:lnTo>
                      <a:pt x="3008" y="567"/>
                    </a:lnTo>
                    <a:lnTo>
                      <a:pt x="3010" y="559"/>
                    </a:lnTo>
                    <a:lnTo>
                      <a:pt x="3001" y="552"/>
                    </a:lnTo>
                    <a:lnTo>
                      <a:pt x="2992" y="548"/>
                    </a:lnTo>
                    <a:lnTo>
                      <a:pt x="2992" y="546"/>
                    </a:lnTo>
                    <a:lnTo>
                      <a:pt x="3008" y="544"/>
                    </a:lnTo>
                    <a:lnTo>
                      <a:pt x="3010" y="538"/>
                    </a:lnTo>
                    <a:lnTo>
                      <a:pt x="3011" y="535"/>
                    </a:lnTo>
                    <a:lnTo>
                      <a:pt x="3005" y="527"/>
                    </a:lnTo>
                    <a:lnTo>
                      <a:pt x="3004" y="519"/>
                    </a:lnTo>
                    <a:lnTo>
                      <a:pt x="3014" y="513"/>
                    </a:lnTo>
                    <a:lnTo>
                      <a:pt x="3025" y="511"/>
                    </a:lnTo>
                    <a:lnTo>
                      <a:pt x="3048" y="534"/>
                    </a:lnTo>
                    <a:lnTo>
                      <a:pt x="3047" y="541"/>
                    </a:lnTo>
                    <a:lnTo>
                      <a:pt x="3037" y="550"/>
                    </a:lnTo>
                    <a:lnTo>
                      <a:pt x="3035" y="562"/>
                    </a:lnTo>
                    <a:lnTo>
                      <a:pt x="3030" y="572"/>
                    </a:lnTo>
                    <a:lnTo>
                      <a:pt x="3030" y="583"/>
                    </a:lnTo>
                    <a:lnTo>
                      <a:pt x="3041" y="602"/>
                    </a:lnTo>
                    <a:lnTo>
                      <a:pt x="3040" y="620"/>
                    </a:lnTo>
                    <a:lnTo>
                      <a:pt x="3046" y="636"/>
                    </a:lnTo>
                    <a:lnTo>
                      <a:pt x="3025" y="650"/>
                    </a:lnTo>
                    <a:lnTo>
                      <a:pt x="3025" y="676"/>
                    </a:lnTo>
                    <a:lnTo>
                      <a:pt x="3012" y="687"/>
                    </a:lnTo>
                    <a:lnTo>
                      <a:pt x="3012" y="700"/>
                    </a:lnTo>
                    <a:lnTo>
                      <a:pt x="2994" y="770"/>
                    </a:lnTo>
                    <a:lnTo>
                      <a:pt x="2936" y="991"/>
                    </a:lnTo>
                    <a:lnTo>
                      <a:pt x="2886" y="1124"/>
                    </a:lnTo>
                    <a:lnTo>
                      <a:pt x="2795" y="1553"/>
                    </a:lnTo>
                    <a:lnTo>
                      <a:pt x="2747" y="1731"/>
                    </a:lnTo>
                    <a:lnTo>
                      <a:pt x="2714" y="1883"/>
                    </a:lnTo>
                    <a:lnTo>
                      <a:pt x="2697" y="1879"/>
                    </a:lnTo>
                    <a:lnTo>
                      <a:pt x="2675" y="1863"/>
                    </a:lnTo>
                    <a:lnTo>
                      <a:pt x="2657" y="1838"/>
                    </a:lnTo>
                    <a:lnTo>
                      <a:pt x="2638" y="1817"/>
                    </a:lnTo>
                    <a:lnTo>
                      <a:pt x="2626" y="1809"/>
                    </a:lnTo>
                    <a:lnTo>
                      <a:pt x="2624" y="1804"/>
                    </a:lnTo>
                    <a:lnTo>
                      <a:pt x="2616" y="1796"/>
                    </a:lnTo>
                    <a:lnTo>
                      <a:pt x="2596" y="1789"/>
                    </a:lnTo>
                    <a:lnTo>
                      <a:pt x="2577" y="1775"/>
                    </a:lnTo>
                    <a:lnTo>
                      <a:pt x="2567" y="1765"/>
                    </a:lnTo>
                    <a:lnTo>
                      <a:pt x="2565" y="1758"/>
                    </a:lnTo>
                    <a:lnTo>
                      <a:pt x="2563" y="1756"/>
                    </a:lnTo>
                    <a:lnTo>
                      <a:pt x="2560" y="1743"/>
                    </a:lnTo>
                    <a:lnTo>
                      <a:pt x="2554" y="1730"/>
                    </a:lnTo>
                    <a:lnTo>
                      <a:pt x="2546" y="1721"/>
                    </a:lnTo>
                    <a:lnTo>
                      <a:pt x="2524" y="1707"/>
                    </a:lnTo>
                    <a:lnTo>
                      <a:pt x="2503" y="1703"/>
                    </a:lnTo>
                    <a:lnTo>
                      <a:pt x="2494" y="1702"/>
                    </a:lnTo>
                    <a:lnTo>
                      <a:pt x="2487" y="1698"/>
                    </a:lnTo>
                    <a:lnTo>
                      <a:pt x="2468" y="1692"/>
                    </a:lnTo>
                    <a:lnTo>
                      <a:pt x="2454" y="1695"/>
                    </a:lnTo>
                    <a:lnTo>
                      <a:pt x="2428" y="1711"/>
                    </a:lnTo>
                    <a:lnTo>
                      <a:pt x="2392" y="1724"/>
                    </a:lnTo>
                    <a:lnTo>
                      <a:pt x="2369" y="1724"/>
                    </a:lnTo>
                    <a:lnTo>
                      <a:pt x="2348" y="1723"/>
                    </a:lnTo>
                    <a:lnTo>
                      <a:pt x="2341" y="1719"/>
                    </a:lnTo>
                    <a:lnTo>
                      <a:pt x="2331" y="1708"/>
                    </a:lnTo>
                    <a:lnTo>
                      <a:pt x="2323" y="1705"/>
                    </a:lnTo>
                    <a:lnTo>
                      <a:pt x="2311" y="1706"/>
                    </a:lnTo>
                    <a:lnTo>
                      <a:pt x="2284" y="1703"/>
                    </a:lnTo>
                    <a:lnTo>
                      <a:pt x="2271" y="1697"/>
                    </a:lnTo>
                    <a:lnTo>
                      <a:pt x="2255" y="1686"/>
                    </a:lnTo>
                    <a:lnTo>
                      <a:pt x="2239" y="1684"/>
                    </a:lnTo>
                    <a:lnTo>
                      <a:pt x="2274" y="1647"/>
                    </a:lnTo>
                    <a:lnTo>
                      <a:pt x="2374" y="1533"/>
                    </a:lnTo>
                    <a:lnTo>
                      <a:pt x="2468" y="1431"/>
                    </a:lnTo>
                    <a:lnTo>
                      <a:pt x="2641" y="1236"/>
                    </a:lnTo>
                    <a:lnTo>
                      <a:pt x="2634" y="1228"/>
                    </a:lnTo>
                    <a:lnTo>
                      <a:pt x="2634" y="1208"/>
                    </a:lnTo>
                    <a:lnTo>
                      <a:pt x="2626" y="1197"/>
                    </a:lnTo>
                    <a:lnTo>
                      <a:pt x="2613" y="1197"/>
                    </a:lnTo>
                    <a:lnTo>
                      <a:pt x="2603" y="1212"/>
                    </a:lnTo>
                    <a:lnTo>
                      <a:pt x="2586" y="1221"/>
                    </a:lnTo>
                    <a:lnTo>
                      <a:pt x="2577" y="1218"/>
                    </a:lnTo>
                    <a:lnTo>
                      <a:pt x="2579" y="1197"/>
                    </a:lnTo>
                    <a:lnTo>
                      <a:pt x="2575" y="1186"/>
                    </a:lnTo>
                    <a:lnTo>
                      <a:pt x="2565" y="1186"/>
                    </a:lnTo>
                    <a:lnTo>
                      <a:pt x="2560" y="1194"/>
                    </a:lnTo>
                    <a:lnTo>
                      <a:pt x="2549" y="1195"/>
                    </a:lnTo>
                    <a:lnTo>
                      <a:pt x="2540" y="1189"/>
                    </a:lnTo>
                    <a:lnTo>
                      <a:pt x="2536" y="1167"/>
                    </a:lnTo>
                    <a:lnTo>
                      <a:pt x="2534" y="1159"/>
                    </a:lnTo>
                    <a:lnTo>
                      <a:pt x="2526" y="1153"/>
                    </a:lnTo>
                    <a:lnTo>
                      <a:pt x="2514" y="1149"/>
                    </a:lnTo>
                    <a:lnTo>
                      <a:pt x="2480" y="1161"/>
                    </a:lnTo>
                    <a:lnTo>
                      <a:pt x="2464" y="1160"/>
                    </a:lnTo>
                    <a:lnTo>
                      <a:pt x="2458" y="1150"/>
                    </a:lnTo>
                    <a:lnTo>
                      <a:pt x="2469" y="1144"/>
                    </a:lnTo>
                    <a:lnTo>
                      <a:pt x="2493" y="1140"/>
                    </a:lnTo>
                    <a:lnTo>
                      <a:pt x="2494" y="1134"/>
                    </a:lnTo>
                    <a:lnTo>
                      <a:pt x="2488" y="1129"/>
                    </a:lnTo>
                    <a:lnTo>
                      <a:pt x="2471" y="1128"/>
                    </a:lnTo>
                    <a:lnTo>
                      <a:pt x="2458" y="1125"/>
                    </a:lnTo>
                    <a:lnTo>
                      <a:pt x="2446" y="1125"/>
                    </a:lnTo>
                    <a:lnTo>
                      <a:pt x="2431" y="1137"/>
                    </a:lnTo>
                    <a:lnTo>
                      <a:pt x="2419" y="1138"/>
                    </a:lnTo>
                    <a:lnTo>
                      <a:pt x="2408" y="1136"/>
                    </a:lnTo>
                    <a:lnTo>
                      <a:pt x="2405" y="1121"/>
                    </a:lnTo>
                    <a:lnTo>
                      <a:pt x="2396" y="1113"/>
                    </a:lnTo>
                    <a:lnTo>
                      <a:pt x="2389" y="1111"/>
                    </a:lnTo>
                    <a:lnTo>
                      <a:pt x="2376" y="1116"/>
                    </a:lnTo>
                    <a:lnTo>
                      <a:pt x="2360" y="1113"/>
                    </a:lnTo>
                    <a:lnTo>
                      <a:pt x="2351" y="1099"/>
                    </a:lnTo>
                    <a:lnTo>
                      <a:pt x="2340" y="1094"/>
                    </a:lnTo>
                    <a:lnTo>
                      <a:pt x="2328" y="1092"/>
                    </a:lnTo>
                    <a:lnTo>
                      <a:pt x="2321" y="1094"/>
                    </a:lnTo>
                    <a:lnTo>
                      <a:pt x="2324" y="1098"/>
                    </a:lnTo>
                    <a:lnTo>
                      <a:pt x="2334" y="1102"/>
                    </a:lnTo>
                    <a:lnTo>
                      <a:pt x="2340" y="1108"/>
                    </a:lnTo>
                    <a:lnTo>
                      <a:pt x="2337" y="1116"/>
                    </a:lnTo>
                    <a:lnTo>
                      <a:pt x="2318" y="1123"/>
                    </a:lnTo>
                    <a:lnTo>
                      <a:pt x="2297" y="1114"/>
                    </a:lnTo>
                    <a:lnTo>
                      <a:pt x="2294" y="1103"/>
                    </a:lnTo>
                    <a:lnTo>
                      <a:pt x="2300" y="1086"/>
                    </a:lnTo>
                    <a:lnTo>
                      <a:pt x="2295" y="1083"/>
                    </a:lnTo>
                    <a:lnTo>
                      <a:pt x="2287" y="1087"/>
                    </a:lnTo>
                    <a:lnTo>
                      <a:pt x="2275" y="1086"/>
                    </a:lnTo>
                    <a:lnTo>
                      <a:pt x="2268" y="1081"/>
                    </a:lnTo>
                    <a:lnTo>
                      <a:pt x="2276" y="1068"/>
                    </a:lnTo>
                    <a:lnTo>
                      <a:pt x="2271" y="1061"/>
                    </a:lnTo>
                    <a:lnTo>
                      <a:pt x="2235" y="1052"/>
                    </a:lnTo>
                    <a:lnTo>
                      <a:pt x="2220" y="1048"/>
                    </a:lnTo>
                    <a:lnTo>
                      <a:pt x="2212" y="1039"/>
                    </a:lnTo>
                    <a:lnTo>
                      <a:pt x="2174" y="1035"/>
                    </a:lnTo>
                    <a:lnTo>
                      <a:pt x="2167" y="1019"/>
                    </a:lnTo>
                    <a:lnTo>
                      <a:pt x="2160" y="1011"/>
                    </a:lnTo>
                    <a:lnTo>
                      <a:pt x="2150" y="1007"/>
                    </a:lnTo>
                    <a:lnTo>
                      <a:pt x="2127" y="1016"/>
                    </a:lnTo>
                    <a:lnTo>
                      <a:pt x="2111" y="1019"/>
                    </a:lnTo>
                    <a:lnTo>
                      <a:pt x="2094" y="1009"/>
                    </a:lnTo>
                    <a:lnTo>
                      <a:pt x="2088" y="1003"/>
                    </a:lnTo>
                    <a:lnTo>
                      <a:pt x="2071" y="1002"/>
                    </a:lnTo>
                    <a:lnTo>
                      <a:pt x="2063" y="1008"/>
                    </a:lnTo>
                    <a:lnTo>
                      <a:pt x="2068" y="1018"/>
                    </a:lnTo>
                    <a:lnTo>
                      <a:pt x="2076" y="1032"/>
                    </a:lnTo>
                    <a:lnTo>
                      <a:pt x="2078" y="1036"/>
                    </a:lnTo>
                    <a:lnTo>
                      <a:pt x="2072" y="1038"/>
                    </a:lnTo>
                    <a:lnTo>
                      <a:pt x="2059" y="1035"/>
                    </a:lnTo>
                    <a:lnTo>
                      <a:pt x="2049" y="1028"/>
                    </a:lnTo>
                    <a:lnTo>
                      <a:pt x="2039" y="1028"/>
                    </a:lnTo>
                    <a:lnTo>
                      <a:pt x="2022" y="1030"/>
                    </a:lnTo>
                    <a:lnTo>
                      <a:pt x="1999" y="1034"/>
                    </a:lnTo>
                    <a:lnTo>
                      <a:pt x="1990" y="1038"/>
                    </a:lnTo>
                    <a:lnTo>
                      <a:pt x="1991" y="1043"/>
                    </a:lnTo>
                    <a:lnTo>
                      <a:pt x="1996" y="1052"/>
                    </a:lnTo>
                    <a:lnTo>
                      <a:pt x="1991" y="1058"/>
                    </a:lnTo>
                    <a:lnTo>
                      <a:pt x="1978" y="1056"/>
                    </a:lnTo>
                    <a:lnTo>
                      <a:pt x="1970" y="1067"/>
                    </a:lnTo>
                    <a:lnTo>
                      <a:pt x="1960" y="1072"/>
                    </a:lnTo>
                    <a:lnTo>
                      <a:pt x="1948" y="1065"/>
                    </a:lnTo>
                    <a:lnTo>
                      <a:pt x="1937" y="1061"/>
                    </a:lnTo>
                    <a:lnTo>
                      <a:pt x="1921" y="1064"/>
                    </a:lnTo>
                    <a:lnTo>
                      <a:pt x="1914" y="1073"/>
                    </a:lnTo>
                    <a:lnTo>
                      <a:pt x="1905" y="1076"/>
                    </a:lnTo>
                    <a:lnTo>
                      <a:pt x="1899" y="1074"/>
                    </a:lnTo>
                    <a:lnTo>
                      <a:pt x="1899" y="1070"/>
                    </a:lnTo>
                    <a:lnTo>
                      <a:pt x="1905" y="1065"/>
                    </a:lnTo>
                    <a:lnTo>
                      <a:pt x="1903" y="1060"/>
                    </a:lnTo>
                    <a:lnTo>
                      <a:pt x="1892" y="1058"/>
                    </a:lnTo>
                    <a:lnTo>
                      <a:pt x="1886" y="1066"/>
                    </a:lnTo>
                    <a:lnTo>
                      <a:pt x="1879" y="1073"/>
                    </a:lnTo>
                    <a:lnTo>
                      <a:pt x="1859" y="1072"/>
                    </a:lnTo>
                    <a:lnTo>
                      <a:pt x="1842" y="1083"/>
                    </a:lnTo>
                    <a:lnTo>
                      <a:pt x="1830" y="1083"/>
                    </a:lnTo>
                    <a:lnTo>
                      <a:pt x="1833" y="1059"/>
                    </a:lnTo>
                    <a:lnTo>
                      <a:pt x="1819" y="1050"/>
                    </a:lnTo>
                    <a:lnTo>
                      <a:pt x="1806" y="1032"/>
                    </a:lnTo>
                    <a:lnTo>
                      <a:pt x="1795" y="1027"/>
                    </a:lnTo>
                    <a:lnTo>
                      <a:pt x="1783" y="1027"/>
                    </a:lnTo>
                    <a:lnTo>
                      <a:pt x="1775" y="1032"/>
                    </a:lnTo>
                    <a:lnTo>
                      <a:pt x="1781" y="1050"/>
                    </a:lnTo>
                    <a:lnTo>
                      <a:pt x="1780" y="1060"/>
                    </a:lnTo>
                    <a:lnTo>
                      <a:pt x="1770" y="1059"/>
                    </a:lnTo>
                    <a:lnTo>
                      <a:pt x="1759" y="1042"/>
                    </a:lnTo>
                    <a:lnTo>
                      <a:pt x="1761" y="1021"/>
                    </a:lnTo>
                    <a:lnTo>
                      <a:pt x="1752" y="1016"/>
                    </a:lnTo>
                    <a:lnTo>
                      <a:pt x="1741" y="1015"/>
                    </a:lnTo>
                    <a:lnTo>
                      <a:pt x="1728" y="1014"/>
                    </a:lnTo>
                    <a:lnTo>
                      <a:pt x="1703" y="1007"/>
                    </a:lnTo>
                    <a:lnTo>
                      <a:pt x="1687" y="997"/>
                    </a:lnTo>
                    <a:lnTo>
                      <a:pt x="1669" y="997"/>
                    </a:lnTo>
                    <a:lnTo>
                      <a:pt x="1647" y="1008"/>
                    </a:lnTo>
                    <a:lnTo>
                      <a:pt x="1631" y="1008"/>
                    </a:lnTo>
                    <a:lnTo>
                      <a:pt x="1626" y="999"/>
                    </a:lnTo>
                    <a:lnTo>
                      <a:pt x="1633" y="986"/>
                    </a:lnTo>
                    <a:lnTo>
                      <a:pt x="1633" y="976"/>
                    </a:lnTo>
                    <a:lnTo>
                      <a:pt x="1627" y="972"/>
                    </a:lnTo>
                    <a:lnTo>
                      <a:pt x="1618" y="974"/>
                    </a:lnTo>
                    <a:lnTo>
                      <a:pt x="1615" y="983"/>
                    </a:lnTo>
                    <a:lnTo>
                      <a:pt x="1594" y="990"/>
                    </a:lnTo>
                    <a:lnTo>
                      <a:pt x="1581" y="998"/>
                    </a:lnTo>
                    <a:lnTo>
                      <a:pt x="1568" y="995"/>
                    </a:lnTo>
                    <a:lnTo>
                      <a:pt x="1558" y="998"/>
                    </a:lnTo>
                    <a:lnTo>
                      <a:pt x="1542" y="1034"/>
                    </a:lnTo>
                    <a:lnTo>
                      <a:pt x="1538" y="1042"/>
                    </a:lnTo>
                    <a:lnTo>
                      <a:pt x="1515" y="1045"/>
                    </a:lnTo>
                    <a:lnTo>
                      <a:pt x="1505" y="1045"/>
                    </a:lnTo>
                    <a:lnTo>
                      <a:pt x="1502" y="1055"/>
                    </a:lnTo>
                    <a:lnTo>
                      <a:pt x="1512" y="1071"/>
                    </a:lnTo>
                    <a:lnTo>
                      <a:pt x="1506" y="1075"/>
                    </a:lnTo>
                    <a:lnTo>
                      <a:pt x="1494" y="1068"/>
                    </a:lnTo>
                    <a:lnTo>
                      <a:pt x="1454" y="1072"/>
                    </a:lnTo>
                    <a:lnTo>
                      <a:pt x="1446" y="1062"/>
                    </a:lnTo>
                    <a:lnTo>
                      <a:pt x="1427" y="1061"/>
                    </a:lnTo>
                    <a:lnTo>
                      <a:pt x="1412" y="1075"/>
                    </a:lnTo>
                    <a:lnTo>
                      <a:pt x="1402" y="1082"/>
                    </a:lnTo>
                    <a:lnTo>
                      <a:pt x="1381" y="1096"/>
                    </a:lnTo>
                    <a:lnTo>
                      <a:pt x="1376" y="1115"/>
                    </a:lnTo>
                    <a:lnTo>
                      <a:pt x="1368" y="1119"/>
                    </a:lnTo>
                    <a:lnTo>
                      <a:pt x="1363" y="1105"/>
                    </a:lnTo>
                    <a:lnTo>
                      <a:pt x="1359" y="1099"/>
                    </a:lnTo>
                    <a:lnTo>
                      <a:pt x="1342" y="1105"/>
                    </a:lnTo>
                    <a:lnTo>
                      <a:pt x="1323" y="1102"/>
                    </a:lnTo>
                    <a:lnTo>
                      <a:pt x="1306" y="1103"/>
                    </a:lnTo>
                    <a:lnTo>
                      <a:pt x="1309" y="1110"/>
                    </a:lnTo>
                    <a:lnTo>
                      <a:pt x="1286" y="1119"/>
                    </a:lnTo>
                    <a:lnTo>
                      <a:pt x="1245" y="1124"/>
                    </a:lnTo>
                    <a:lnTo>
                      <a:pt x="1238" y="1119"/>
                    </a:lnTo>
                    <a:lnTo>
                      <a:pt x="1240" y="1114"/>
                    </a:lnTo>
                    <a:lnTo>
                      <a:pt x="1225" y="1099"/>
                    </a:lnTo>
                    <a:lnTo>
                      <a:pt x="1222" y="1093"/>
                    </a:lnTo>
                    <a:lnTo>
                      <a:pt x="1215" y="1100"/>
                    </a:lnTo>
                    <a:lnTo>
                      <a:pt x="1201" y="1103"/>
                    </a:lnTo>
                    <a:lnTo>
                      <a:pt x="1181" y="1100"/>
                    </a:lnTo>
                    <a:lnTo>
                      <a:pt x="1156" y="1102"/>
                    </a:lnTo>
                    <a:lnTo>
                      <a:pt x="1117" y="1097"/>
                    </a:lnTo>
                    <a:lnTo>
                      <a:pt x="1101" y="1089"/>
                    </a:lnTo>
                    <a:lnTo>
                      <a:pt x="1088" y="1080"/>
                    </a:lnTo>
                    <a:lnTo>
                      <a:pt x="1073" y="1083"/>
                    </a:lnTo>
                    <a:lnTo>
                      <a:pt x="1068" y="1085"/>
                    </a:lnTo>
                    <a:lnTo>
                      <a:pt x="1068" y="1094"/>
                    </a:lnTo>
                    <a:lnTo>
                      <a:pt x="1060" y="1105"/>
                    </a:lnTo>
                    <a:lnTo>
                      <a:pt x="1052" y="1118"/>
                    </a:lnTo>
                    <a:lnTo>
                      <a:pt x="1042" y="1121"/>
                    </a:lnTo>
                    <a:lnTo>
                      <a:pt x="1032" y="1118"/>
                    </a:lnTo>
                    <a:lnTo>
                      <a:pt x="1039" y="1111"/>
                    </a:lnTo>
                    <a:lnTo>
                      <a:pt x="1029" y="1094"/>
                    </a:lnTo>
                    <a:lnTo>
                      <a:pt x="1019" y="1093"/>
                    </a:lnTo>
                    <a:lnTo>
                      <a:pt x="1011" y="1100"/>
                    </a:lnTo>
                    <a:lnTo>
                      <a:pt x="1009" y="1108"/>
                    </a:lnTo>
                    <a:lnTo>
                      <a:pt x="1001" y="1111"/>
                    </a:lnTo>
                    <a:lnTo>
                      <a:pt x="995" y="1099"/>
                    </a:lnTo>
                    <a:lnTo>
                      <a:pt x="985" y="1096"/>
                    </a:lnTo>
                    <a:lnTo>
                      <a:pt x="973" y="1101"/>
                    </a:lnTo>
                    <a:lnTo>
                      <a:pt x="940" y="1117"/>
                    </a:lnTo>
                    <a:lnTo>
                      <a:pt x="910" y="1121"/>
                    </a:lnTo>
                    <a:lnTo>
                      <a:pt x="891" y="1128"/>
                    </a:lnTo>
                    <a:lnTo>
                      <a:pt x="887" y="1123"/>
                    </a:lnTo>
                    <a:lnTo>
                      <a:pt x="893" y="1113"/>
                    </a:lnTo>
                    <a:lnTo>
                      <a:pt x="880" y="1106"/>
                    </a:lnTo>
                    <a:lnTo>
                      <a:pt x="865" y="1076"/>
                    </a:lnTo>
                    <a:lnTo>
                      <a:pt x="852" y="1084"/>
                    </a:lnTo>
                    <a:lnTo>
                      <a:pt x="846" y="1083"/>
                    </a:lnTo>
                    <a:lnTo>
                      <a:pt x="831" y="1066"/>
                    </a:lnTo>
                    <a:lnTo>
                      <a:pt x="826" y="1068"/>
                    </a:lnTo>
                    <a:lnTo>
                      <a:pt x="821" y="1081"/>
                    </a:lnTo>
                    <a:lnTo>
                      <a:pt x="815" y="1084"/>
                    </a:lnTo>
                    <a:lnTo>
                      <a:pt x="806" y="1079"/>
                    </a:lnTo>
                    <a:lnTo>
                      <a:pt x="793" y="1071"/>
                    </a:lnTo>
                    <a:lnTo>
                      <a:pt x="776" y="1070"/>
                    </a:lnTo>
                    <a:lnTo>
                      <a:pt x="772" y="1053"/>
                    </a:lnTo>
                    <a:lnTo>
                      <a:pt x="754" y="1038"/>
                    </a:lnTo>
                    <a:lnTo>
                      <a:pt x="746" y="1025"/>
                    </a:lnTo>
                    <a:lnTo>
                      <a:pt x="749" y="1012"/>
                    </a:lnTo>
                    <a:lnTo>
                      <a:pt x="772" y="1001"/>
                    </a:lnTo>
                    <a:lnTo>
                      <a:pt x="776" y="991"/>
                    </a:lnTo>
                    <a:lnTo>
                      <a:pt x="785" y="983"/>
                    </a:lnTo>
                    <a:lnTo>
                      <a:pt x="802" y="972"/>
                    </a:lnTo>
                    <a:lnTo>
                      <a:pt x="805" y="964"/>
                    </a:lnTo>
                    <a:lnTo>
                      <a:pt x="789" y="963"/>
                    </a:lnTo>
                    <a:lnTo>
                      <a:pt x="783" y="955"/>
                    </a:lnTo>
                    <a:lnTo>
                      <a:pt x="790" y="944"/>
                    </a:lnTo>
                    <a:lnTo>
                      <a:pt x="789" y="938"/>
                    </a:lnTo>
                    <a:lnTo>
                      <a:pt x="777" y="934"/>
                    </a:lnTo>
                    <a:lnTo>
                      <a:pt x="772" y="925"/>
                    </a:lnTo>
                    <a:lnTo>
                      <a:pt x="780" y="906"/>
                    </a:lnTo>
                    <a:lnTo>
                      <a:pt x="777" y="891"/>
                    </a:lnTo>
                    <a:lnTo>
                      <a:pt x="779" y="872"/>
                    </a:lnTo>
                    <a:lnTo>
                      <a:pt x="763" y="867"/>
                    </a:lnTo>
                    <a:lnTo>
                      <a:pt x="754" y="861"/>
                    </a:lnTo>
                    <a:lnTo>
                      <a:pt x="757" y="846"/>
                    </a:lnTo>
                    <a:lnTo>
                      <a:pt x="754" y="841"/>
                    </a:lnTo>
                    <a:lnTo>
                      <a:pt x="731" y="837"/>
                    </a:lnTo>
                    <a:lnTo>
                      <a:pt x="725" y="828"/>
                    </a:lnTo>
                    <a:lnTo>
                      <a:pt x="718" y="819"/>
                    </a:lnTo>
                    <a:lnTo>
                      <a:pt x="713" y="817"/>
                    </a:lnTo>
                    <a:lnTo>
                      <a:pt x="707" y="817"/>
                    </a:lnTo>
                    <a:lnTo>
                      <a:pt x="705" y="822"/>
                    </a:lnTo>
                    <a:lnTo>
                      <a:pt x="705" y="834"/>
                    </a:lnTo>
                    <a:lnTo>
                      <a:pt x="701" y="838"/>
                    </a:lnTo>
                    <a:lnTo>
                      <a:pt x="695" y="839"/>
                    </a:lnTo>
                    <a:lnTo>
                      <a:pt x="689" y="837"/>
                    </a:lnTo>
                    <a:lnTo>
                      <a:pt x="691" y="834"/>
                    </a:lnTo>
                    <a:lnTo>
                      <a:pt x="692" y="831"/>
                    </a:lnTo>
                    <a:lnTo>
                      <a:pt x="691" y="830"/>
                    </a:lnTo>
                    <a:lnTo>
                      <a:pt x="666" y="829"/>
                    </a:lnTo>
                    <a:lnTo>
                      <a:pt x="658" y="831"/>
                    </a:lnTo>
                    <a:lnTo>
                      <a:pt x="658" y="836"/>
                    </a:lnTo>
                    <a:lnTo>
                      <a:pt x="661" y="844"/>
                    </a:lnTo>
                    <a:lnTo>
                      <a:pt x="656" y="850"/>
                    </a:lnTo>
                    <a:lnTo>
                      <a:pt x="651" y="844"/>
                    </a:lnTo>
                    <a:lnTo>
                      <a:pt x="643" y="839"/>
                    </a:lnTo>
                    <a:lnTo>
                      <a:pt x="623" y="833"/>
                    </a:lnTo>
                    <a:lnTo>
                      <a:pt x="615" y="830"/>
                    </a:lnTo>
                    <a:lnTo>
                      <a:pt x="606" y="828"/>
                    </a:lnTo>
                    <a:lnTo>
                      <a:pt x="600" y="832"/>
                    </a:lnTo>
                    <a:lnTo>
                      <a:pt x="590" y="834"/>
                    </a:lnTo>
                    <a:lnTo>
                      <a:pt x="583" y="833"/>
                    </a:lnTo>
                    <a:lnTo>
                      <a:pt x="581" y="826"/>
                    </a:lnTo>
                    <a:lnTo>
                      <a:pt x="580" y="822"/>
                    </a:lnTo>
                    <a:lnTo>
                      <a:pt x="568" y="815"/>
                    </a:lnTo>
                    <a:lnTo>
                      <a:pt x="557" y="811"/>
                    </a:lnTo>
                    <a:lnTo>
                      <a:pt x="541" y="810"/>
                    </a:lnTo>
                    <a:lnTo>
                      <a:pt x="528" y="804"/>
                    </a:lnTo>
                    <a:lnTo>
                      <a:pt x="522" y="800"/>
                    </a:lnTo>
                    <a:lnTo>
                      <a:pt x="518" y="791"/>
                    </a:lnTo>
                    <a:lnTo>
                      <a:pt x="528" y="777"/>
                    </a:lnTo>
                    <a:lnTo>
                      <a:pt x="531" y="768"/>
                    </a:lnTo>
                    <a:lnTo>
                      <a:pt x="540" y="758"/>
                    </a:lnTo>
                    <a:lnTo>
                      <a:pt x="558" y="748"/>
                    </a:lnTo>
                    <a:lnTo>
                      <a:pt x="564" y="739"/>
                    </a:lnTo>
                    <a:lnTo>
                      <a:pt x="558" y="737"/>
                    </a:lnTo>
                    <a:lnTo>
                      <a:pt x="547" y="738"/>
                    </a:lnTo>
                    <a:lnTo>
                      <a:pt x="540" y="735"/>
                    </a:lnTo>
                    <a:lnTo>
                      <a:pt x="541" y="728"/>
                    </a:lnTo>
                    <a:lnTo>
                      <a:pt x="550" y="724"/>
                    </a:lnTo>
                    <a:lnTo>
                      <a:pt x="548" y="717"/>
                    </a:lnTo>
                    <a:lnTo>
                      <a:pt x="540" y="712"/>
                    </a:lnTo>
                    <a:lnTo>
                      <a:pt x="545" y="704"/>
                    </a:lnTo>
                    <a:lnTo>
                      <a:pt x="544" y="699"/>
                    </a:lnTo>
                    <a:lnTo>
                      <a:pt x="531" y="697"/>
                    </a:lnTo>
                    <a:lnTo>
                      <a:pt x="522" y="695"/>
                    </a:lnTo>
                    <a:lnTo>
                      <a:pt x="518" y="683"/>
                    </a:lnTo>
                    <a:lnTo>
                      <a:pt x="515" y="677"/>
                    </a:lnTo>
                    <a:lnTo>
                      <a:pt x="484" y="672"/>
                    </a:lnTo>
                    <a:lnTo>
                      <a:pt x="486" y="669"/>
                    </a:lnTo>
                    <a:lnTo>
                      <a:pt x="495" y="670"/>
                    </a:lnTo>
                    <a:lnTo>
                      <a:pt x="505" y="666"/>
                    </a:lnTo>
                    <a:lnTo>
                      <a:pt x="501" y="658"/>
                    </a:lnTo>
                    <a:lnTo>
                      <a:pt x="488" y="645"/>
                    </a:lnTo>
                    <a:lnTo>
                      <a:pt x="489" y="637"/>
                    </a:lnTo>
                    <a:lnTo>
                      <a:pt x="492" y="630"/>
                    </a:lnTo>
                    <a:lnTo>
                      <a:pt x="489" y="626"/>
                    </a:lnTo>
                    <a:lnTo>
                      <a:pt x="481" y="630"/>
                    </a:lnTo>
                    <a:lnTo>
                      <a:pt x="472" y="627"/>
                    </a:lnTo>
                    <a:lnTo>
                      <a:pt x="466" y="621"/>
                    </a:lnTo>
                    <a:lnTo>
                      <a:pt x="463" y="610"/>
                    </a:lnTo>
                    <a:lnTo>
                      <a:pt x="463" y="603"/>
                    </a:lnTo>
                    <a:lnTo>
                      <a:pt x="458" y="602"/>
                    </a:lnTo>
                    <a:lnTo>
                      <a:pt x="448" y="604"/>
                    </a:lnTo>
                    <a:lnTo>
                      <a:pt x="436" y="597"/>
                    </a:lnTo>
                    <a:lnTo>
                      <a:pt x="427" y="593"/>
                    </a:lnTo>
                    <a:lnTo>
                      <a:pt x="420" y="591"/>
                    </a:lnTo>
                    <a:lnTo>
                      <a:pt x="409" y="596"/>
                    </a:lnTo>
                    <a:lnTo>
                      <a:pt x="401" y="596"/>
                    </a:lnTo>
                    <a:lnTo>
                      <a:pt x="394" y="594"/>
                    </a:lnTo>
                    <a:lnTo>
                      <a:pt x="390" y="583"/>
                    </a:lnTo>
                    <a:lnTo>
                      <a:pt x="390" y="577"/>
                    </a:lnTo>
                    <a:lnTo>
                      <a:pt x="388" y="572"/>
                    </a:lnTo>
                    <a:lnTo>
                      <a:pt x="384" y="576"/>
                    </a:lnTo>
                    <a:lnTo>
                      <a:pt x="381" y="584"/>
                    </a:lnTo>
                    <a:lnTo>
                      <a:pt x="381" y="593"/>
                    </a:lnTo>
                    <a:lnTo>
                      <a:pt x="371" y="598"/>
                    </a:lnTo>
                    <a:lnTo>
                      <a:pt x="364" y="598"/>
                    </a:lnTo>
                    <a:lnTo>
                      <a:pt x="365" y="593"/>
                    </a:lnTo>
                    <a:lnTo>
                      <a:pt x="363" y="592"/>
                    </a:lnTo>
                    <a:lnTo>
                      <a:pt x="350" y="595"/>
                    </a:lnTo>
                    <a:lnTo>
                      <a:pt x="337" y="590"/>
                    </a:lnTo>
                    <a:lnTo>
                      <a:pt x="314" y="584"/>
                    </a:lnTo>
                    <a:lnTo>
                      <a:pt x="311" y="572"/>
                    </a:lnTo>
                    <a:lnTo>
                      <a:pt x="296" y="562"/>
                    </a:lnTo>
                    <a:lnTo>
                      <a:pt x="293" y="549"/>
                    </a:lnTo>
                    <a:lnTo>
                      <a:pt x="288" y="540"/>
                    </a:lnTo>
                    <a:lnTo>
                      <a:pt x="276" y="539"/>
                    </a:lnTo>
                    <a:lnTo>
                      <a:pt x="266" y="544"/>
                    </a:lnTo>
                    <a:lnTo>
                      <a:pt x="257" y="544"/>
                    </a:lnTo>
                    <a:lnTo>
                      <a:pt x="252" y="541"/>
                    </a:lnTo>
                    <a:lnTo>
                      <a:pt x="262" y="528"/>
                    </a:lnTo>
                    <a:lnTo>
                      <a:pt x="257" y="525"/>
                    </a:lnTo>
                    <a:lnTo>
                      <a:pt x="250" y="524"/>
                    </a:lnTo>
                    <a:lnTo>
                      <a:pt x="242" y="530"/>
                    </a:lnTo>
                    <a:lnTo>
                      <a:pt x="232" y="531"/>
                    </a:lnTo>
                    <a:lnTo>
                      <a:pt x="223" y="528"/>
                    </a:lnTo>
                    <a:lnTo>
                      <a:pt x="216" y="519"/>
                    </a:lnTo>
                    <a:lnTo>
                      <a:pt x="217" y="497"/>
                    </a:lnTo>
                    <a:lnTo>
                      <a:pt x="213" y="492"/>
                    </a:lnTo>
                    <a:lnTo>
                      <a:pt x="208" y="492"/>
                    </a:lnTo>
                    <a:lnTo>
                      <a:pt x="203" y="500"/>
                    </a:lnTo>
                    <a:lnTo>
                      <a:pt x="201" y="509"/>
                    </a:lnTo>
                    <a:lnTo>
                      <a:pt x="193" y="511"/>
                    </a:lnTo>
                    <a:lnTo>
                      <a:pt x="181" y="512"/>
                    </a:lnTo>
                    <a:lnTo>
                      <a:pt x="128" y="492"/>
                    </a:lnTo>
                    <a:lnTo>
                      <a:pt x="92" y="492"/>
                    </a:lnTo>
                    <a:lnTo>
                      <a:pt x="70" y="478"/>
                    </a:lnTo>
                    <a:lnTo>
                      <a:pt x="67" y="474"/>
                    </a:lnTo>
                    <a:lnTo>
                      <a:pt x="72" y="463"/>
                    </a:lnTo>
                    <a:lnTo>
                      <a:pt x="64" y="447"/>
                    </a:lnTo>
                    <a:lnTo>
                      <a:pt x="60" y="442"/>
                    </a:lnTo>
                    <a:lnTo>
                      <a:pt x="47" y="441"/>
                    </a:lnTo>
                    <a:lnTo>
                      <a:pt x="40" y="438"/>
                    </a:lnTo>
                    <a:lnTo>
                      <a:pt x="40" y="434"/>
                    </a:lnTo>
                    <a:lnTo>
                      <a:pt x="47" y="429"/>
                    </a:lnTo>
                    <a:lnTo>
                      <a:pt x="56" y="431"/>
                    </a:lnTo>
                    <a:lnTo>
                      <a:pt x="64" y="436"/>
                    </a:lnTo>
                    <a:lnTo>
                      <a:pt x="72" y="434"/>
                    </a:lnTo>
                    <a:lnTo>
                      <a:pt x="70" y="425"/>
                    </a:lnTo>
                    <a:lnTo>
                      <a:pt x="70" y="420"/>
                    </a:lnTo>
                    <a:lnTo>
                      <a:pt x="80" y="410"/>
                    </a:lnTo>
                    <a:lnTo>
                      <a:pt x="77" y="407"/>
                    </a:lnTo>
                    <a:lnTo>
                      <a:pt x="69" y="410"/>
                    </a:lnTo>
                    <a:lnTo>
                      <a:pt x="60" y="409"/>
                    </a:lnTo>
                    <a:lnTo>
                      <a:pt x="57" y="404"/>
                    </a:lnTo>
                    <a:lnTo>
                      <a:pt x="63" y="391"/>
                    </a:lnTo>
                    <a:lnTo>
                      <a:pt x="57" y="389"/>
                    </a:lnTo>
                    <a:lnTo>
                      <a:pt x="46" y="395"/>
                    </a:lnTo>
                    <a:lnTo>
                      <a:pt x="39" y="393"/>
                    </a:lnTo>
                    <a:lnTo>
                      <a:pt x="44" y="386"/>
                    </a:lnTo>
                    <a:lnTo>
                      <a:pt x="44" y="382"/>
                    </a:lnTo>
                    <a:lnTo>
                      <a:pt x="39" y="379"/>
                    </a:lnTo>
                    <a:lnTo>
                      <a:pt x="28" y="379"/>
                    </a:lnTo>
                    <a:lnTo>
                      <a:pt x="14" y="372"/>
                    </a:lnTo>
                    <a:lnTo>
                      <a:pt x="7" y="364"/>
                    </a:lnTo>
                    <a:lnTo>
                      <a:pt x="8" y="360"/>
                    </a:lnTo>
                    <a:lnTo>
                      <a:pt x="23" y="358"/>
                    </a:lnTo>
                    <a:lnTo>
                      <a:pt x="30" y="352"/>
                    </a:lnTo>
                    <a:lnTo>
                      <a:pt x="28" y="345"/>
                    </a:lnTo>
                    <a:lnTo>
                      <a:pt x="18" y="341"/>
                    </a:lnTo>
                    <a:lnTo>
                      <a:pt x="11" y="335"/>
                    </a:lnTo>
                    <a:lnTo>
                      <a:pt x="8" y="330"/>
                    </a:lnTo>
                    <a:lnTo>
                      <a:pt x="14" y="323"/>
                    </a:lnTo>
                    <a:lnTo>
                      <a:pt x="14" y="320"/>
                    </a:lnTo>
                    <a:lnTo>
                      <a:pt x="7" y="314"/>
                    </a:lnTo>
                    <a:lnTo>
                      <a:pt x="1" y="303"/>
                    </a:lnTo>
                    <a:lnTo>
                      <a:pt x="0" y="287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CO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8" name="Freeform 69"/>
              <p:cNvSpPr>
                <a:spLocks/>
              </p:cNvSpPr>
              <p:nvPr/>
            </p:nvSpPr>
            <p:spPr bwMode="auto">
              <a:xfrm>
                <a:off x="1040" y="2378"/>
                <a:ext cx="785" cy="686"/>
              </a:xfrm>
              <a:custGeom>
                <a:avLst/>
                <a:gdLst>
                  <a:gd name="T0" fmla="*/ 0 w 2330"/>
                  <a:gd name="T1" fmla="*/ 0 h 1431"/>
                  <a:gd name="T2" fmla="*/ 0 w 2330"/>
                  <a:gd name="T3" fmla="*/ 0 h 1431"/>
                  <a:gd name="T4" fmla="*/ 0 w 2330"/>
                  <a:gd name="T5" fmla="*/ 0 h 1431"/>
                  <a:gd name="T6" fmla="*/ 0 w 2330"/>
                  <a:gd name="T7" fmla="*/ 0 h 1431"/>
                  <a:gd name="T8" fmla="*/ 0 w 2330"/>
                  <a:gd name="T9" fmla="*/ 0 h 1431"/>
                  <a:gd name="T10" fmla="*/ 0 w 2330"/>
                  <a:gd name="T11" fmla="*/ 0 h 1431"/>
                  <a:gd name="T12" fmla="*/ 0 w 2330"/>
                  <a:gd name="T13" fmla="*/ 0 h 1431"/>
                  <a:gd name="T14" fmla="*/ 0 w 2330"/>
                  <a:gd name="T15" fmla="*/ 0 h 1431"/>
                  <a:gd name="T16" fmla="*/ 0 w 2330"/>
                  <a:gd name="T17" fmla="*/ 0 h 1431"/>
                  <a:gd name="T18" fmla="*/ 0 w 2330"/>
                  <a:gd name="T19" fmla="*/ 0 h 1431"/>
                  <a:gd name="T20" fmla="*/ 0 w 2330"/>
                  <a:gd name="T21" fmla="*/ 0 h 1431"/>
                  <a:gd name="T22" fmla="*/ 0 w 2330"/>
                  <a:gd name="T23" fmla="*/ 0 h 1431"/>
                  <a:gd name="T24" fmla="*/ 0 w 2330"/>
                  <a:gd name="T25" fmla="*/ 0 h 1431"/>
                  <a:gd name="T26" fmla="*/ 0 w 2330"/>
                  <a:gd name="T27" fmla="*/ 0 h 1431"/>
                  <a:gd name="T28" fmla="*/ 0 w 2330"/>
                  <a:gd name="T29" fmla="*/ 0 h 1431"/>
                  <a:gd name="T30" fmla="*/ 0 w 2330"/>
                  <a:gd name="T31" fmla="*/ 0 h 1431"/>
                  <a:gd name="T32" fmla="*/ 0 w 2330"/>
                  <a:gd name="T33" fmla="*/ 0 h 1431"/>
                  <a:gd name="T34" fmla="*/ 0 w 2330"/>
                  <a:gd name="T35" fmla="*/ 0 h 1431"/>
                  <a:gd name="T36" fmla="*/ 0 w 2330"/>
                  <a:gd name="T37" fmla="*/ 0 h 1431"/>
                  <a:gd name="T38" fmla="*/ 0 w 2330"/>
                  <a:gd name="T39" fmla="*/ 0 h 1431"/>
                  <a:gd name="T40" fmla="*/ 0 w 2330"/>
                  <a:gd name="T41" fmla="*/ 0 h 1431"/>
                  <a:gd name="T42" fmla="*/ 0 w 2330"/>
                  <a:gd name="T43" fmla="*/ 0 h 1431"/>
                  <a:gd name="T44" fmla="*/ 0 w 2330"/>
                  <a:gd name="T45" fmla="*/ 0 h 1431"/>
                  <a:gd name="T46" fmla="*/ 0 w 2330"/>
                  <a:gd name="T47" fmla="*/ 0 h 1431"/>
                  <a:gd name="T48" fmla="*/ 0 w 2330"/>
                  <a:gd name="T49" fmla="*/ 0 h 1431"/>
                  <a:gd name="T50" fmla="*/ 0 w 2330"/>
                  <a:gd name="T51" fmla="*/ 0 h 1431"/>
                  <a:gd name="T52" fmla="*/ 0 w 2330"/>
                  <a:gd name="T53" fmla="*/ 0 h 1431"/>
                  <a:gd name="T54" fmla="*/ 0 w 2330"/>
                  <a:gd name="T55" fmla="*/ 0 h 1431"/>
                  <a:gd name="T56" fmla="*/ 0 w 2330"/>
                  <a:gd name="T57" fmla="*/ 0 h 1431"/>
                  <a:gd name="T58" fmla="*/ 0 w 2330"/>
                  <a:gd name="T59" fmla="*/ 0 h 1431"/>
                  <a:gd name="T60" fmla="*/ 0 w 2330"/>
                  <a:gd name="T61" fmla="*/ 0 h 1431"/>
                  <a:gd name="T62" fmla="*/ 0 w 2330"/>
                  <a:gd name="T63" fmla="*/ 0 h 1431"/>
                  <a:gd name="T64" fmla="*/ 0 w 2330"/>
                  <a:gd name="T65" fmla="*/ 0 h 1431"/>
                  <a:gd name="T66" fmla="*/ 0 w 2330"/>
                  <a:gd name="T67" fmla="*/ 0 h 1431"/>
                  <a:gd name="T68" fmla="*/ 0 w 2330"/>
                  <a:gd name="T69" fmla="*/ 0 h 1431"/>
                  <a:gd name="T70" fmla="*/ 0 w 2330"/>
                  <a:gd name="T71" fmla="*/ 0 h 1431"/>
                  <a:gd name="T72" fmla="*/ 0 w 2330"/>
                  <a:gd name="T73" fmla="*/ 0 h 1431"/>
                  <a:gd name="T74" fmla="*/ 0 w 2330"/>
                  <a:gd name="T75" fmla="*/ 0 h 1431"/>
                  <a:gd name="T76" fmla="*/ 0 w 2330"/>
                  <a:gd name="T77" fmla="*/ 0 h 1431"/>
                  <a:gd name="T78" fmla="*/ 0 w 2330"/>
                  <a:gd name="T79" fmla="*/ 0 h 1431"/>
                  <a:gd name="T80" fmla="*/ 0 w 2330"/>
                  <a:gd name="T81" fmla="*/ 0 h 1431"/>
                  <a:gd name="T82" fmla="*/ 0 w 2330"/>
                  <a:gd name="T83" fmla="*/ 0 h 1431"/>
                  <a:gd name="T84" fmla="*/ 0 w 2330"/>
                  <a:gd name="T85" fmla="*/ 0 h 1431"/>
                  <a:gd name="T86" fmla="*/ 0 w 2330"/>
                  <a:gd name="T87" fmla="*/ 0 h 1431"/>
                  <a:gd name="T88" fmla="*/ 0 w 2330"/>
                  <a:gd name="T89" fmla="*/ 0 h 1431"/>
                  <a:gd name="T90" fmla="*/ 0 w 2330"/>
                  <a:gd name="T91" fmla="*/ 0 h 1431"/>
                  <a:gd name="T92" fmla="*/ 0 w 2330"/>
                  <a:gd name="T93" fmla="*/ 0 h 1431"/>
                  <a:gd name="T94" fmla="*/ 0 w 2330"/>
                  <a:gd name="T95" fmla="*/ 0 h 1431"/>
                  <a:gd name="T96" fmla="*/ 0 w 2330"/>
                  <a:gd name="T97" fmla="*/ 0 h 1431"/>
                  <a:gd name="T98" fmla="*/ 0 w 2330"/>
                  <a:gd name="T99" fmla="*/ 0 h 1431"/>
                  <a:gd name="T100" fmla="*/ 0 w 2330"/>
                  <a:gd name="T101" fmla="*/ 0 h 1431"/>
                  <a:gd name="T102" fmla="*/ 0 w 2330"/>
                  <a:gd name="T103" fmla="*/ 0 h 1431"/>
                  <a:gd name="T104" fmla="*/ 0 w 2330"/>
                  <a:gd name="T105" fmla="*/ 0 h 1431"/>
                  <a:gd name="T106" fmla="*/ 0 w 2330"/>
                  <a:gd name="T107" fmla="*/ 0 h 1431"/>
                  <a:gd name="T108" fmla="*/ 0 w 2330"/>
                  <a:gd name="T109" fmla="*/ 0 h 1431"/>
                  <a:gd name="T110" fmla="*/ 0 w 2330"/>
                  <a:gd name="T111" fmla="*/ 0 h 1431"/>
                  <a:gd name="T112" fmla="*/ 0 w 2330"/>
                  <a:gd name="T113" fmla="*/ 0 h 1431"/>
                  <a:gd name="T114" fmla="*/ 0 w 2330"/>
                  <a:gd name="T115" fmla="*/ 0 h 1431"/>
                  <a:gd name="T116" fmla="*/ 0 w 2330"/>
                  <a:gd name="T117" fmla="*/ 0 h 1431"/>
                  <a:gd name="T118" fmla="*/ 0 w 2330"/>
                  <a:gd name="T119" fmla="*/ 0 h 1431"/>
                  <a:gd name="T120" fmla="*/ 0 w 2330"/>
                  <a:gd name="T121" fmla="*/ 0 h 143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330"/>
                  <a:gd name="T184" fmla="*/ 0 h 1431"/>
                  <a:gd name="T185" fmla="*/ 2330 w 2330"/>
                  <a:gd name="T186" fmla="*/ 1431 h 143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330" h="1431">
                    <a:moveTo>
                      <a:pt x="1120" y="89"/>
                    </a:moveTo>
                    <a:lnTo>
                      <a:pt x="1123" y="96"/>
                    </a:lnTo>
                    <a:lnTo>
                      <a:pt x="1129" y="105"/>
                    </a:lnTo>
                    <a:lnTo>
                      <a:pt x="1133" y="107"/>
                    </a:lnTo>
                    <a:lnTo>
                      <a:pt x="1143" y="109"/>
                    </a:lnTo>
                    <a:lnTo>
                      <a:pt x="1154" y="114"/>
                    </a:lnTo>
                    <a:lnTo>
                      <a:pt x="1165" y="126"/>
                    </a:lnTo>
                    <a:lnTo>
                      <a:pt x="1171" y="133"/>
                    </a:lnTo>
                    <a:lnTo>
                      <a:pt x="1175" y="147"/>
                    </a:lnTo>
                    <a:lnTo>
                      <a:pt x="1181" y="155"/>
                    </a:lnTo>
                    <a:lnTo>
                      <a:pt x="1190" y="164"/>
                    </a:lnTo>
                    <a:lnTo>
                      <a:pt x="1198" y="172"/>
                    </a:lnTo>
                    <a:lnTo>
                      <a:pt x="1213" y="184"/>
                    </a:lnTo>
                    <a:lnTo>
                      <a:pt x="1220" y="190"/>
                    </a:lnTo>
                    <a:lnTo>
                      <a:pt x="1224" y="195"/>
                    </a:lnTo>
                    <a:lnTo>
                      <a:pt x="1228" y="197"/>
                    </a:lnTo>
                    <a:lnTo>
                      <a:pt x="1231" y="201"/>
                    </a:lnTo>
                    <a:lnTo>
                      <a:pt x="1234" y="202"/>
                    </a:lnTo>
                    <a:lnTo>
                      <a:pt x="1241" y="200"/>
                    </a:lnTo>
                    <a:lnTo>
                      <a:pt x="1246" y="203"/>
                    </a:lnTo>
                    <a:lnTo>
                      <a:pt x="1247" y="208"/>
                    </a:lnTo>
                    <a:lnTo>
                      <a:pt x="1256" y="211"/>
                    </a:lnTo>
                    <a:lnTo>
                      <a:pt x="1263" y="211"/>
                    </a:lnTo>
                    <a:lnTo>
                      <a:pt x="1266" y="212"/>
                    </a:lnTo>
                    <a:lnTo>
                      <a:pt x="1266" y="215"/>
                    </a:lnTo>
                    <a:lnTo>
                      <a:pt x="1262" y="216"/>
                    </a:lnTo>
                    <a:lnTo>
                      <a:pt x="1259" y="217"/>
                    </a:lnTo>
                    <a:lnTo>
                      <a:pt x="1260" y="219"/>
                    </a:lnTo>
                    <a:lnTo>
                      <a:pt x="1266" y="220"/>
                    </a:lnTo>
                    <a:lnTo>
                      <a:pt x="1269" y="222"/>
                    </a:lnTo>
                    <a:lnTo>
                      <a:pt x="1270" y="226"/>
                    </a:lnTo>
                    <a:lnTo>
                      <a:pt x="1275" y="226"/>
                    </a:lnTo>
                    <a:lnTo>
                      <a:pt x="1277" y="225"/>
                    </a:lnTo>
                    <a:lnTo>
                      <a:pt x="1280" y="227"/>
                    </a:lnTo>
                    <a:lnTo>
                      <a:pt x="1280" y="229"/>
                    </a:lnTo>
                    <a:lnTo>
                      <a:pt x="1275" y="232"/>
                    </a:lnTo>
                    <a:lnTo>
                      <a:pt x="1275" y="234"/>
                    </a:lnTo>
                    <a:lnTo>
                      <a:pt x="1280" y="236"/>
                    </a:lnTo>
                    <a:lnTo>
                      <a:pt x="1287" y="237"/>
                    </a:lnTo>
                    <a:lnTo>
                      <a:pt x="1290" y="239"/>
                    </a:lnTo>
                    <a:lnTo>
                      <a:pt x="1289" y="240"/>
                    </a:lnTo>
                    <a:lnTo>
                      <a:pt x="1279" y="239"/>
                    </a:lnTo>
                    <a:lnTo>
                      <a:pt x="1277" y="244"/>
                    </a:lnTo>
                    <a:lnTo>
                      <a:pt x="1279" y="246"/>
                    </a:lnTo>
                    <a:lnTo>
                      <a:pt x="1285" y="247"/>
                    </a:lnTo>
                    <a:lnTo>
                      <a:pt x="1287" y="248"/>
                    </a:lnTo>
                    <a:lnTo>
                      <a:pt x="1289" y="246"/>
                    </a:lnTo>
                    <a:lnTo>
                      <a:pt x="1293" y="244"/>
                    </a:lnTo>
                    <a:lnTo>
                      <a:pt x="1298" y="244"/>
                    </a:lnTo>
                    <a:lnTo>
                      <a:pt x="1303" y="246"/>
                    </a:lnTo>
                    <a:lnTo>
                      <a:pt x="1303" y="247"/>
                    </a:lnTo>
                    <a:lnTo>
                      <a:pt x="1298" y="248"/>
                    </a:lnTo>
                    <a:lnTo>
                      <a:pt x="1295" y="249"/>
                    </a:lnTo>
                    <a:lnTo>
                      <a:pt x="1295" y="251"/>
                    </a:lnTo>
                    <a:lnTo>
                      <a:pt x="1298" y="253"/>
                    </a:lnTo>
                    <a:lnTo>
                      <a:pt x="1305" y="254"/>
                    </a:lnTo>
                    <a:lnTo>
                      <a:pt x="1308" y="257"/>
                    </a:lnTo>
                    <a:lnTo>
                      <a:pt x="1308" y="261"/>
                    </a:lnTo>
                    <a:lnTo>
                      <a:pt x="1303" y="263"/>
                    </a:lnTo>
                    <a:lnTo>
                      <a:pt x="1300" y="264"/>
                    </a:lnTo>
                    <a:lnTo>
                      <a:pt x="1300" y="266"/>
                    </a:lnTo>
                    <a:lnTo>
                      <a:pt x="1303" y="267"/>
                    </a:lnTo>
                    <a:lnTo>
                      <a:pt x="1311" y="265"/>
                    </a:lnTo>
                    <a:lnTo>
                      <a:pt x="1313" y="265"/>
                    </a:lnTo>
                    <a:lnTo>
                      <a:pt x="1316" y="267"/>
                    </a:lnTo>
                    <a:lnTo>
                      <a:pt x="1321" y="274"/>
                    </a:lnTo>
                    <a:lnTo>
                      <a:pt x="1326" y="275"/>
                    </a:lnTo>
                    <a:lnTo>
                      <a:pt x="1332" y="274"/>
                    </a:lnTo>
                    <a:lnTo>
                      <a:pt x="1341" y="266"/>
                    </a:lnTo>
                    <a:lnTo>
                      <a:pt x="1348" y="263"/>
                    </a:lnTo>
                    <a:lnTo>
                      <a:pt x="1354" y="263"/>
                    </a:lnTo>
                    <a:lnTo>
                      <a:pt x="1365" y="266"/>
                    </a:lnTo>
                    <a:lnTo>
                      <a:pt x="1375" y="267"/>
                    </a:lnTo>
                    <a:lnTo>
                      <a:pt x="1384" y="266"/>
                    </a:lnTo>
                    <a:lnTo>
                      <a:pt x="1390" y="263"/>
                    </a:lnTo>
                    <a:lnTo>
                      <a:pt x="1393" y="262"/>
                    </a:lnTo>
                    <a:lnTo>
                      <a:pt x="1396" y="263"/>
                    </a:lnTo>
                    <a:lnTo>
                      <a:pt x="1397" y="265"/>
                    </a:lnTo>
                    <a:lnTo>
                      <a:pt x="1398" y="269"/>
                    </a:lnTo>
                    <a:lnTo>
                      <a:pt x="1398" y="270"/>
                    </a:lnTo>
                    <a:lnTo>
                      <a:pt x="1400" y="269"/>
                    </a:lnTo>
                    <a:lnTo>
                      <a:pt x="1407" y="265"/>
                    </a:lnTo>
                    <a:lnTo>
                      <a:pt x="1417" y="257"/>
                    </a:lnTo>
                    <a:lnTo>
                      <a:pt x="1419" y="254"/>
                    </a:lnTo>
                    <a:lnTo>
                      <a:pt x="1417" y="250"/>
                    </a:lnTo>
                    <a:lnTo>
                      <a:pt x="1421" y="248"/>
                    </a:lnTo>
                    <a:lnTo>
                      <a:pt x="1429" y="246"/>
                    </a:lnTo>
                    <a:lnTo>
                      <a:pt x="1437" y="248"/>
                    </a:lnTo>
                    <a:lnTo>
                      <a:pt x="1450" y="253"/>
                    </a:lnTo>
                    <a:lnTo>
                      <a:pt x="1459" y="255"/>
                    </a:lnTo>
                    <a:lnTo>
                      <a:pt x="1466" y="256"/>
                    </a:lnTo>
                    <a:lnTo>
                      <a:pt x="1472" y="262"/>
                    </a:lnTo>
                    <a:lnTo>
                      <a:pt x="1473" y="263"/>
                    </a:lnTo>
                    <a:lnTo>
                      <a:pt x="1483" y="254"/>
                    </a:lnTo>
                    <a:lnTo>
                      <a:pt x="1495" y="249"/>
                    </a:lnTo>
                    <a:lnTo>
                      <a:pt x="1501" y="246"/>
                    </a:lnTo>
                    <a:lnTo>
                      <a:pt x="1505" y="248"/>
                    </a:lnTo>
                    <a:lnTo>
                      <a:pt x="1508" y="251"/>
                    </a:lnTo>
                    <a:lnTo>
                      <a:pt x="1508" y="257"/>
                    </a:lnTo>
                    <a:lnTo>
                      <a:pt x="1512" y="260"/>
                    </a:lnTo>
                    <a:lnTo>
                      <a:pt x="1525" y="254"/>
                    </a:lnTo>
                    <a:lnTo>
                      <a:pt x="1534" y="252"/>
                    </a:lnTo>
                    <a:lnTo>
                      <a:pt x="1547" y="249"/>
                    </a:lnTo>
                    <a:lnTo>
                      <a:pt x="1561" y="239"/>
                    </a:lnTo>
                    <a:lnTo>
                      <a:pt x="1573" y="228"/>
                    </a:lnTo>
                    <a:lnTo>
                      <a:pt x="1588" y="221"/>
                    </a:lnTo>
                    <a:lnTo>
                      <a:pt x="1604" y="216"/>
                    </a:lnTo>
                    <a:lnTo>
                      <a:pt x="1612" y="212"/>
                    </a:lnTo>
                    <a:lnTo>
                      <a:pt x="1629" y="211"/>
                    </a:lnTo>
                    <a:lnTo>
                      <a:pt x="1646" y="212"/>
                    </a:lnTo>
                    <a:lnTo>
                      <a:pt x="1659" y="209"/>
                    </a:lnTo>
                    <a:lnTo>
                      <a:pt x="1676" y="209"/>
                    </a:lnTo>
                    <a:lnTo>
                      <a:pt x="1691" y="213"/>
                    </a:lnTo>
                    <a:lnTo>
                      <a:pt x="1704" y="218"/>
                    </a:lnTo>
                    <a:lnTo>
                      <a:pt x="1712" y="220"/>
                    </a:lnTo>
                    <a:lnTo>
                      <a:pt x="1715" y="225"/>
                    </a:lnTo>
                    <a:lnTo>
                      <a:pt x="1720" y="229"/>
                    </a:lnTo>
                    <a:lnTo>
                      <a:pt x="1722" y="233"/>
                    </a:lnTo>
                    <a:lnTo>
                      <a:pt x="1727" y="235"/>
                    </a:lnTo>
                    <a:lnTo>
                      <a:pt x="1732" y="235"/>
                    </a:lnTo>
                    <a:lnTo>
                      <a:pt x="1740" y="233"/>
                    </a:lnTo>
                    <a:lnTo>
                      <a:pt x="1760" y="232"/>
                    </a:lnTo>
                    <a:lnTo>
                      <a:pt x="1776" y="227"/>
                    </a:lnTo>
                    <a:lnTo>
                      <a:pt x="1794" y="215"/>
                    </a:lnTo>
                    <a:lnTo>
                      <a:pt x="1812" y="201"/>
                    </a:lnTo>
                    <a:lnTo>
                      <a:pt x="1817" y="189"/>
                    </a:lnTo>
                    <a:lnTo>
                      <a:pt x="1830" y="182"/>
                    </a:lnTo>
                    <a:lnTo>
                      <a:pt x="1845" y="171"/>
                    </a:lnTo>
                    <a:lnTo>
                      <a:pt x="1859" y="164"/>
                    </a:lnTo>
                    <a:lnTo>
                      <a:pt x="1866" y="159"/>
                    </a:lnTo>
                    <a:lnTo>
                      <a:pt x="1872" y="149"/>
                    </a:lnTo>
                    <a:lnTo>
                      <a:pt x="1878" y="145"/>
                    </a:lnTo>
                    <a:lnTo>
                      <a:pt x="1889" y="145"/>
                    </a:lnTo>
                    <a:lnTo>
                      <a:pt x="1904" y="148"/>
                    </a:lnTo>
                    <a:lnTo>
                      <a:pt x="1917" y="150"/>
                    </a:lnTo>
                    <a:lnTo>
                      <a:pt x="1928" y="149"/>
                    </a:lnTo>
                    <a:lnTo>
                      <a:pt x="1934" y="147"/>
                    </a:lnTo>
                    <a:lnTo>
                      <a:pt x="1949" y="141"/>
                    </a:lnTo>
                    <a:lnTo>
                      <a:pt x="1969" y="135"/>
                    </a:lnTo>
                    <a:lnTo>
                      <a:pt x="1979" y="133"/>
                    </a:lnTo>
                    <a:lnTo>
                      <a:pt x="1989" y="126"/>
                    </a:lnTo>
                    <a:lnTo>
                      <a:pt x="2002" y="122"/>
                    </a:lnTo>
                    <a:lnTo>
                      <a:pt x="2009" y="114"/>
                    </a:lnTo>
                    <a:lnTo>
                      <a:pt x="2019" y="108"/>
                    </a:lnTo>
                    <a:lnTo>
                      <a:pt x="2042" y="105"/>
                    </a:lnTo>
                    <a:lnTo>
                      <a:pt x="2057" y="100"/>
                    </a:lnTo>
                    <a:lnTo>
                      <a:pt x="2068" y="95"/>
                    </a:lnTo>
                    <a:lnTo>
                      <a:pt x="2093" y="91"/>
                    </a:lnTo>
                    <a:lnTo>
                      <a:pt x="2113" y="83"/>
                    </a:lnTo>
                    <a:lnTo>
                      <a:pt x="2127" y="77"/>
                    </a:lnTo>
                    <a:lnTo>
                      <a:pt x="2137" y="71"/>
                    </a:lnTo>
                    <a:lnTo>
                      <a:pt x="2147" y="68"/>
                    </a:lnTo>
                    <a:lnTo>
                      <a:pt x="2152" y="65"/>
                    </a:lnTo>
                    <a:lnTo>
                      <a:pt x="2159" y="62"/>
                    </a:lnTo>
                    <a:lnTo>
                      <a:pt x="2170" y="60"/>
                    </a:lnTo>
                    <a:lnTo>
                      <a:pt x="2182" y="59"/>
                    </a:lnTo>
                    <a:lnTo>
                      <a:pt x="2190" y="54"/>
                    </a:lnTo>
                    <a:lnTo>
                      <a:pt x="2201" y="52"/>
                    </a:lnTo>
                    <a:lnTo>
                      <a:pt x="2212" y="51"/>
                    </a:lnTo>
                    <a:lnTo>
                      <a:pt x="2221" y="47"/>
                    </a:lnTo>
                    <a:lnTo>
                      <a:pt x="2239" y="46"/>
                    </a:lnTo>
                    <a:lnTo>
                      <a:pt x="2258" y="39"/>
                    </a:lnTo>
                    <a:lnTo>
                      <a:pt x="2270" y="32"/>
                    </a:lnTo>
                    <a:lnTo>
                      <a:pt x="2277" y="24"/>
                    </a:lnTo>
                    <a:lnTo>
                      <a:pt x="2293" y="18"/>
                    </a:lnTo>
                    <a:lnTo>
                      <a:pt x="2301" y="18"/>
                    </a:lnTo>
                    <a:lnTo>
                      <a:pt x="2303" y="14"/>
                    </a:lnTo>
                    <a:lnTo>
                      <a:pt x="2306" y="12"/>
                    </a:lnTo>
                    <a:lnTo>
                      <a:pt x="2307" y="10"/>
                    </a:lnTo>
                    <a:lnTo>
                      <a:pt x="2310" y="9"/>
                    </a:lnTo>
                    <a:lnTo>
                      <a:pt x="2313" y="8"/>
                    </a:lnTo>
                    <a:lnTo>
                      <a:pt x="2314" y="7"/>
                    </a:lnTo>
                    <a:lnTo>
                      <a:pt x="2317" y="3"/>
                    </a:lnTo>
                    <a:lnTo>
                      <a:pt x="2320" y="1"/>
                    </a:lnTo>
                    <a:lnTo>
                      <a:pt x="2323" y="0"/>
                    </a:lnTo>
                    <a:lnTo>
                      <a:pt x="2326" y="0"/>
                    </a:lnTo>
                    <a:lnTo>
                      <a:pt x="2327" y="2"/>
                    </a:lnTo>
                    <a:lnTo>
                      <a:pt x="2330" y="4"/>
                    </a:lnTo>
                    <a:lnTo>
                      <a:pt x="2329" y="7"/>
                    </a:lnTo>
                    <a:lnTo>
                      <a:pt x="2324" y="78"/>
                    </a:lnTo>
                    <a:lnTo>
                      <a:pt x="2319" y="672"/>
                    </a:lnTo>
                    <a:lnTo>
                      <a:pt x="2319" y="889"/>
                    </a:lnTo>
                    <a:lnTo>
                      <a:pt x="2306" y="889"/>
                    </a:lnTo>
                    <a:lnTo>
                      <a:pt x="2298" y="886"/>
                    </a:lnTo>
                    <a:lnTo>
                      <a:pt x="2290" y="876"/>
                    </a:lnTo>
                    <a:lnTo>
                      <a:pt x="2286" y="877"/>
                    </a:lnTo>
                    <a:lnTo>
                      <a:pt x="2283" y="888"/>
                    </a:lnTo>
                    <a:lnTo>
                      <a:pt x="2275" y="890"/>
                    </a:lnTo>
                    <a:lnTo>
                      <a:pt x="2270" y="885"/>
                    </a:lnTo>
                    <a:lnTo>
                      <a:pt x="2261" y="877"/>
                    </a:lnTo>
                    <a:lnTo>
                      <a:pt x="2255" y="875"/>
                    </a:lnTo>
                    <a:lnTo>
                      <a:pt x="2252" y="881"/>
                    </a:lnTo>
                    <a:lnTo>
                      <a:pt x="2239" y="884"/>
                    </a:lnTo>
                    <a:lnTo>
                      <a:pt x="2234" y="894"/>
                    </a:lnTo>
                    <a:lnTo>
                      <a:pt x="2226" y="895"/>
                    </a:lnTo>
                    <a:lnTo>
                      <a:pt x="2219" y="893"/>
                    </a:lnTo>
                    <a:lnTo>
                      <a:pt x="2216" y="889"/>
                    </a:lnTo>
                    <a:lnTo>
                      <a:pt x="2212" y="884"/>
                    </a:lnTo>
                    <a:lnTo>
                      <a:pt x="2206" y="884"/>
                    </a:lnTo>
                    <a:lnTo>
                      <a:pt x="2199" y="891"/>
                    </a:lnTo>
                    <a:lnTo>
                      <a:pt x="2192" y="889"/>
                    </a:lnTo>
                    <a:lnTo>
                      <a:pt x="2188" y="875"/>
                    </a:lnTo>
                    <a:lnTo>
                      <a:pt x="2183" y="868"/>
                    </a:lnTo>
                    <a:lnTo>
                      <a:pt x="2175" y="867"/>
                    </a:lnTo>
                    <a:lnTo>
                      <a:pt x="2170" y="870"/>
                    </a:lnTo>
                    <a:lnTo>
                      <a:pt x="2170" y="878"/>
                    </a:lnTo>
                    <a:lnTo>
                      <a:pt x="2172" y="883"/>
                    </a:lnTo>
                    <a:lnTo>
                      <a:pt x="2169" y="889"/>
                    </a:lnTo>
                    <a:lnTo>
                      <a:pt x="2159" y="895"/>
                    </a:lnTo>
                    <a:lnTo>
                      <a:pt x="2153" y="895"/>
                    </a:lnTo>
                    <a:lnTo>
                      <a:pt x="2152" y="891"/>
                    </a:lnTo>
                    <a:lnTo>
                      <a:pt x="2152" y="884"/>
                    </a:lnTo>
                    <a:lnTo>
                      <a:pt x="2147" y="881"/>
                    </a:lnTo>
                    <a:lnTo>
                      <a:pt x="2140" y="882"/>
                    </a:lnTo>
                    <a:lnTo>
                      <a:pt x="2136" y="886"/>
                    </a:lnTo>
                    <a:lnTo>
                      <a:pt x="2137" y="896"/>
                    </a:lnTo>
                    <a:lnTo>
                      <a:pt x="2134" y="900"/>
                    </a:lnTo>
                    <a:lnTo>
                      <a:pt x="2127" y="900"/>
                    </a:lnTo>
                    <a:lnTo>
                      <a:pt x="2111" y="892"/>
                    </a:lnTo>
                    <a:lnTo>
                      <a:pt x="2091" y="880"/>
                    </a:lnTo>
                    <a:lnTo>
                      <a:pt x="2087" y="881"/>
                    </a:lnTo>
                    <a:lnTo>
                      <a:pt x="2088" y="891"/>
                    </a:lnTo>
                    <a:lnTo>
                      <a:pt x="2085" y="896"/>
                    </a:lnTo>
                    <a:lnTo>
                      <a:pt x="2080" y="898"/>
                    </a:lnTo>
                    <a:lnTo>
                      <a:pt x="2052" y="886"/>
                    </a:lnTo>
                    <a:lnTo>
                      <a:pt x="2048" y="888"/>
                    </a:lnTo>
                    <a:lnTo>
                      <a:pt x="2039" y="894"/>
                    </a:lnTo>
                    <a:lnTo>
                      <a:pt x="2033" y="893"/>
                    </a:lnTo>
                    <a:lnTo>
                      <a:pt x="2018" y="890"/>
                    </a:lnTo>
                    <a:lnTo>
                      <a:pt x="2015" y="892"/>
                    </a:lnTo>
                    <a:lnTo>
                      <a:pt x="2019" y="898"/>
                    </a:lnTo>
                    <a:lnTo>
                      <a:pt x="2016" y="903"/>
                    </a:lnTo>
                    <a:lnTo>
                      <a:pt x="2010" y="904"/>
                    </a:lnTo>
                    <a:lnTo>
                      <a:pt x="2000" y="902"/>
                    </a:lnTo>
                    <a:lnTo>
                      <a:pt x="1995" y="904"/>
                    </a:lnTo>
                    <a:lnTo>
                      <a:pt x="1986" y="913"/>
                    </a:lnTo>
                    <a:lnTo>
                      <a:pt x="1982" y="914"/>
                    </a:lnTo>
                    <a:lnTo>
                      <a:pt x="1969" y="911"/>
                    </a:lnTo>
                    <a:lnTo>
                      <a:pt x="1967" y="908"/>
                    </a:lnTo>
                    <a:lnTo>
                      <a:pt x="1974" y="895"/>
                    </a:lnTo>
                    <a:lnTo>
                      <a:pt x="1972" y="889"/>
                    </a:lnTo>
                    <a:lnTo>
                      <a:pt x="1966" y="888"/>
                    </a:lnTo>
                    <a:lnTo>
                      <a:pt x="1959" y="890"/>
                    </a:lnTo>
                    <a:lnTo>
                      <a:pt x="1956" y="899"/>
                    </a:lnTo>
                    <a:lnTo>
                      <a:pt x="1949" y="904"/>
                    </a:lnTo>
                    <a:lnTo>
                      <a:pt x="1940" y="901"/>
                    </a:lnTo>
                    <a:lnTo>
                      <a:pt x="1917" y="877"/>
                    </a:lnTo>
                    <a:lnTo>
                      <a:pt x="1908" y="879"/>
                    </a:lnTo>
                    <a:lnTo>
                      <a:pt x="1907" y="884"/>
                    </a:lnTo>
                    <a:lnTo>
                      <a:pt x="1913" y="895"/>
                    </a:lnTo>
                    <a:lnTo>
                      <a:pt x="1910" y="905"/>
                    </a:lnTo>
                    <a:lnTo>
                      <a:pt x="1904" y="913"/>
                    </a:lnTo>
                    <a:lnTo>
                      <a:pt x="1898" y="916"/>
                    </a:lnTo>
                    <a:lnTo>
                      <a:pt x="1894" y="911"/>
                    </a:lnTo>
                    <a:lnTo>
                      <a:pt x="1897" y="899"/>
                    </a:lnTo>
                    <a:lnTo>
                      <a:pt x="1895" y="893"/>
                    </a:lnTo>
                    <a:lnTo>
                      <a:pt x="1887" y="890"/>
                    </a:lnTo>
                    <a:lnTo>
                      <a:pt x="1866" y="888"/>
                    </a:lnTo>
                    <a:lnTo>
                      <a:pt x="1856" y="889"/>
                    </a:lnTo>
                    <a:lnTo>
                      <a:pt x="1856" y="894"/>
                    </a:lnTo>
                    <a:lnTo>
                      <a:pt x="1868" y="893"/>
                    </a:lnTo>
                    <a:lnTo>
                      <a:pt x="1874" y="897"/>
                    </a:lnTo>
                    <a:lnTo>
                      <a:pt x="1868" y="905"/>
                    </a:lnTo>
                    <a:lnTo>
                      <a:pt x="1846" y="905"/>
                    </a:lnTo>
                    <a:lnTo>
                      <a:pt x="1820" y="908"/>
                    </a:lnTo>
                    <a:lnTo>
                      <a:pt x="1806" y="907"/>
                    </a:lnTo>
                    <a:lnTo>
                      <a:pt x="1790" y="910"/>
                    </a:lnTo>
                    <a:lnTo>
                      <a:pt x="1781" y="913"/>
                    </a:lnTo>
                    <a:lnTo>
                      <a:pt x="1774" y="920"/>
                    </a:lnTo>
                    <a:lnTo>
                      <a:pt x="1771" y="916"/>
                    </a:lnTo>
                    <a:lnTo>
                      <a:pt x="1768" y="909"/>
                    </a:lnTo>
                    <a:lnTo>
                      <a:pt x="1758" y="907"/>
                    </a:lnTo>
                    <a:lnTo>
                      <a:pt x="1748" y="908"/>
                    </a:lnTo>
                    <a:lnTo>
                      <a:pt x="1734" y="913"/>
                    </a:lnTo>
                    <a:lnTo>
                      <a:pt x="1721" y="912"/>
                    </a:lnTo>
                    <a:lnTo>
                      <a:pt x="1708" y="907"/>
                    </a:lnTo>
                    <a:lnTo>
                      <a:pt x="1699" y="899"/>
                    </a:lnTo>
                    <a:lnTo>
                      <a:pt x="1696" y="890"/>
                    </a:lnTo>
                    <a:lnTo>
                      <a:pt x="1689" y="884"/>
                    </a:lnTo>
                    <a:lnTo>
                      <a:pt x="1679" y="885"/>
                    </a:lnTo>
                    <a:lnTo>
                      <a:pt x="1671" y="892"/>
                    </a:lnTo>
                    <a:lnTo>
                      <a:pt x="1660" y="893"/>
                    </a:lnTo>
                    <a:lnTo>
                      <a:pt x="1646" y="893"/>
                    </a:lnTo>
                    <a:lnTo>
                      <a:pt x="1637" y="899"/>
                    </a:lnTo>
                    <a:lnTo>
                      <a:pt x="1639" y="916"/>
                    </a:lnTo>
                    <a:lnTo>
                      <a:pt x="1648" y="921"/>
                    </a:lnTo>
                    <a:lnTo>
                      <a:pt x="1652" y="927"/>
                    </a:lnTo>
                    <a:lnTo>
                      <a:pt x="1645" y="935"/>
                    </a:lnTo>
                    <a:lnTo>
                      <a:pt x="1636" y="935"/>
                    </a:lnTo>
                    <a:lnTo>
                      <a:pt x="1623" y="926"/>
                    </a:lnTo>
                    <a:lnTo>
                      <a:pt x="1613" y="914"/>
                    </a:lnTo>
                    <a:lnTo>
                      <a:pt x="1604" y="913"/>
                    </a:lnTo>
                    <a:lnTo>
                      <a:pt x="1599" y="915"/>
                    </a:lnTo>
                    <a:lnTo>
                      <a:pt x="1600" y="927"/>
                    </a:lnTo>
                    <a:lnTo>
                      <a:pt x="1597" y="931"/>
                    </a:lnTo>
                    <a:lnTo>
                      <a:pt x="1587" y="933"/>
                    </a:lnTo>
                    <a:lnTo>
                      <a:pt x="1583" y="932"/>
                    </a:lnTo>
                    <a:lnTo>
                      <a:pt x="1580" y="930"/>
                    </a:lnTo>
                    <a:lnTo>
                      <a:pt x="1576" y="924"/>
                    </a:lnTo>
                    <a:lnTo>
                      <a:pt x="1568" y="922"/>
                    </a:lnTo>
                    <a:lnTo>
                      <a:pt x="1558" y="924"/>
                    </a:lnTo>
                    <a:lnTo>
                      <a:pt x="1541" y="932"/>
                    </a:lnTo>
                    <a:lnTo>
                      <a:pt x="1532" y="944"/>
                    </a:lnTo>
                    <a:lnTo>
                      <a:pt x="1521" y="952"/>
                    </a:lnTo>
                    <a:lnTo>
                      <a:pt x="1511" y="953"/>
                    </a:lnTo>
                    <a:lnTo>
                      <a:pt x="1505" y="951"/>
                    </a:lnTo>
                    <a:lnTo>
                      <a:pt x="1496" y="948"/>
                    </a:lnTo>
                    <a:lnTo>
                      <a:pt x="1488" y="952"/>
                    </a:lnTo>
                    <a:lnTo>
                      <a:pt x="1479" y="952"/>
                    </a:lnTo>
                    <a:lnTo>
                      <a:pt x="1476" y="954"/>
                    </a:lnTo>
                    <a:lnTo>
                      <a:pt x="1480" y="966"/>
                    </a:lnTo>
                    <a:lnTo>
                      <a:pt x="1473" y="970"/>
                    </a:lnTo>
                    <a:lnTo>
                      <a:pt x="1465" y="970"/>
                    </a:lnTo>
                    <a:lnTo>
                      <a:pt x="1447" y="963"/>
                    </a:lnTo>
                    <a:lnTo>
                      <a:pt x="1440" y="964"/>
                    </a:lnTo>
                    <a:lnTo>
                      <a:pt x="1437" y="968"/>
                    </a:lnTo>
                    <a:lnTo>
                      <a:pt x="1443" y="973"/>
                    </a:lnTo>
                    <a:lnTo>
                      <a:pt x="1460" y="976"/>
                    </a:lnTo>
                    <a:lnTo>
                      <a:pt x="1463" y="982"/>
                    </a:lnTo>
                    <a:lnTo>
                      <a:pt x="1456" y="987"/>
                    </a:lnTo>
                    <a:lnTo>
                      <a:pt x="1447" y="985"/>
                    </a:lnTo>
                    <a:lnTo>
                      <a:pt x="1436" y="974"/>
                    </a:lnTo>
                    <a:lnTo>
                      <a:pt x="1424" y="971"/>
                    </a:lnTo>
                    <a:lnTo>
                      <a:pt x="1420" y="972"/>
                    </a:lnTo>
                    <a:lnTo>
                      <a:pt x="1417" y="976"/>
                    </a:lnTo>
                    <a:lnTo>
                      <a:pt x="1424" y="982"/>
                    </a:lnTo>
                    <a:lnTo>
                      <a:pt x="1423" y="986"/>
                    </a:lnTo>
                    <a:lnTo>
                      <a:pt x="1416" y="987"/>
                    </a:lnTo>
                    <a:lnTo>
                      <a:pt x="1408" y="988"/>
                    </a:lnTo>
                    <a:lnTo>
                      <a:pt x="1407" y="993"/>
                    </a:lnTo>
                    <a:lnTo>
                      <a:pt x="1411" y="1003"/>
                    </a:lnTo>
                    <a:lnTo>
                      <a:pt x="1410" y="1011"/>
                    </a:lnTo>
                    <a:lnTo>
                      <a:pt x="1406" y="1013"/>
                    </a:lnTo>
                    <a:lnTo>
                      <a:pt x="1401" y="1012"/>
                    </a:lnTo>
                    <a:lnTo>
                      <a:pt x="1400" y="1010"/>
                    </a:lnTo>
                    <a:lnTo>
                      <a:pt x="1401" y="1000"/>
                    </a:lnTo>
                    <a:lnTo>
                      <a:pt x="1397" y="996"/>
                    </a:lnTo>
                    <a:lnTo>
                      <a:pt x="1388" y="996"/>
                    </a:lnTo>
                    <a:lnTo>
                      <a:pt x="1375" y="1003"/>
                    </a:lnTo>
                    <a:lnTo>
                      <a:pt x="1374" y="1005"/>
                    </a:lnTo>
                    <a:lnTo>
                      <a:pt x="1375" y="1014"/>
                    </a:lnTo>
                    <a:lnTo>
                      <a:pt x="1368" y="1019"/>
                    </a:lnTo>
                    <a:lnTo>
                      <a:pt x="1365" y="1018"/>
                    </a:lnTo>
                    <a:lnTo>
                      <a:pt x="1362" y="1016"/>
                    </a:lnTo>
                    <a:lnTo>
                      <a:pt x="1364" y="1008"/>
                    </a:lnTo>
                    <a:lnTo>
                      <a:pt x="1361" y="1001"/>
                    </a:lnTo>
                    <a:lnTo>
                      <a:pt x="1352" y="996"/>
                    </a:lnTo>
                    <a:lnTo>
                      <a:pt x="1344" y="997"/>
                    </a:lnTo>
                    <a:lnTo>
                      <a:pt x="1335" y="1003"/>
                    </a:lnTo>
                    <a:lnTo>
                      <a:pt x="1332" y="1013"/>
                    </a:lnTo>
                    <a:lnTo>
                      <a:pt x="1321" y="1019"/>
                    </a:lnTo>
                    <a:lnTo>
                      <a:pt x="1308" y="1019"/>
                    </a:lnTo>
                    <a:lnTo>
                      <a:pt x="1296" y="1014"/>
                    </a:lnTo>
                    <a:lnTo>
                      <a:pt x="1286" y="1010"/>
                    </a:lnTo>
                    <a:lnTo>
                      <a:pt x="1285" y="1003"/>
                    </a:lnTo>
                    <a:lnTo>
                      <a:pt x="1277" y="1000"/>
                    </a:lnTo>
                    <a:lnTo>
                      <a:pt x="1267" y="1001"/>
                    </a:lnTo>
                    <a:lnTo>
                      <a:pt x="1254" y="1007"/>
                    </a:lnTo>
                    <a:lnTo>
                      <a:pt x="1234" y="1017"/>
                    </a:lnTo>
                    <a:lnTo>
                      <a:pt x="1226" y="1019"/>
                    </a:lnTo>
                    <a:lnTo>
                      <a:pt x="1220" y="1023"/>
                    </a:lnTo>
                    <a:lnTo>
                      <a:pt x="1213" y="1022"/>
                    </a:lnTo>
                    <a:lnTo>
                      <a:pt x="1208" y="1023"/>
                    </a:lnTo>
                    <a:lnTo>
                      <a:pt x="1207" y="1028"/>
                    </a:lnTo>
                    <a:lnTo>
                      <a:pt x="1208" y="1034"/>
                    </a:lnTo>
                    <a:lnTo>
                      <a:pt x="1204" y="1039"/>
                    </a:lnTo>
                    <a:lnTo>
                      <a:pt x="1192" y="1039"/>
                    </a:lnTo>
                    <a:lnTo>
                      <a:pt x="1188" y="1042"/>
                    </a:lnTo>
                    <a:lnTo>
                      <a:pt x="1185" y="1049"/>
                    </a:lnTo>
                    <a:lnTo>
                      <a:pt x="1190" y="1052"/>
                    </a:lnTo>
                    <a:lnTo>
                      <a:pt x="1197" y="1050"/>
                    </a:lnTo>
                    <a:lnTo>
                      <a:pt x="1203" y="1054"/>
                    </a:lnTo>
                    <a:lnTo>
                      <a:pt x="1203" y="1062"/>
                    </a:lnTo>
                    <a:lnTo>
                      <a:pt x="1198" y="1066"/>
                    </a:lnTo>
                    <a:lnTo>
                      <a:pt x="1192" y="1063"/>
                    </a:lnTo>
                    <a:lnTo>
                      <a:pt x="1187" y="1059"/>
                    </a:lnTo>
                    <a:lnTo>
                      <a:pt x="1179" y="1058"/>
                    </a:lnTo>
                    <a:lnTo>
                      <a:pt x="1177" y="1063"/>
                    </a:lnTo>
                    <a:lnTo>
                      <a:pt x="1178" y="1068"/>
                    </a:lnTo>
                    <a:lnTo>
                      <a:pt x="1179" y="1072"/>
                    </a:lnTo>
                    <a:lnTo>
                      <a:pt x="1177" y="1072"/>
                    </a:lnTo>
                    <a:lnTo>
                      <a:pt x="1171" y="1071"/>
                    </a:lnTo>
                    <a:lnTo>
                      <a:pt x="1164" y="1072"/>
                    </a:lnTo>
                    <a:lnTo>
                      <a:pt x="1149" y="1080"/>
                    </a:lnTo>
                    <a:lnTo>
                      <a:pt x="1139" y="1087"/>
                    </a:lnTo>
                    <a:lnTo>
                      <a:pt x="1136" y="1087"/>
                    </a:lnTo>
                    <a:lnTo>
                      <a:pt x="1136" y="1078"/>
                    </a:lnTo>
                    <a:lnTo>
                      <a:pt x="1132" y="1078"/>
                    </a:lnTo>
                    <a:lnTo>
                      <a:pt x="1126" y="1083"/>
                    </a:lnTo>
                    <a:lnTo>
                      <a:pt x="1118" y="1083"/>
                    </a:lnTo>
                    <a:lnTo>
                      <a:pt x="1113" y="1087"/>
                    </a:lnTo>
                    <a:lnTo>
                      <a:pt x="1107" y="1089"/>
                    </a:lnTo>
                    <a:lnTo>
                      <a:pt x="1090" y="1101"/>
                    </a:lnTo>
                    <a:lnTo>
                      <a:pt x="1089" y="1094"/>
                    </a:lnTo>
                    <a:lnTo>
                      <a:pt x="1084" y="1089"/>
                    </a:lnTo>
                    <a:lnTo>
                      <a:pt x="1077" y="1089"/>
                    </a:lnTo>
                    <a:lnTo>
                      <a:pt x="1074" y="1093"/>
                    </a:lnTo>
                    <a:lnTo>
                      <a:pt x="1079" y="1097"/>
                    </a:lnTo>
                    <a:lnTo>
                      <a:pt x="1083" y="1099"/>
                    </a:lnTo>
                    <a:lnTo>
                      <a:pt x="1083" y="1103"/>
                    </a:lnTo>
                    <a:lnTo>
                      <a:pt x="1073" y="1105"/>
                    </a:lnTo>
                    <a:lnTo>
                      <a:pt x="1063" y="1110"/>
                    </a:lnTo>
                    <a:lnTo>
                      <a:pt x="1059" y="1107"/>
                    </a:lnTo>
                    <a:lnTo>
                      <a:pt x="1059" y="1103"/>
                    </a:lnTo>
                    <a:lnTo>
                      <a:pt x="1061" y="1097"/>
                    </a:lnTo>
                    <a:lnTo>
                      <a:pt x="1059" y="1092"/>
                    </a:lnTo>
                    <a:lnTo>
                      <a:pt x="1051" y="1093"/>
                    </a:lnTo>
                    <a:lnTo>
                      <a:pt x="1044" y="1099"/>
                    </a:lnTo>
                    <a:lnTo>
                      <a:pt x="1035" y="1101"/>
                    </a:lnTo>
                    <a:lnTo>
                      <a:pt x="1030" y="1099"/>
                    </a:lnTo>
                    <a:lnTo>
                      <a:pt x="1031" y="1093"/>
                    </a:lnTo>
                    <a:lnTo>
                      <a:pt x="1028" y="1089"/>
                    </a:lnTo>
                    <a:lnTo>
                      <a:pt x="1025" y="1090"/>
                    </a:lnTo>
                    <a:lnTo>
                      <a:pt x="1023" y="1098"/>
                    </a:lnTo>
                    <a:lnTo>
                      <a:pt x="1020" y="1100"/>
                    </a:lnTo>
                    <a:lnTo>
                      <a:pt x="1012" y="1099"/>
                    </a:lnTo>
                    <a:lnTo>
                      <a:pt x="1005" y="1101"/>
                    </a:lnTo>
                    <a:lnTo>
                      <a:pt x="997" y="1101"/>
                    </a:lnTo>
                    <a:lnTo>
                      <a:pt x="998" y="1104"/>
                    </a:lnTo>
                    <a:lnTo>
                      <a:pt x="1012" y="1104"/>
                    </a:lnTo>
                    <a:lnTo>
                      <a:pt x="1015" y="1109"/>
                    </a:lnTo>
                    <a:lnTo>
                      <a:pt x="1014" y="1113"/>
                    </a:lnTo>
                    <a:lnTo>
                      <a:pt x="1010" y="1114"/>
                    </a:lnTo>
                    <a:lnTo>
                      <a:pt x="999" y="1111"/>
                    </a:lnTo>
                    <a:lnTo>
                      <a:pt x="994" y="1111"/>
                    </a:lnTo>
                    <a:lnTo>
                      <a:pt x="982" y="1117"/>
                    </a:lnTo>
                    <a:lnTo>
                      <a:pt x="976" y="1119"/>
                    </a:lnTo>
                    <a:lnTo>
                      <a:pt x="972" y="1116"/>
                    </a:lnTo>
                    <a:lnTo>
                      <a:pt x="966" y="1110"/>
                    </a:lnTo>
                    <a:lnTo>
                      <a:pt x="961" y="1109"/>
                    </a:lnTo>
                    <a:lnTo>
                      <a:pt x="956" y="1112"/>
                    </a:lnTo>
                    <a:lnTo>
                      <a:pt x="958" y="1118"/>
                    </a:lnTo>
                    <a:lnTo>
                      <a:pt x="955" y="1122"/>
                    </a:lnTo>
                    <a:lnTo>
                      <a:pt x="948" y="1124"/>
                    </a:lnTo>
                    <a:lnTo>
                      <a:pt x="942" y="1123"/>
                    </a:lnTo>
                    <a:lnTo>
                      <a:pt x="943" y="1118"/>
                    </a:lnTo>
                    <a:lnTo>
                      <a:pt x="949" y="1115"/>
                    </a:lnTo>
                    <a:lnTo>
                      <a:pt x="952" y="1110"/>
                    </a:lnTo>
                    <a:lnTo>
                      <a:pt x="949" y="1107"/>
                    </a:lnTo>
                    <a:lnTo>
                      <a:pt x="942" y="1105"/>
                    </a:lnTo>
                    <a:lnTo>
                      <a:pt x="936" y="1107"/>
                    </a:lnTo>
                    <a:lnTo>
                      <a:pt x="932" y="1111"/>
                    </a:lnTo>
                    <a:lnTo>
                      <a:pt x="932" y="1120"/>
                    </a:lnTo>
                    <a:lnTo>
                      <a:pt x="929" y="1123"/>
                    </a:lnTo>
                    <a:lnTo>
                      <a:pt x="923" y="1123"/>
                    </a:lnTo>
                    <a:lnTo>
                      <a:pt x="922" y="1119"/>
                    </a:lnTo>
                    <a:lnTo>
                      <a:pt x="926" y="1115"/>
                    </a:lnTo>
                    <a:lnTo>
                      <a:pt x="925" y="1112"/>
                    </a:lnTo>
                    <a:lnTo>
                      <a:pt x="912" y="1109"/>
                    </a:lnTo>
                    <a:lnTo>
                      <a:pt x="902" y="1112"/>
                    </a:lnTo>
                    <a:lnTo>
                      <a:pt x="900" y="1121"/>
                    </a:lnTo>
                    <a:lnTo>
                      <a:pt x="893" y="1123"/>
                    </a:lnTo>
                    <a:lnTo>
                      <a:pt x="890" y="1120"/>
                    </a:lnTo>
                    <a:lnTo>
                      <a:pt x="891" y="1116"/>
                    </a:lnTo>
                    <a:lnTo>
                      <a:pt x="896" y="1109"/>
                    </a:lnTo>
                    <a:lnTo>
                      <a:pt x="897" y="1102"/>
                    </a:lnTo>
                    <a:lnTo>
                      <a:pt x="893" y="1097"/>
                    </a:lnTo>
                    <a:lnTo>
                      <a:pt x="887" y="1094"/>
                    </a:lnTo>
                    <a:lnTo>
                      <a:pt x="881" y="1095"/>
                    </a:lnTo>
                    <a:lnTo>
                      <a:pt x="883" y="1104"/>
                    </a:lnTo>
                    <a:lnTo>
                      <a:pt x="884" y="1112"/>
                    </a:lnTo>
                    <a:lnTo>
                      <a:pt x="878" y="1115"/>
                    </a:lnTo>
                    <a:lnTo>
                      <a:pt x="876" y="1112"/>
                    </a:lnTo>
                    <a:lnTo>
                      <a:pt x="873" y="1105"/>
                    </a:lnTo>
                    <a:lnTo>
                      <a:pt x="868" y="1104"/>
                    </a:lnTo>
                    <a:lnTo>
                      <a:pt x="861" y="1106"/>
                    </a:lnTo>
                    <a:lnTo>
                      <a:pt x="853" y="1106"/>
                    </a:lnTo>
                    <a:lnTo>
                      <a:pt x="848" y="1108"/>
                    </a:lnTo>
                    <a:lnTo>
                      <a:pt x="850" y="1113"/>
                    </a:lnTo>
                    <a:lnTo>
                      <a:pt x="847" y="1117"/>
                    </a:lnTo>
                    <a:lnTo>
                      <a:pt x="842" y="1116"/>
                    </a:lnTo>
                    <a:lnTo>
                      <a:pt x="844" y="1110"/>
                    </a:lnTo>
                    <a:lnTo>
                      <a:pt x="841" y="1103"/>
                    </a:lnTo>
                    <a:lnTo>
                      <a:pt x="840" y="1094"/>
                    </a:lnTo>
                    <a:lnTo>
                      <a:pt x="834" y="1093"/>
                    </a:lnTo>
                    <a:lnTo>
                      <a:pt x="827" y="1099"/>
                    </a:lnTo>
                    <a:lnTo>
                      <a:pt x="818" y="1101"/>
                    </a:lnTo>
                    <a:lnTo>
                      <a:pt x="808" y="1107"/>
                    </a:lnTo>
                    <a:lnTo>
                      <a:pt x="801" y="1105"/>
                    </a:lnTo>
                    <a:lnTo>
                      <a:pt x="799" y="1101"/>
                    </a:lnTo>
                    <a:lnTo>
                      <a:pt x="804" y="1094"/>
                    </a:lnTo>
                    <a:lnTo>
                      <a:pt x="799" y="1092"/>
                    </a:lnTo>
                    <a:lnTo>
                      <a:pt x="794" y="1092"/>
                    </a:lnTo>
                    <a:lnTo>
                      <a:pt x="789" y="1095"/>
                    </a:lnTo>
                    <a:lnTo>
                      <a:pt x="779" y="1097"/>
                    </a:lnTo>
                    <a:lnTo>
                      <a:pt x="772" y="1104"/>
                    </a:lnTo>
                    <a:lnTo>
                      <a:pt x="772" y="1107"/>
                    </a:lnTo>
                    <a:lnTo>
                      <a:pt x="782" y="1111"/>
                    </a:lnTo>
                    <a:lnTo>
                      <a:pt x="782" y="1115"/>
                    </a:lnTo>
                    <a:lnTo>
                      <a:pt x="778" y="1117"/>
                    </a:lnTo>
                    <a:lnTo>
                      <a:pt x="770" y="1118"/>
                    </a:lnTo>
                    <a:lnTo>
                      <a:pt x="768" y="1121"/>
                    </a:lnTo>
                    <a:lnTo>
                      <a:pt x="772" y="1131"/>
                    </a:lnTo>
                    <a:lnTo>
                      <a:pt x="769" y="1136"/>
                    </a:lnTo>
                    <a:lnTo>
                      <a:pt x="762" y="1137"/>
                    </a:lnTo>
                    <a:lnTo>
                      <a:pt x="758" y="1134"/>
                    </a:lnTo>
                    <a:lnTo>
                      <a:pt x="758" y="1205"/>
                    </a:lnTo>
                    <a:lnTo>
                      <a:pt x="759" y="1250"/>
                    </a:lnTo>
                    <a:lnTo>
                      <a:pt x="758" y="1429"/>
                    </a:lnTo>
                    <a:lnTo>
                      <a:pt x="740" y="1431"/>
                    </a:lnTo>
                    <a:lnTo>
                      <a:pt x="700" y="1422"/>
                    </a:lnTo>
                    <a:lnTo>
                      <a:pt x="681" y="1420"/>
                    </a:lnTo>
                    <a:lnTo>
                      <a:pt x="674" y="1422"/>
                    </a:lnTo>
                    <a:lnTo>
                      <a:pt x="658" y="1429"/>
                    </a:lnTo>
                    <a:lnTo>
                      <a:pt x="648" y="1429"/>
                    </a:lnTo>
                    <a:lnTo>
                      <a:pt x="624" y="1427"/>
                    </a:lnTo>
                    <a:lnTo>
                      <a:pt x="606" y="1431"/>
                    </a:lnTo>
                    <a:lnTo>
                      <a:pt x="596" y="1431"/>
                    </a:lnTo>
                    <a:lnTo>
                      <a:pt x="586" y="1423"/>
                    </a:lnTo>
                    <a:lnTo>
                      <a:pt x="576" y="1422"/>
                    </a:lnTo>
                    <a:lnTo>
                      <a:pt x="563" y="1427"/>
                    </a:lnTo>
                    <a:lnTo>
                      <a:pt x="552" y="1430"/>
                    </a:lnTo>
                    <a:lnTo>
                      <a:pt x="544" y="1428"/>
                    </a:lnTo>
                    <a:lnTo>
                      <a:pt x="526" y="1416"/>
                    </a:lnTo>
                    <a:lnTo>
                      <a:pt x="513" y="1412"/>
                    </a:lnTo>
                    <a:lnTo>
                      <a:pt x="504" y="1413"/>
                    </a:lnTo>
                    <a:lnTo>
                      <a:pt x="493" y="1414"/>
                    </a:lnTo>
                    <a:lnTo>
                      <a:pt x="487" y="1411"/>
                    </a:lnTo>
                    <a:lnTo>
                      <a:pt x="480" y="1400"/>
                    </a:lnTo>
                    <a:lnTo>
                      <a:pt x="449" y="1388"/>
                    </a:lnTo>
                    <a:lnTo>
                      <a:pt x="436" y="1390"/>
                    </a:lnTo>
                    <a:lnTo>
                      <a:pt x="418" y="1398"/>
                    </a:lnTo>
                    <a:lnTo>
                      <a:pt x="413" y="1406"/>
                    </a:lnTo>
                    <a:lnTo>
                      <a:pt x="409" y="1413"/>
                    </a:lnTo>
                    <a:lnTo>
                      <a:pt x="400" y="1414"/>
                    </a:lnTo>
                    <a:lnTo>
                      <a:pt x="386" y="1406"/>
                    </a:lnTo>
                    <a:lnTo>
                      <a:pt x="382" y="1399"/>
                    </a:lnTo>
                    <a:lnTo>
                      <a:pt x="383" y="1390"/>
                    </a:lnTo>
                    <a:lnTo>
                      <a:pt x="385" y="1381"/>
                    </a:lnTo>
                    <a:lnTo>
                      <a:pt x="379" y="1374"/>
                    </a:lnTo>
                    <a:lnTo>
                      <a:pt x="360" y="1360"/>
                    </a:lnTo>
                    <a:lnTo>
                      <a:pt x="351" y="1357"/>
                    </a:lnTo>
                    <a:lnTo>
                      <a:pt x="340" y="1360"/>
                    </a:lnTo>
                    <a:lnTo>
                      <a:pt x="325" y="1364"/>
                    </a:lnTo>
                    <a:lnTo>
                      <a:pt x="310" y="1365"/>
                    </a:lnTo>
                    <a:lnTo>
                      <a:pt x="301" y="1361"/>
                    </a:lnTo>
                    <a:lnTo>
                      <a:pt x="285" y="1351"/>
                    </a:lnTo>
                    <a:lnTo>
                      <a:pt x="278" y="1350"/>
                    </a:lnTo>
                    <a:lnTo>
                      <a:pt x="259" y="1353"/>
                    </a:lnTo>
                    <a:lnTo>
                      <a:pt x="251" y="1351"/>
                    </a:lnTo>
                    <a:lnTo>
                      <a:pt x="232" y="1340"/>
                    </a:lnTo>
                    <a:lnTo>
                      <a:pt x="212" y="1335"/>
                    </a:lnTo>
                    <a:lnTo>
                      <a:pt x="187" y="1331"/>
                    </a:lnTo>
                    <a:lnTo>
                      <a:pt x="173" y="1325"/>
                    </a:lnTo>
                    <a:lnTo>
                      <a:pt x="169" y="1317"/>
                    </a:lnTo>
                    <a:lnTo>
                      <a:pt x="164" y="1307"/>
                    </a:lnTo>
                    <a:lnTo>
                      <a:pt x="163" y="1266"/>
                    </a:lnTo>
                    <a:lnTo>
                      <a:pt x="169" y="1231"/>
                    </a:lnTo>
                    <a:lnTo>
                      <a:pt x="167" y="1193"/>
                    </a:lnTo>
                    <a:lnTo>
                      <a:pt x="161" y="1166"/>
                    </a:lnTo>
                    <a:lnTo>
                      <a:pt x="150" y="1153"/>
                    </a:lnTo>
                    <a:lnTo>
                      <a:pt x="124" y="1147"/>
                    </a:lnTo>
                    <a:lnTo>
                      <a:pt x="108" y="1137"/>
                    </a:lnTo>
                    <a:lnTo>
                      <a:pt x="104" y="1126"/>
                    </a:lnTo>
                    <a:lnTo>
                      <a:pt x="111" y="1111"/>
                    </a:lnTo>
                    <a:lnTo>
                      <a:pt x="117" y="1099"/>
                    </a:lnTo>
                    <a:lnTo>
                      <a:pt x="128" y="1078"/>
                    </a:lnTo>
                    <a:lnTo>
                      <a:pt x="138" y="1072"/>
                    </a:lnTo>
                    <a:lnTo>
                      <a:pt x="141" y="1072"/>
                    </a:lnTo>
                    <a:lnTo>
                      <a:pt x="147" y="1075"/>
                    </a:lnTo>
                    <a:lnTo>
                      <a:pt x="150" y="1075"/>
                    </a:lnTo>
                    <a:lnTo>
                      <a:pt x="153" y="1072"/>
                    </a:lnTo>
                    <a:lnTo>
                      <a:pt x="147" y="1064"/>
                    </a:lnTo>
                    <a:lnTo>
                      <a:pt x="143" y="1052"/>
                    </a:lnTo>
                    <a:lnTo>
                      <a:pt x="151" y="1031"/>
                    </a:lnTo>
                    <a:lnTo>
                      <a:pt x="161" y="1013"/>
                    </a:lnTo>
                    <a:lnTo>
                      <a:pt x="164" y="993"/>
                    </a:lnTo>
                    <a:lnTo>
                      <a:pt x="179" y="971"/>
                    </a:lnTo>
                    <a:lnTo>
                      <a:pt x="194" y="964"/>
                    </a:lnTo>
                    <a:lnTo>
                      <a:pt x="196" y="958"/>
                    </a:lnTo>
                    <a:lnTo>
                      <a:pt x="192" y="952"/>
                    </a:lnTo>
                    <a:lnTo>
                      <a:pt x="171" y="950"/>
                    </a:lnTo>
                    <a:lnTo>
                      <a:pt x="163" y="945"/>
                    </a:lnTo>
                    <a:lnTo>
                      <a:pt x="160" y="937"/>
                    </a:lnTo>
                    <a:lnTo>
                      <a:pt x="164" y="931"/>
                    </a:lnTo>
                    <a:lnTo>
                      <a:pt x="167" y="918"/>
                    </a:lnTo>
                    <a:lnTo>
                      <a:pt x="166" y="905"/>
                    </a:lnTo>
                    <a:lnTo>
                      <a:pt x="161" y="894"/>
                    </a:lnTo>
                    <a:lnTo>
                      <a:pt x="153" y="890"/>
                    </a:lnTo>
                    <a:lnTo>
                      <a:pt x="118" y="886"/>
                    </a:lnTo>
                    <a:lnTo>
                      <a:pt x="98" y="879"/>
                    </a:lnTo>
                    <a:lnTo>
                      <a:pt x="68" y="864"/>
                    </a:lnTo>
                    <a:lnTo>
                      <a:pt x="40" y="859"/>
                    </a:lnTo>
                    <a:lnTo>
                      <a:pt x="0" y="843"/>
                    </a:lnTo>
                    <a:lnTo>
                      <a:pt x="19" y="825"/>
                    </a:lnTo>
                    <a:lnTo>
                      <a:pt x="29" y="811"/>
                    </a:lnTo>
                    <a:lnTo>
                      <a:pt x="49" y="785"/>
                    </a:lnTo>
                    <a:lnTo>
                      <a:pt x="58" y="777"/>
                    </a:lnTo>
                    <a:lnTo>
                      <a:pt x="71" y="772"/>
                    </a:lnTo>
                    <a:lnTo>
                      <a:pt x="85" y="769"/>
                    </a:lnTo>
                    <a:lnTo>
                      <a:pt x="97" y="764"/>
                    </a:lnTo>
                    <a:lnTo>
                      <a:pt x="104" y="753"/>
                    </a:lnTo>
                    <a:lnTo>
                      <a:pt x="117" y="744"/>
                    </a:lnTo>
                    <a:lnTo>
                      <a:pt x="141" y="736"/>
                    </a:lnTo>
                    <a:lnTo>
                      <a:pt x="158" y="721"/>
                    </a:lnTo>
                    <a:lnTo>
                      <a:pt x="173" y="696"/>
                    </a:lnTo>
                    <a:lnTo>
                      <a:pt x="176" y="678"/>
                    </a:lnTo>
                    <a:lnTo>
                      <a:pt x="171" y="663"/>
                    </a:lnTo>
                    <a:lnTo>
                      <a:pt x="173" y="642"/>
                    </a:lnTo>
                    <a:lnTo>
                      <a:pt x="179" y="619"/>
                    </a:lnTo>
                    <a:lnTo>
                      <a:pt x="187" y="606"/>
                    </a:lnTo>
                    <a:lnTo>
                      <a:pt x="203" y="588"/>
                    </a:lnTo>
                    <a:lnTo>
                      <a:pt x="235" y="564"/>
                    </a:lnTo>
                    <a:lnTo>
                      <a:pt x="246" y="552"/>
                    </a:lnTo>
                    <a:lnTo>
                      <a:pt x="245" y="536"/>
                    </a:lnTo>
                    <a:lnTo>
                      <a:pt x="246" y="537"/>
                    </a:lnTo>
                    <a:lnTo>
                      <a:pt x="255" y="540"/>
                    </a:lnTo>
                    <a:lnTo>
                      <a:pt x="265" y="542"/>
                    </a:lnTo>
                    <a:lnTo>
                      <a:pt x="274" y="542"/>
                    </a:lnTo>
                    <a:lnTo>
                      <a:pt x="278" y="539"/>
                    </a:lnTo>
                    <a:lnTo>
                      <a:pt x="281" y="539"/>
                    </a:lnTo>
                    <a:lnTo>
                      <a:pt x="284" y="540"/>
                    </a:lnTo>
                    <a:lnTo>
                      <a:pt x="287" y="541"/>
                    </a:lnTo>
                    <a:lnTo>
                      <a:pt x="292" y="540"/>
                    </a:lnTo>
                    <a:lnTo>
                      <a:pt x="294" y="538"/>
                    </a:lnTo>
                    <a:lnTo>
                      <a:pt x="292" y="535"/>
                    </a:lnTo>
                    <a:lnTo>
                      <a:pt x="292" y="532"/>
                    </a:lnTo>
                    <a:lnTo>
                      <a:pt x="295" y="530"/>
                    </a:lnTo>
                    <a:lnTo>
                      <a:pt x="301" y="529"/>
                    </a:lnTo>
                    <a:lnTo>
                      <a:pt x="301" y="527"/>
                    </a:lnTo>
                    <a:lnTo>
                      <a:pt x="298" y="524"/>
                    </a:lnTo>
                    <a:lnTo>
                      <a:pt x="297" y="521"/>
                    </a:lnTo>
                    <a:lnTo>
                      <a:pt x="298" y="518"/>
                    </a:lnTo>
                    <a:lnTo>
                      <a:pt x="302" y="518"/>
                    </a:lnTo>
                    <a:lnTo>
                      <a:pt x="311" y="515"/>
                    </a:lnTo>
                    <a:lnTo>
                      <a:pt x="321" y="509"/>
                    </a:lnTo>
                    <a:lnTo>
                      <a:pt x="338" y="496"/>
                    </a:lnTo>
                    <a:lnTo>
                      <a:pt x="344" y="490"/>
                    </a:lnTo>
                    <a:lnTo>
                      <a:pt x="347" y="482"/>
                    </a:lnTo>
                    <a:lnTo>
                      <a:pt x="350" y="479"/>
                    </a:lnTo>
                    <a:lnTo>
                      <a:pt x="353" y="478"/>
                    </a:lnTo>
                    <a:lnTo>
                      <a:pt x="359" y="475"/>
                    </a:lnTo>
                    <a:lnTo>
                      <a:pt x="363" y="470"/>
                    </a:lnTo>
                    <a:lnTo>
                      <a:pt x="366" y="459"/>
                    </a:lnTo>
                    <a:lnTo>
                      <a:pt x="363" y="456"/>
                    </a:lnTo>
                    <a:lnTo>
                      <a:pt x="359" y="453"/>
                    </a:lnTo>
                    <a:lnTo>
                      <a:pt x="357" y="451"/>
                    </a:lnTo>
                    <a:lnTo>
                      <a:pt x="360" y="447"/>
                    </a:lnTo>
                    <a:lnTo>
                      <a:pt x="363" y="446"/>
                    </a:lnTo>
                    <a:lnTo>
                      <a:pt x="367" y="447"/>
                    </a:lnTo>
                    <a:lnTo>
                      <a:pt x="370" y="447"/>
                    </a:lnTo>
                    <a:lnTo>
                      <a:pt x="376" y="443"/>
                    </a:lnTo>
                    <a:lnTo>
                      <a:pt x="385" y="433"/>
                    </a:lnTo>
                    <a:lnTo>
                      <a:pt x="397" y="422"/>
                    </a:lnTo>
                    <a:lnTo>
                      <a:pt x="405" y="411"/>
                    </a:lnTo>
                    <a:lnTo>
                      <a:pt x="408" y="402"/>
                    </a:lnTo>
                    <a:lnTo>
                      <a:pt x="415" y="395"/>
                    </a:lnTo>
                    <a:lnTo>
                      <a:pt x="421" y="392"/>
                    </a:lnTo>
                    <a:lnTo>
                      <a:pt x="426" y="392"/>
                    </a:lnTo>
                    <a:lnTo>
                      <a:pt x="433" y="394"/>
                    </a:lnTo>
                    <a:lnTo>
                      <a:pt x="448" y="395"/>
                    </a:lnTo>
                    <a:lnTo>
                      <a:pt x="458" y="398"/>
                    </a:lnTo>
                    <a:lnTo>
                      <a:pt x="462" y="400"/>
                    </a:lnTo>
                    <a:lnTo>
                      <a:pt x="471" y="401"/>
                    </a:lnTo>
                    <a:lnTo>
                      <a:pt x="477" y="400"/>
                    </a:lnTo>
                    <a:lnTo>
                      <a:pt x="484" y="397"/>
                    </a:lnTo>
                    <a:lnTo>
                      <a:pt x="488" y="392"/>
                    </a:lnTo>
                    <a:lnTo>
                      <a:pt x="493" y="386"/>
                    </a:lnTo>
                    <a:lnTo>
                      <a:pt x="497" y="385"/>
                    </a:lnTo>
                    <a:lnTo>
                      <a:pt x="501" y="383"/>
                    </a:lnTo>
                    <a:lnTo>
                      <a:pt x="507" y="378"/>
                    </a:lnTo>
                    <a:lnTo>
                      <a:pt x="511" y="375"/>
                    </a:lnTo>
                    <a:lnTo>
                      <a:pt x="517" y="374"/>
                    </a:lnTo>
                    <a:lnTo>
                      <a:pt x="523" y="373"/>
                    </a:lnTo>
                    <a:lnTo>
                      <a:pt x="524" y="371"/>
                    </a:lnTo>
                    <a:lnTo>
                      <a:pt x="529" y="364"/>
                    </a:lnTo>
                    <a:lnTo>
                      <a:pt x="540" y="355"/>
                    </a:lnTo>
                    <a:lnTo>
                      <a:pt x="557" y="353"/>
                    </a:lnTo>
                    <a:lnTo>
                      <a:pt x="569" y="355"/>
                    </a:lnTo>
                    <a:lnTo>
                      <a:pt x="575" y="355"/>
                    </a:lnTo>
                    <a:lnTo>
                      <a:pt x="579" y="353"/>
                    </a:lnTo>
                    <a:lnTo>
                      <a:pt x="580" y="348"/>
                    </a:lnTo>
                    <a:lnTo>
                      <a:pt x="583" y="343"/>
                    </a:lnTo>
                    <a:lnTo>
                      <a:pt x="588" y="337"/>
                    </a:lnTo>
                    <a:lnTo>
                      <a:pt x="592" y="334"/>
                    </a:lnTo>
                    <a:lnTo>
                      <a:pt x="601" y="333"/>
                    </a:lnTo>
                    <a:lnTo>
                      <a:pt x="611" y="333"/>
                    </a:lnTo>
                    <a:lnTo>
                      <a:pt x="618" y="331"/>
                    </a:lnTo>
                    <a:lnTo>
                      <a:pt x="628" y="325"/>
                    </a:lnTo>
                    <a:lnTo>
                      <a:pt x="637" y="322"/>
                    </a:lnTo>
                    <a:lnTo>
                      <a:pt x="645" y="321"/>
                    </a:lnTo>
                    <a:lnTo>
                      <a:pt x="652" y="321"/>
                    </a:lnTo>
                    <a:lnTo>
                      <a:pt x="657" y="320"/>
                    </a:lnTo>
                    <a:lnTo>
                      <a:pt x="658" y="313"/>
                    </a:lnTo>
                    <a:lnTo>
                      <a:pt x="660" y="312"/>
                    </a:lnTo>
                    <a:lnTo>
                      <a:pt x="662" y="312"/>
                    </a:lnTo>
                    <a:lnTo>
                      <a:pt x="665" y="313"/>
                    </a:lnTo>
                    <a:lnTo>
                      <a:pt x="670" y="313"/>
                    </a:lnTo>
                    <a:lnTo>
                      <a:pt x="673" y="312"/>
                    </a:lnTo>
                    <a:lnTo>
                      <a:pt x="684" y="314"/>
                    </a:lnTo>
                    <a:lnTo>
                      <a:pt x="696" y="315"/>
                    </a:lnTo>
                    <a:lnTo>
                      <a:pt x="701" y="314"/>
                    </a:lnTo>
                    <a:lnTo>
                      <a:pt x="701" y="313"/>
                    </a:lnTo>
                    <a:lnTo>
                      <a:pt x="700" y="311"/>
                    </a:lnTo>
                    <a:lnTo>
                      <a:pt x="697" y="306"/>
                    </a:lnTo>
                    <a:lnTo>
                      <a:pt x="697" y="302"/>
                    </a:lnTo>
                    <a:lnTo>
                      <a:pt x="696" y="299"/>
                    </a:lnTo>
                    <a:lnTo>
                      <a:pt x="694" y="295"/>
                    </a:lnTo>
                    <a:lnTo>
                      <a:pt x="696" y="288"/>
                    </a:lnTo>
                    <a:lnTo>
                      <a:pt x="694" y="282"/>
                    </a:lnTo>
                    <a:lnTo>
                      <a:pt x="687" y="279"/>
                    </a:lnTo>
                    <a:lnTo>
                      <a:pt x="680" y="275"/>
                    </a:lnTo>
                    <a:lnTo>
                      <a:pt x="677" y="271"/>
                    </a:lnTo>
                    <a:lnTo>
                      <a:pt x="680" y="264"/>
                    </a:lnTo>
                    <a:lnTo>
                      <a:pt x="680" y="260"/>
                    </a:lnTo>
                    <a:lnTo>
                      <a:pt x="678" y="255"/>
                    </a:lnTo>
                    <a:lnTo>
                      <a:pt x="678" y="252"/>
                    </a:lnTo>
                    <a:lnTo>
                      <a:pt x="675" y="247"/>
                    </a:lnTo>
                    <a:lnTo>
                      <a:pt x="673" y="242"/>
                    </a:lnTo>
                    <a:lnTo>
                      <a:pt x="671" y="237"/>
                    </a:lnTo>
                    <a:lnTo>
                      <a:pt x="670" y="234"/>
                    </a:lnTo>
                    <a:lnTo>
                      <a:pt x="665" y="229"/>
                    </a:lnTo>
                    <a:lnTo>
                      <a:pt x="664" y="225"/>
                    </a:lnTo>
                    <a:lnTo>
                      <a:pt x="664" y="219"/>
                    </a:lnTo>
                    <a:lnTo>
                      <a:pt x="667" y="214"/>
                    </a:lnTo>
                    <a:lnTo>
                      <a:pt x="671" y="210"/>
                    </a:lnTo>
                    <a:lnTo>
                      <a:pt x="675" y="205"/>
                    </a:lnTo>
                    <a:lnTo>
                      <a:pt x="686" y="205"/>
                    </a:lnTo>
                    <a:lnTo>
                      <a:pt x="690" y="204"/>
                    </a:lnTo>
                    <a:lnTo>
                      <a:pt x="693" y="201"/>
                    </a:lnTo>
                    <a:lnTo>
                      <a:pt x="696" y="200"/>
                    </a:lnTo>
                    <a:lnTo>
                      <a:pt x="698" y="200"/>
                    </a:lnTo>
                    <a:lnTo>
                      <a:pt x="701" y="201"/>
                    </a:lnTo>
                    <a:lnTo>
                      <a:pt x="704" y="200"/>
                    </a:lnTo>
                    <a:lnTo>
                      <a:pt x="709" y="197"/>
                    </a:lnTo>
                    <a:lnTo>
                      <a:pt x="709" y="194"/>
                    </a:lnTo>
                    <a:lnTo>
                      <a:pt x="707" y="190"/>
                    </a:lnTo>
                    <a:lnTo>
                      <a:pt x="707" y="188"/>
                    </a:lnTo>
                    <a:lnTo>
                      <a:pt x="710" y="186"/>
                    </a:lnTo>
                    <a:lnTo>
                      <a:pt x="714" y="180"/>
                    </a:lnTo>
                    <a:lnTo>
                      <a:pt x="723" y="175"/>
                    </a:lnTo>
                    <a:lnTo>
                      <a:pt x="732" y="174"/>
                    </a:lnTo>
                    <a:lnTo>
                      <a:pt x="739" y="176"/>
                    </a:lnTo>
                    <a:lnTo>
                      <a:pt x="747" y="179"/>
                    </a:lnTo>
                    <a:lnTo>
                      <a:pt x="750" y="182"/>
                    </a:lnTo>
                    <a:lnTo>
                      <a:pt x="752" y="186"/>
                    </a:lnTo>
                    <a:lnTo>
                      <a:pt x="752" y="189"/>
                    </a:lnTo>
                    <a:lnTo>
                      <a:pt x="756" y="190"/>
                    </a:lnTo>
                    <a:lnTo>
                      <a:pt x="758" y="189"/>
                    </a:lnTo>
                    <a:lnTo>
                      <a:pt x="760" y="188"/>
                    </a:lnTo>
                    <a:lnTo>
                      <a:pt x="762" y="189"/>
                    </a:lnTo>
                    <a:lnTo>
                      <a:pt x="768" y="187"/>
                    </a:lnTo>
                    <a:lnTo>
                      <a:pt x="775" y="187"/>
                    </a:lnTo>
                    <a:lnTo>
                      <a:pt x="781" y="189"/>
                    </a:lnTo>
                    <a:lnTo>
                      <a:pt x="783" y="194"/>
                    </a:lnTo>
                    <a:lnTo>
                      <a:pt x="786" y="199"/>
                    </a:lnTo>
                    <a:lnTo>
                      <a:pt x="791" y="202"/>
                    </a:lnTo>
                    <a:lnTo>
                      <a:pt x="794" y="205"/>
                    </a:lnTo>
                    <a:lnTo>
                      <a:pt x="796" y="209"/>
                    </a:lnTo>
                    <a:lnTo>
                      <a:pt x="796" y="212"/>
                    </a:lnTo>
                    <a:lnTo>
                      <a:pt x="801" y="214"/>
                    </a:lnTo>
                    <a:lnTo>
                      <a:pt x="806" y="216"/>
                    </a:lnTo>
                    <a:lnTo>
                      <a:pt x="806" y="218"/>
                    </a:lnTo>
                    <a:lnTo>
                      <a:pt x="805" y="221"/>
                    </a:lnTo>
                    <a:lnTo>
                      <a:pt x="804" y="227"/>
                    </a:lnTo>
                    <a:lnTo>
                      <a:pt x="806" y="233"/>
                    </a:lnTo>
                    <a:lnTo>
                      <a:pt x="809" y="239"/>
                    </a:lnTo>
                    <a:lnTo>
                      <a:pt x="818" y="248"/>
                    </a:lnTo>
                    <a:lnTo>
                      <a:pt x="821" y="253"/>
                    </a:lnTo>
                    <a:lnTo>
                      <a:pt x="821" y="261"/>
                    </a:lnTo>
                    <a:lnTo>
                      <a:pt x="822" y="265"/>
                    </a:lnTo>
                    <a:lnTo>
                      <a:pt x="832" y="269"/>
                    </a:lnTo>
                    <a:lnTo>
                      <a:pt x="842" y="271"/>
                    </a:lnTo>
                    <a:lnTo>
                      <a:pt x="848" y="272"/>
                    </a:lnTo>
                    <a:lnTo>
                      <a:pt x="851" y="275"/>
                    </a:lnTo>
                    <a:lnTo>
                      <a:pt x="857" y="277"/>
                    </a:lnTo>
                    <a:lnTo>
                      <a:pt x="868" y="277"/>
                    </a:lnTo>
                    <a:lnTo>
                      <a:pt x="876" y="274"/>
                    </a:lnTo>
                    <a:lnTo>
                      <a:pt x="880" y="273"/>
                    </a:lnTo>
                    <a:lnTo>
                      <a:pt x="883" y="273"/>
                    </a:lnTo>
                    <a:lnTo>
                      <a:pt x="890" y="269"/>
                    </a:lnTo>
                    <a:lnTo>
                      <a:pt x="896" y="266"/>
                    </a:lnTo>
                    <a:lnTo>
                      <a:pt x="903" y="263"/>
                    </a:lnTo>
                    <a:lnTo>
                      <a:pt x="913" y="262"/>
                    </a:lnTo>
                    <a:lnTo>
                      <a:pt x="930" y="261"/>
                    </a:lnTo>
                    <a:lnTo>
                      <a:pt x="939" y="262"/>
                    </a:lnTo>
                    <a:lnTo>
                      <a:pt x="946" y="262"/>
                    </a:lnTo>
                    <a:lnTo>
                      <a:pt x="952" y="263"/>
                    </a:lnTo>
                    <a:lnTo>
                      <a:pt x="966" y="269"/>
                    </a:lnTo>
                    <a:lnTo>
                      <a:pt x="975" y="270"/>
                    </a:lnTo>
                    <a:lnTo>
                      <a:pt x="987" y="274"/>
                    </a:lnTo>
                    <a:lnTo>
                      <a:pt x="1008" y="276"/>
                    </a:lnTo>
                    <a:lnTo>
                      <a:pt x="1023" y="279"/>
                    </a:lnTo>
                    <a:lnTo>
                      <a:pt x="1028" y="279"/>
                    </a:lnTo>
                    <a:lnTo>
                      <a:pt x="1031" y="280"/>
                    </a:lnTo>
                    <a:lnTo>
                      <a:pt x="1034" y="283"/>
                    </a:lnTo>
                    <a:lnTo>
                      <a:pt x="1037" y="286"/>
                    </a:lnTo>
                    <a:lnTo>
                      <a:pt x="1038" y="289"/>
                    </a:lnTo>
                    <a:lnTo>
                      <a:pt x="1040" y="291"/>
                    </a:lnTo>
                    <a:lnTo>
                      <a:pt x="1046" y="293"/>
                    </a:lnTo>
                    <a:lnTo>
                      <a:pt x="1059" y="299"/>
                    </a:lnTo>
                    <a:lnTo>
                      <a:pt x="1063" y="300"/>
                    </a:lnTo>
                    <a:lnTo>
                      <a:pt x="1066" y="302"/>
                    </a:lnTo>
                    <a:lnTo>
                      <a:pt x="1070" y="305"/>
                    </a:lnTo>
                    <a:lnTo>
                      <a:pt x="1079" y="287"/>
                    </a:lnTo>
                    <a:lnTo>
                      <a:pt x="1096" y="194"/>
                    </a:lnTo>
                    <a:lnTo>
                      <a:pt x="1110" y="130"/>
                    </a:lnTo>
                    <a:lnTo>
                      <a:pt x="1120" y="89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CO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9" name="Freeform 70"/>
              <p:cNvSpPr>
                <a:spLocks/>
              </p:cNvSpPr>
              <p:nvPr/>
            </p:nvSpPr>
            <p:spPr bwMode="auto">
              <a:xfrm>
                <a:off x="1622" y="2978"/>
                <a:ext cx="602" cy="676"/>
              </a:xfrm>
              <a:custGeom>
                <a:avLst/>
                <a:gdLst>
                  <a:gd name="T0" fmla="*/ 0 w 1790"/>
                  <a:gd name="T1" fmla="*/ 0 h 1413"/>
                  <a:gd name="T2" fmla="*/ 0 w 1790"/>
                  <a:gd name="T3" fmla="*/ 0 h 1413"/>
                  <a:gd name="T4" fmla="*/ 0 w 1790"/>
                  <a:gd name="T5" fmla="*/ 0 h 1413"/>
                  <a:gd name="T6" fmla="*/ 0 w 1790"/>
                  <a:gd name="T7" fmla="*/ 0 h 1413"/>
                  <a:gd name="T8" fmla="*/ 0 w 1790"/>
                  <a:gd name="T9" fmla="*/ 0 h 1413"/>
                  <a:gd name="T10" fmla="*/ 0 w 1790"/>
                  <a:gd name="T11" fmla="*/ 0 h 1413"/>
                  <a:gd name="T12" fmla="*/ 0 w 1790"/>
                  <a:gd name="T13" fmla="*/ 0 h 1413"/>
                  <a:gd name="T14" fmla="*/ 0 w 1790"/>
                  <a:gd name="T15" fmla="*/ 0 h 1413"/>
                  <a:gd name="T16" fmla="*/ 0 w 1790"/>
                  <a:gd name="T17" fmla="*/ 0 h 1413"/>
                  <a:gd name="T18" fmla="*/ 0 w 1790"/>
                  <a:gd name="T19" fmla="*/ 0 h 1413"/>
                  <a:gd name="T20" fmla="*/ 0 w 1790"/>
                  <a:gd name="T21" fmla="*/ 0 h 1413"/>
                  <a:gd name="T22" fmla="*/ 0 w 1790"/>
                  <a:gd name="T23" fmla="*/ 0 h 1413"/>
                  <a:gd name="T24" fmla="*/ 0 w 1790"/>
                  <a:gd name="T25" fmla="*/ 0 h 1413"/>
                  <a:gd name="T26" fmla="*/ 0 w 1790"/>
                  <a:gd name="T27" fmla="*/ 0 h 1413"/>
                  <a:gd name="T28" fmla="*/ 0 w 1790"/>
                  <a:gd name="T29" fmla="*/ 0 h 1413"/>
                  <a:gd name="T30" fmla="*/ 0 w 1790"/>
                  <a:gd name="T31" fmla="*/ 0 h 1413"/>
                  <a:gd name="T32" fmla="*/ 0 w 1790"/>
                  <a:gd name="T33" fmla="*/ 0 h 1413"/>
                  <a:gd name="T34" fmla="*/ 0 w 1790"/>
                  <a:gd name="T35" fmla="*/ 0 h 1413"/>
                  <a:gd name="T36" fmla="*/ 0 w 1790"/>
                  <a:gd name="T37" fmla="*/ 0 h 1413"/>
                  <a:gd name="T38" fmla="*/ 0 w 1790"/>
                  <a:gd name="T39" fmla="*/ 0 h 1413"/>
                  <a:gd name="T40" fmla="*/ 0 w 1790"/>
                  <a:gd name="T41" fmla="*/ 0 h 1413"/>
                  <a:gd name="T42" fmla="*/ 0 w 1790"/>
                  <a:gd name="T43" fmla="*/ 0 h 1413"/>
                  <a:gd name="T44" fmla="*/ 0 w 1790"/>
                  <a:gd name="T45" fmla="*/ 0 h 1413"/>
                  <a:gd name="T46" fmla="*/ 0 w 1790"/>
                  <a:gd name="T47" fmla="*/ 0 h 1413"/>
                  <a:gd name="T48" fmla="*/ 0 w 1790"/>
                  <a:gd name="T49" fmla="*/ 0 h 1413"/>
                  <a:gd name="T50" fmla="*/ 0 w 1790"/>
                  <a:gd name="T51" fmla="*/ 0 h 1413"/>
                  <a:gd name="T52" fmla="*/ 0 w 1790"/>
                  <a:gd name="T53" fmla="*/ 0 h 1413"/>
                  <a:gd name="T54" fmla="*/ 0 w 1790"/>
                  <a:gd name="T55" fmla="*/ 0 h 1413"/>
                  <a:gd name="T56" fmla="*/ 0 w 1790"/>
                  <a:gd name="T57" fmla="*/ 0 h 1413"/>
                  <a:gd name="T58" fmla="*/ 0 w 1790"/>
                  <a:gd name="T59" fmla="*/ 0 h 1413"/>
                  <a:gd name="T60" fmla="*/ 0 w 1790"/>
                  <a:gd name="T61" fmla="*/ 0 h 1413"/>
                  <a:gd name="T62" fmla="*/ 0 w 1790"/>
                  <a:gd name="T63" fmla="*/ 0 h 1413"/>
                  <a:gd name="T64" fmla="*/ 0 w 1790"/>
                  <a:gd name="T65" fmla="*/ 0 h 1413"/>
                  <a:gd name="T66" fmla="*/ 0 w 1790"/>
                  <a:gd name="T67" fmla="*/ 0 h 1413"/>
                  <a:gd name="T68" fmla="*/ 0 w 1790"/>
                  <a:gd name="T69" fmla="*/ 0 h 1413"/>
                  <a:gd name="T70" fmla="*/ 0 w 1790"/>
                  <a:gd name="T71" fmla="*/ 0 h 1413"/>
                  <a:gd name="T72" fmla="*/ 0 w 1790"/>
                  <a:gd name="T73" fmla="*/ 0 h 1413"/>
                  <a:gd name="T74" fmla="*/ 0 w 1790"/>
                  <a:gd name="T75" fmla="*/ 0 h 1413"/>
                  <a:gd name="T76" fmla="*/ 0 w 1790"/>
                  <a:gd name="T77" fmla="*/ 0 h 1413"/>
                  <a:gd name="T78" fmla="*/ 0 w 1790"/>
                  <a:gd name="T79" fmla="*/ 0 h 1413"/>
                  <a:gd name="T80" fmla="*/ 0 w 1790"/>
                  <a:gd name="T81" fmla="*/ 0 h 1413"/>
                  <a:gd name="T82" fmla="*/ 0 w 1790"/>
                  <a:gd name="T83" fmla="*/ 0 h 1413"/>
                  <a:gd name="T84" fmla="*/ 0 w 1790"/>
                  <a:gd name="T85" fmla="*/ 0 h 1413"/>
                  <a:gd name="T86" fmla="*/ 0 w 1790"/>
                  <a:gd name="T87" fmla="*/ 0 h 1413"/>
                  <a:gd name="T88" fmla="*/ 0 w 1790"/>
                  <a:gd name="T89" fmla="*/ 0 h 1413"/>
                  <a:gd name="T90" fmla="*/ 0 w 1790"/>
                  <a:gd name="T91" fmla="*/ 0 h 1413"/>
                  <a:gd name="T92" fmla="*/ 0 w 1790"/>
                  <a:gd name="T93" fmla="*/ 0 h 1413"/>
                  <a:gd name="T94" fmla="*/ 0 w 1790"/>
                  <a:gd name="T95" fmla="*/ 0 h 1413"/>
                  <a:gd name="T96" fmla="*/ 0 w 1790"/>
                  <a:gd name="T97" fmla="*/ 0 h 1413"/>
                  <a:gd name="T98" fmla="*/ 0 w 1790"/>
                  <a:gd name="T99" fmla="*/ 0 h 1413"/>
                  <a:gd name="T100" fmla="*/ 0 w 1790"/>
                  <a:gd name="T101" fmla="*/ 0 h 1413"/>
                  <a:gd name="T102" fmla="*/ 0 w 1790"/>
                  <a:gd name="T103" fmla="*/ 0 h 1413"/>
                  <a:gd name="T104" fmla="*/ 0 w 1790"/>
                  <a:gd name="T105" fmla="*/ 0 h 1413"/>
                  <a:gd name="T106" fmla="*/ 0 w 1790"/>
                  <a:gd name="T107" fmla="*/ 0 h 1413"/>
                  <a:gd name="T108" fmla="*/ 0 w 1790"/>
                  <a:gd name="T109" fmla="*/ 0 h 1413"/>
                  <a:gd name="T110" fmla="*/ 0 w 1790"/>
                  <a:gd name="T111" fmla="*/ 0 h 1413"/>
                  <a:gd name="T112" fmla="*/ 0 w 1790"/>
                  <a:gd name="T113" fmla="*/ 0 h 1413"/>
                  <a:gd name="T114" fmla="*/ 0 w 1790"/>
                  <a:gd name="T115" fmla="*/ 0 h 1413"/>
                  <a:gd name="T116" fmla="*/ 0 w 1790"/>
                  <a:gd name="T117" fmla="*/ 0 h 1413"/>
                  <a:gd name="T118" fmla="*/ 0 w 1790"/>
                  <a:gd name="T119" fmla="*/ 0 h 141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790"/>
                  <a:gd name="T181" fmla="*/ 0 h 1413"/>
                  <a:gd name="T182" fmla="*/ 1790 w 1790"/>
                  <a:gd name="T183" fmla="*/ 1413 h 1413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790" h="1413">
                    <a:moveTo>
                      <a:pt x="1142" y="3"/>
                    </a:moveTo>
                    <a:lnTo>
                      <a:pt x="1145" y="11"/>
                    </a:lnTo>
                    <a:lnTo>
                      <a:pt x="1126" y="36"/>
                    </a:lnTo>
                    <a:lnTo>
                      <a:pt x="1114" y="65"/>
                    </a:lnTo>
                    <a:lnTo>
                      <a:pt x="1116" y="73"/>
                    </a:lnTo>
                    <a:lnTo>
                      <a:pt x="1131" y="75"/>
                    </a:lnTo>
                    <a:lnTo>
                      <a:pt x="1144" y="86"/>
                    </a:lnTo>
                    <a:lnTo>
                      <a:pt x="1174" y="99"/>
                    </a:lnTo>
                    <a:lnTo>
                      <a:pt x="1196" y="118"/>
                    </a:lnTo>
                    <a:lnTo>
                      <a:pt x="1229" y="128"/>
                    </a:lnTo>
                    <a:lnTo>
                      <a:pt x="1266" y="127"/>
                    </a:lnTo>
                    <a:lnTo>
                      <a:pt x="1286" y="131"/>
                    </a:lnTo>
                    <a:lnTo>
                      <a:pt x="1317" y="141"/>
                    </a:lnTo>
                    <a:lnTo>
                      <a:pt x="1335" y="137"/>
                    </a:lnTo>
                    <a:lnTo>
                      <a:pt x="1338" y="340"/>
                    </a:lnTo>
                    <a:lnTo>
                      <a:pt x="1355" y="416"/>
                    </a:lnTo>
                    <a:lnTo>
                      <a:pt x="1360" y="416"/>
                    </a:lnTo>
                    <a:lnTo>
                      <a:pt x="1367" y="420"/>
                    </a:lnTo>
                    <a:lnTo>
                      <a:pt x="1374" y="421"/>
                    </a:lnTo>
                    <a:lnTo>
                      <a:pt x="1381" y="419"/>
                    </a:lnTo>
                    <a:lnTo>
                      <a:pt x="1389" y="411"/>
                    </a:lnTo>
                    <a:lnTo>
                      <a:pt x="1397" y="405"/>
                    </a:lnTo>
                    <a:lnTo>
                      <a:pt x="1410" y="401"/>
                    </a:lnTo>
                    <a:lnTo>
                      <a:pt x="1420" y="400"/>
                    </a:lnTo>
                    <a:lnTo>
                      <a:pt x="1426" y="402"/>
                    </a:lnTo>
                    <a:lnTo>
                      <a:pt x="1436" y="399"/>
                    </a:lnTo>
                    <a:lnTo>
                      <a:pt x="1442" y="400"/>
                    </a:lnTo>
                    <a:lnTo>
                      <a:pt x="1438" y="408"/>
                    </a:lnTo>
                    <a:lnTo>
                      <a:pt x="1438" y="416"/>
                    </a:lnTo>
                    <a:lnTo>
                      <a:pt x="1440" y="419"/>
                    </a:lnTo>
                    <a:lnTo>
                      <a:pt x="1446" y="417"/>
                    </a:lnTo>
                    <a:lnTo>
                      <a:pt x="1455" y="420"/>
                    </a:lnTo>
                    <a:lnTo>
                      <a:pt x="1465" y="414"/>
                    </a:lnTo>
                    <a:lnTo>
                      <a:pt x="1471" y="412"/>
                    </a:lnTo>
                    <a:lnTo>
                      <a:pt x="1474" y="412"/>
                    </a:lnTo>
                    <a:lnTo>
                      <a:pt x="1476" y="413"/>
                    </a:lnTo>
                    <a:lnTo>
                      <a:pt x="1481" y="412"/>
                    </a:lnTo>
                    <a:lnTo>
                      <a:pt x="1484" y="410"/>
                    </a:lnTo>
                    <a:lnTo>
                      <a:pt x="1488" y="408"/>
                    </a:lnTo>
                    <a:lnTo>
                      <a:pt x="1494" y="407"/>
                    </a:lnTo>
                    <a:lnTo>
                      <a:pt x="1498" y="410"/>
                    </a:lnTo>
                    <a:lnTo>
                      <a:pt x="1502" y="412"/>
                    </a:lnTo>
                    <a:lnTo>
                      <a:pt x="1508" y="417"/>
                    </a:lnTo>
                    <a:lnTo>
                      <a:pt x="1514" y="417"/>
                    </a:lnTo>
                    <a:lnTo>
                      <a:pt x="1521" y="418"/>
                    </a:lnTo>
                    <a:lnTo>
                      <a:pt x="1551" y="418"/>
                    </a:lnTo>
                    <a:lnTo>
                      <a:pt x="1561" y="416"/>
                    </a:lnTo>
                    <a:lnTo>
                      <a:pt x="1570" y="415"/>
                    </a:lnTo>
                    <a:lnTo>
                      <a:pt x="1579" y="417"/>
                    </a:lnTo>
                    <a:lnTo>
                      <a:pt x="1586" y="416"/>
                    </a:lnTo>
                    <a:lnTo>
                      <a:pt x="1595" y="418"/>
                    </a:lnTo>
                    <a:lnTo>
                      <a:pt x="1599" y="419"/>
                    </a:lnTo>
                    <a:lnTo>
                      <a:pt x="1602" y="426"/>
                    </a:lnTo>
                    <a:lnTo>
                      <a:pt x="1603" y="430"/>
                    </a:lnTo>
                    <a:lnTo>
                      <a:pt x="1610" y="432"/>
                    </a:lnTo>
                    <a:lnTo>
                      <a:pt x="1619" y="431"/>
                    </a:lnTo>
                    <a:lnTo>
                      <a:pt x="1623" y="425"/>
                    </a:lnTo>
                    <a:lnTo>
                      <a:pt x="1629" y="421"/>
                    </a:lnTo>
                    <a:lnTo>
                      <a:pt x="1633" y="416"/>
                    </a:lnTo>
                    <a:lnTo>
                      <a:pt x="1638" y="414"/>
                    </a:lnTo>
                    <a:lnTo>
                      <a:pt x="1662" y="414"/>
                    </a:lnTo>
                    <a:lnTo>
                      <a:pt x="1667" y="412"/>
                    </a:lnTo>
                    <a:lnTo>
                      <a:pt x="1674" y="413"/>
                    </a:lnTo>
                    <a:lnTo>
                      <a:pt x="1679" y="418"/>
                    </a:lnTo>
                    <a:lnTo>
                      <a:pt x="1682" y="422"/>
                    </a:lnTo>
                    <a:lnTo>
                      <a:pt x="1687" y="422"/>
                    </a:lnTo>
                    <a:lnTo>
                      <a:pt x="1690" y="423"/>
                    </a:lnTo>
                    <a:lnTo>
                      <a:pt x="1692" y="426"/>
                    </a:lnTo>
                    <a:lnTo>
                      <a:pt x="1697" y="427"/>
                    </a:lnTo>
                    <a:lnTo>
                      <a:pt x="1703" y="427"/>
                    </a:lnTo>
                    <a:lnTo>
                      <a:pt x="1708" y="426"/>
                    </a:lnTo>
                    <a:lnTo>
                      <a:pt x="1714" y="427"/>
                    </a:lnTo>
                    <a:lnTo>
                      <a:pt x="1718" y="431"/>
                    </a:lnTo>
                    <a:lnTo>
                      <a:pt x="1723" y="434"/>
                    </a:lnTo>
                    <a:lnTo>
                      <a:pt x="1728" y="438"/>
                    </a:lnTo>
                    <a:lnTo>
                      <a:pt x="1734" y="442"/>
                    </a:lnTo>
                    <a:lnTo>
                      <a:pt x="1740" y="447"/>
                    </a:lnTo>
                    <a:lnTo>
                      <a:pt x="1743" y="450"/>
                    </a:lnTo>
                    <a:lnTo>
                      <a:pt x="1743" y="453"/>
                    </a:lnTo>
                    <a:lnTo>
                      <a:pt x="1740" y="455"/>
                    </a:lnTo>
                    <a:lnTo>
                      <a:pt x="1739" y="458"/>
                    </a:lnTo>
                    <a:lnTo>
                      <a:pt x="1741" y="459"/>
                    </a:lnTo>
                    <a:lnTo>
                      <a:pt x="1746" y="461"/>
                    </a:lnTo>
                    <a:lnTo>
                      <a:pt x="1751" y="463"/>
                    </a:lnTo>
                    <a:lnTo>
                      <a:pt x="1760" y="466"/>
                    </a:lnTo>
                    <a:lnTo>
                      <a:pt x="1766" y="467"/>
                    </a:lnTo>
                    <a:lnTo>
                      <a:pt x="1769" y="470"/>
                    </a:lnTo>
                    <a:lnTo>
                      <a:pt x="1770" y="473"/>
                    </a:lnTo>
                    <a:lnTo>
                      <a:pt x="1769" y="474"/>
                    </a:lnTo>
                    <a:lnTo>
                      <a:pt x="1764" y="473"/>
                    </a:lnTo>
                    <a:lnTo>
                      <a:pt x="1760" y="473"/>
                    </a:lnTo>
                    <a:lnTo>
                      <a:pt x="1757" y="475"/>
                    </a:lnTo>
                    <a:lnTo>
                      <a:pt x="1754" y="480"/>
                    </a:lnTo>
                    <a:lnTo>
                      <a:pt x="1757" y="484"/>
                    </a:lnTo>
                    <a:lnTo>
                      <a:pt x="1760" y="487"/>
                    </a:lnTo>
                    <a:lnTo>
                      <a:pt x="1764" y="491"/>
                    </a:lnTo>
                    <a:lnTo>
                      <a:pt x="1773" y="494"/>
                    </a:lnTo>
                    <a:lnTo>
                      <a:pt x="1779" y="498"/>
                    </a:lnTo>
                    <a:lnTo>
                      <a:pt x="1783" y="498"/>
                    </a:lnTo>
                    <a:lnTo>
                      <a:pt x="1787" y="499"/>
                    </a:lnTo>
                    <a:lnTo>
                      <a:pt x="1790" y="504"/>
                    </a:lnTo>
                    <a:lnTo>
                      <a:pt x="1787" y="509"/>
                    </a:lnTo>
                    <a:lnTo>
                      <a:pt x="1786" y="511"/>
                    </a:lnTo>
                    <a:lnTo>
                      <a:pt x="1782" y="512"/>
                    </a:lnTo>
                    <a:lnTo>
                      <a:pt x="1779" y="512"/>
                    </a:lnTo>
                    <a:lnTo>
                      <a:pt x="1775" y="511"/>
                    </a:lnTo>
                    <a:lnTo>
                      <a:pt x="1772" y="513"/>
                    </a:lnTo>
                    <a:lnTo>
                      <a:pt x="1770" y="518"/>
                    </a:lnTo>
                    <a:lnTo>
                      <a:pt x="1770" y="523"/>
                    </a:lnTo>
                    <a:lnTo>
                      <a:pt x="1775" y="528"/>
                    </a:lnTo>
                    <a:lnTo>
                      <a:pt x="1780" y="533"/>
                    </a:lnTo>
                    <a:lnTo>
                      <a:pt x="1782" y="540"/>
                    </a:lnTo>
                    <a:lnTo>
                      <a:pt x="1785" y="544"/>
                    </a:lnTo>
                    <a:lnTo>
                      <a:pt x="1779" y="548"/>
                    </a:lnTo>
                    <a:lnTo>
                      <a:pt x="1775" y="551"/>
                    </a:lnTo>
                    <a:lnTo>
                      <a:pt x="1769" y="552"/>
                    </a:lnTo>
                    <a:lnTo>
                      <a:pt x="1764" y="551"/>
                    </a:lnTo>
                    <a:lnTo>
                      <a:pt x="1759" y="557"/>
                    </a:lnTo>
                    <a:lnTo>
                      <a:pt x="1757" y="561"/>
                    </a:lnTo>
                    <a:lnTo>
                      <a:pt x="1760" y="564"/>
                    </a:lnTo>
                    <a:lnTo>
                      <a:pt x="1764" y="569"/>
                    </a:lnTo>
                    <a:lnTo>
                      <a:pt x="1767" y="570"/>
                    </a:lnTo>
                    <a:lnTo>
                      <a:pt x="1775" y="589"/>
                    </a:lnTo>
                    <a:lnTo>
                      <a:pt x="1782" y="601"/>
                    </a:lnTo>
                    <a:lnTo>
                      <a:pt x="1777" y="604"/>
                    </a:lnTo>
                    <a:lnTo>
                      <a:pt x="1759" y="599"/>
                    </a:lnTo>
                    <a:lnTo>
                      <a:pt x="1743" y="597"/>
                    </a:lnTo>
                    <a:lnTo>
                      <a:pt x="1734" y="602"/>
                    </a:lnTo>
                    <a:lnTo>
                      <a:pt x="1730" y="612"/>
                    </a:lnTo>
                    <a:lnTo>
                      <a:pt x="1731" y="619"/>
                    </a:lnTo>
                    <a:lnTo>
                      <a:pt x="1721" y="616"/>
                    </a:lnTo>
                    <a:lnTo>
                      <a:pt x="1711" y="619"/>
                    </a:lnTo>
                    <a:lnTo>
                      <a:pt x="1703" y="616"/>
                    </a:lnTo>
                    <a:lnTo>
                      <a:pt x="1682" y="619"/>
                    </a:lnTo>
                    <a:lnTo>
                      <a:pt x="1674" y="618"/>
                    </a:lnTo>
                    <a:lnTo>
                      <a:pt x="1679" y="610"/>
                    </a:lnTo>
                    <a:lnTo>
                      <a:pt x="1678" y="606"/>
                    </a:lnTo>
                    <a:lnTo>
                      <a:pt x="1679" y="600"/>
                    </a:lnTo>
                    <a:lnTo>
                      <a:pt x="1675" y="598"/>
                    </a:lnTo>
                    <a:lnTo>
                      <a:pt x="1659" y="607"/>
                    </a:lnTo>
                    <a:lnTo>
                      <a:pt x="1652" y="602"/>
                    </a:lnTo>
                    <a:lnTo>
                      <a:pt x="1641" y="614"/>
                    </a:lnTo>
                    <a:lnTo>
                      <a:pt x="1613" y="596"/>
                    </a:lnTo>
                    <a:lnTo>
                      <a:pt x="1600" y="580"/>
                    </a:lnTo>
                    <a:lnTo>
                      <a:pt x="1589" y="578"/>
                    </a:lnTo>
                    <a:lnTo>
                      <a:pt x="1589" y="570"/>
                    </a:lnTo>
                    <a:lnTo>
                      <a:pt x="1579" y="570"/>
                    </a:lnTo>
                    <a:lnTo>
                      <a:pt x="1571" y="561"/>
                    </a:lnTo>
                    <a:lnTo>
                      <a:pt x="1560" y="562"/>
                    </a:lnTo>
                    <a:lnTo>
                      <a:pt x="1547" y="570"/>
                    </a:lnTo>
                    <a:lnTo>
                      <a:pt x="1537" y="570"/>
                    </a:lnTo>
                    <a:lnTo>
                      <a:pt x="1530" y="577"/>
                    </a:lnTo>
                    <a:lnTo>
                      <a:pt x="1530" y="586"/>
                    </a:lnTo>
                    <a:lnTo>
                      <a:pt x="1501" y="589"/>
                    </a:lnTo>
                    <a:lnTo>
                      <a:pt x="1476" y="599"/>
                    </a:lnTo>
                    <a:lnTo>
                      <a:pt x="1482" y="605"/>
                    </a:lnTo>
                    <a:lnTo>
                      <a:pt x="1474" y="607"/>
                    </a:lnTo>
                    <a:lnTo>
                      <a:pt x="1471" y="616"/>
                    </a:lnTo>
                    <a:lnTo>
                      <a:pt x="1462" y="608"/>
                    </a:lnTo>
                    <a:lnTo>
                      <a:pt x="1456" y="607"/>
                    </a:lnTo>
                    <a:lnTo>
                      <a:pt x="1443" y="595"/>
                    </a:lnTo>
                    <a:lnTo>
                      <a:pt x="1429" y="595"/>
                    </a:lnTo>
                    <a:lnTo>
                      <a:pt x="1426" y="599"/>
                    </a:lnTo>
                    <a:lnTo>
                      <a:pt x="1417" y="600"/>
                    </a:lnTo>
                    <a:lnTo>
                      <a:pt x="1403" y="615"/>
                    </a:lnTo>
                    <a:lnTo>
                      <a:pt x="1396" y="618"/>
                    </a:lnTo>
                    <a:lnTo>
                      <a:pt x="1389" y="615"/>
                    </a:lnTo>
                    <a:lnTo>
                      <a:pt x="1357" y="633"/>
                    </a:lnTo>
                    <a:lnTo>
                      <a:pt x="1350" y="628"/>
                    </a:lnTo>
                    <a:lnTo>
                      <a:pt x="1340" y="627"/>
                    </a:lnTo>
                    <a:lnTo>
                      <a:pt x="1312" y="632"/>
                    </a:lnTo>
                    <a:lnTo>
                      <a:pt x="1288" y="628"/>
                    </a:lnTo>
                    <a:lnTo>
                      <a:pt x="1285" y="636"/>
                    </a:lnTo>
                    <a:lnTo>
                      <a:pt x="1276" y="642"/>
                    </a:lnTo>
                    <a:lnTo>
                      <a:pt x="1260" y="639"/>
                    </a:lnTo>
                    <a:lnTo>
                      <a:pt x="1255" y="633"/>
                    </a:lnTo>
                    <a:lnTo>
                      <a:pt x="1240" y="633"/>
                    </a:lnTo>
                    <a:lnTo>
                      <a:pt x="1240" y="642"/>
                    </a:lnTo>
                    <a:lnTo>
                      <a:pt x="1237" y="646"/>
                    </a:lnTo>
                    <a:lnTo>
                      <a:pt x="1226" y="646"/>
                    </a:lnTo>
                    <a:lnTo>
                      <a:pt x="1224" y="641"/>
                    </a:lnTo>
                    <a:lnTo>
                      <a:pt x="1216" y="638"/>
                    </a:lnTo>
                    <a:lnTo>
                      <a:pt x="1217" y="773"/>
                    </a:lnTo>
                    <a:lnTo>
                      <a:pt x="1213" y="927"/>
                    </a:lnTo>
                    <a:lnTo>
                      <a:pt x="1229" y="936"/>
                    </a:lnTo>
                    <a:lnTo>
                      <a:pt x="1236" y="946"/>
                    </a:lnTo>
                    <a:lnTo>
                      <a:pt x="1240" y="966"/>
                    </a:lnTo>
                    <a:lnTo>
                      <a:pt x="1242" y="972"/>
                    </a:lnTo>
                    <a:lnTo>
                      <a:pt x="1246" y="975"/>
                    </a:lnTo>
                    <a:lnTo>
                      <a:pt x="1253" y="980"/>
                    </a:lnTo>
                    <a:lnTo>
                      <a:pt x="1258" y="984"/>
                    </a:lnTo>
                    <a:lnTo>
                      <a:pt x="1262" y="989"/>
                    </a:lnTo>
                    <a:lnTo>
                      <a:pt x="1266" y="993"/>
                    </a:lnTo>
                    <a:lnTo>
                      <a:pt x="1273" y="997"/>
                    </a:lnTo>
                    <a:lnTo>
                      <a:pt x="1278" y="999"/>
                    </a:lnTo>
                    <a:lnTo>
                      <a:pt x="1281" y="1002"/>
                    </a:lnTo>
                    <a:lnTo>
                      <a:pt x="1285" y="1007"/>
                    </a:lnTo>
                    <a:lnTo>
                      <a:pt x="1292" y="1011"/>
                    </a:lnTo>
                    <a:lnTo>
                      <a:pt x="1296" y="1014"/>
                    </a:lnTo>
                    <a:lnTo>
                      <a:pt x="1301" y="1017"/>
                    </a:lnTo>
                    <a:lnTo>
                      <a:pt x="1304" y="1019"/>
                    </a:lnTo>
                    <a:lnTo>
                      <a:pt x="1306" y="1021"/>
                    </a:lnTo>
                    <a:lnTo>
                      <a:pt x="1312" y="1023"/>
                    </a:lnTo>
                    <a:lnTo>
                      <a:pt x="1317" y="1025"/>
                    </a:lnTo>
                    <a:lnTo>
                      <a:pt x="1347" y="1025"/>
                    </a:lnTo>
                    <a:lnTo>
                      <a:pt x="1353" y="1028"/>
                    </a:lnTo>
                    <a:lnTo>
                      <a:pt x="1355" y="1033"/>
                    </a:lnTo>
                    <a:lnTo>
                      <a:pt x="1357" y="1038"/>
                    </a:lnTo>
                    <a:lnTo>
                      <a:pt x="1358" y="1041"/>
                    </a:lnTo>
                    <a:lnTo>
                      <a:pt x="1363" y="1039"/>
                    </a:lnTo>
                    <a:lnTo>
                      <a:pt x="1371" y="1040"/>
                    </a:lnTo>
                    <a:lnTo>
                      <a:pt x="1376" y="1042"/>
                    </a:lnTo>
                    <a:lnTo>
                      <a:pt x="1381" y="1045"/>
                    </a:lnTo>
                    <a:lnTo>
                      <a:pt x="1386" y="1047"/>
                    </a:lnTo>
                    <a:lnTo>
                      <a:pt x="1390" y="1048"/>
                    </a:lnTo>
                    <a:lnTo>
                      <a:pt x="1396" y="1050"/>
                    </a:lnTo>
                    <a:lnTo>
                      <a:pt x="1402" y="1054"/>
                    </a:lnTo>
                    <a:lnTo>
                      <a:pt x="1407" y="1057"/>
                    </a:lnTo>
                    <a:lnTo>
                      <a:pt x="1413" y="1062"/>
                    </a:lnTo>
                    <a:lnTo>
                      <a:pt x="1420" y="1067"/>
                    </a:lnTo>
                    <a:lnTo>
                      <a:pt x="1429" y="1071"/>
                    </a:lnTo>
                    <a:lnTo>
                      <a:pt x="1440" y="1075"/>
                    </a:lnTo>
                    <a:lnTo>
                      <a:pt x="1451" y="1077"/>
                    </a:lnTo>
                    <a:lnTo>
                      <a:pt x="1459" y="1080"/>
                    </a:lnTo>
                    <a:lnTo>
                      <a:pt x="1466" y="1083"/>
                    </a:lnTo>
                    <a:lnTo>
                      <a:pt x="1472" y="1087"/>
                    </a:lnTo>
                    <a:lnTo>
                      <a:pt x="1475" y="1090"/>
                    </a:lnTo>
                    <a:lnTo>
                      <a:pt x="1482" y="1092"/>
                    </a:lnTo>
                    <a:lnTo>
                      <a:pt x="1492" y="1094"/>
                    </a:lnTo>
                    <a:lnTo>
                      <a:pt x="1494" y="1098"/>
                    </a:lnTo>
                    <a:lnTo>
                      <a:pt x="1494" y="1107"/>
                    </a:lnTo>
                    <a:lnTo>
                      <a:pt x="1495" y="1111"/>
                    </a:lnTo>
                    <a:lnTo>
                      <a:pt x="1499" y="1116"/>
                    </a:lnTo>
                    <a:lnTo>
                      <a:pt x="1502" y="1121"/>
                    </a:lnTo>
                    <a:lnTo>
                      <a:pt x="1504" y="1124"/>
                    </a:lnTo>
                    <a:lnTo>
                      <a:pt x="1502" y="1128"/>
                    </a:lnTo>
                    <a:lnTo>
                      <a:pt x="1499" y="1131"/>
                    </a:lnTo>
                    <a:lnTo>
                      <a:pt x="1497" y="1133"/>
                    </a:lnTo>
                    <a:lnTo>
                      <a:pt x="1501" y="1137"/>
                    </a:lnTo>
                    <a:lnTo>
                      <a:pt x="1505" y="1140"/>
                    </a:lnTo>
                    <a:lnTo>
                      <a:pt x="1508" y="1143"/>
                    </a:lnTo>
                    <a:lnTo>
                      <a:pt x="1508" y="1146"/>
                    </a:lnTo>
                    <a:lnTo>
                      <a:pt x="1514" y="1145"/>
                    </a:lnTo>
                    <a:lnTo>
                      <a:pt x="1515" y="1148"/>
                    </a:lnTo>
                    <a:lnTo>
                      <a:pt x="1517" y="1150"/>
                    </a:lnTo>
                    <a:lnTo>
                      <a:pt x="1520" y="1153"/>
                    </a:lnTo>
                    <a:lnTo>
                      <a:pt x="1517" y="1155"/>
                    </a:lnTo>
                    <a:lnTo>
                      <a:pt x="1512" y="1159"/>
                    </a:lnTo>
                    <a:lnTo>
                      <a:pt x="1511" y="1163"/>
                    </a:lnTo>
                    <a:lnTo>
                      <a:pt x="1511" y="1168"/>
                    </a:lnTo>
                    <a:lnTo>
                      <a:pt x="1505" y="1171"/>
                    </a:lnTo>
                    <a:lnTo>
                      <a:pt x="1501" y="1175"/>
                    </a:lnTo>
                    <a:lnTo>
                      <a:pt x="1497" y="1178"/>
                    </a:lnTo>
                    <a:lnTo>
                      <a:pt x="1497" y="1181"/>
                    </a:lnTo>
                    <a:lnTo>
                      <a:pt x="1495" y="1185"/>
                    </a:lnTo>
                    <a:lnTo>
                      <a:pt x="1494" y="1188"/>
                    </a:lnTo>
                    <a:lnTo>
                      <a:pt x="1488" y="1191"/>
                    </a:lnTo>
                    <a:lnTo>
                      <a:pt x="1485" y="1194"/>
                    </a:lnTo>
                    <a:lnTo>
                      <a:pt x="1487" y="1197"/>
                    </a:lnTo>
                    <a:lnTo>
                      <a:pt x="1489" y="1201"/>
                    </a:lnTo>
                    <a:lnTo>
                      <a:pt x="1497" y="1211"/>
                    </a:lnTo>
                    <a:lnTo>
                      <a:pt x="1501" y="1217"/>
                    </a:lnTo>
                    <a:lnTo>
                      <a:pt x="1505" y="1218"/>
                    </a:lnTo>
                    <a:lnTo>
                      <a:pt x="1508" y="1221"/>
                    </a:lnTo>
                    <a:lnTo>
                      <a:pt x="1511" y="1225"/>
                    </a:lnTo>
                    <a:lnTo>
                      <a:pt x="1514" y="1227"/>
                    </a:lnTo>
                    <a:lnTo>
                      <a:pt x="1518" y="1227"/>
                    </a:lnTo>
                    <a:lnTo>
                      <a:pt x="1521" y="1229"/>
                    </a:lnTo>
                    <a:lnTo>
                      <a:pt x="1523" y="1231"/>
                    </a:lnTo>
                    <a:lnTo>
                      <a:pt x="1524" y="1233"/>
                    </a:lnTo>
                    <a:lnTo>
                      <a:pt x="1521" y="1235"/>
                    </a:lnTo>
                    <a:lnTo>
                      <a:pt x="1518" y="1237"/>
                    </a:lnTo>
                    <a:lnTo>
                      <a:pt x="1517" y="1239"/>
                    </a:lnTo>
                    <a:lnTo>
                      <a:pt x="1515" y="1241"/>
                    </a:lnTo>
                    <a:lnTo>
                      <a:pt x="1518" y="1243"/>
                    </a:lnTo>
                    <a:lnTo>
                      <a:pt x="1523" y="1244"/>
                    </a:lnTo>
                    <a:lnTo>
                      <a:pt x="1527" y="1244"/>
                    </a:lnTo>
                    <a:lnTo>
                      <a:pt x="1534" y="1247"/>
                    </a:lnTo>
                    <a:lnTo>
                      <a:pt x="1537" y="1250"/>
                    </a:lnTo>
                    <a:lnTo>
                      <a:pt x="1543" y="1253"/>
                    </a:lnTo>
                    <a:lnTo>
                      <a:pt x="1547" y="1255"/>
                    </a:lnTo>
                    <a:lnTo>
                      <a:pt x="1550" y="1259"/>
                    </a:lnTo>
                    <a:lnTo>
                      <a:pt x="1551" y="1263"/>
                    </a:lnTo>
                    <a:lnTo>
                      <a:pt x="1550" y="1267"/>
                    </a:lnTo>
                    <a:lnTo>
                      <a:pt x="1550" y="1270"/>
                    </a:lnTo>
                    <a:lnTo>
                      <a:pt x="1548" y="1274"/>
                    </a:lnTo>
                    <a:lnTo>
                      <a:pt x="1550" y="1277"/>
                    </a:lnTo>
                    <a:lnTo>
                      <a:pt x="1554" y="1280"/>
                    </a:lnTo>
                    <a:lnTo>
                      <a:pt x="1559" y="1283"/>
                    </a:lnTo>
                    <a:lnTo>
                      <a:pt x="1566" y="1287"/>
                    </a:lnTo>
                    <a:lnTo>
                      <a:pt x="1571" y="1290"/>
                    </a:lnTo>
                    <a:lnTo>
                      <a:pt x="1577" y="1292"/>
                    </a:lnTo>
                    <a:lnTo>
                      <a:pt x="1583" y="1294"/>
                    </a:lnTo>
                    <a:lnTo>
                      <a:pt x="1587" y="1297"/>
                    </a:lnTo>
                    <a:lnTo>
                      <a:pt x="1590" y="1302"/>
                    </a:lnTo>
                    <a:lnTo>
                      <a:pt x="1590" y="1304"/>
                    </a:lnTo>
                    <a:lnTo>
                      <a:pt x="1595" y="1308"/>
                    </a:lnTo>
                    <a:lnTo>
                      <a:pt x="1603" y="1308"/>
                    </a:lnTo>
                    <a:lnTo>
                      <a:pt x="1606" y="1310"/>
                    </a:lnTo>
                    <a:lnTo>
                      <a:pt x="1610" y="1311"/>
                    </a:lnTo>
                    <a:lnTo>
                      <a:pt x="1613" y="1311"/>
                    </a:lnTo>
                    <a:lnTo>
                      <a:pt x="1616" y="1314"/>
                    </a:lnTo>
                    <a:lnTo>
                      <a:pt x="1613" y="1316"/>
                    </a:lnTo>
                    <a:lnTo>
                      <a:pt x="1609" y="1318"/>
                    </a:lnTo>
                    <a:lnTo>
                      <a:pt x="1606" y="1319"/>
                    </a:lnTo>
                    <a:lnTo>
                      <a:pt x="1605" y="1321"/>
                    </a:lnTo>
                    <a:lnTo>
                      <a:pt x="1603" y="1322"/>
                    </a:lnTo>
                    <a:lnTo>
                      <a:pt x="1602" y="1323"/>
                    </a:lnTo>
                    <a:lnTo>
                      <a:pt x="1603" y="1326"/>
                    </a:lnTo>
                    <a:lnTo>
                      <a:pt x="1606" y="1329"/>
                    </a:lnTo>
                    <a:lnTo>
                      <a:pt x="1610" y="1330"/>
                    </a:lnTo>
                    <a:lnTo>
                      <a:pt x="1615" y="1333"/>
                    </a:lnTo>
                    <a:lnTo>
                      <a:pt x="1613" y="1335"/>
                    </a:lnTo>
                    <a:lnTo>
                      <a:pt x="1612" y="1337"/>
                    </a:lnTo>
                    <a:lnTo>
                      <a:pt x="1610" y="1345"/>
                    </a:lnTo>
                    <a:lnTo>
                      <a:pt x="1599" y="1347"/>
                    </a:lnTo>
                    <a:lnTo>
                      <a:pt x="1589" y="1353"/>
                    </a:lnTo>
                    <a:lnTo>
                      <a:pt x="1590" y="1361"/>
                    </a:lnTo>
                    <a:lnTo>
                      <a:pt x="1596" y="1369"/>
                    </a:lnTo>
                    <a:lnTo>
                      <a:pt x="1595" y="1372"/>
                    </a:lnTo>
                    <a:lnTo>
                      <a:pt x="1593" y="1378"/>
                    </a:lnTo>
                    <a:lnTo>
                      <a:pt x="1577" y="1380"/>
                    </a:lnTo>
                    <a:lnTo>
                      <a:pt x="1577" y="1382"/>
                    </a:lnTo>
                    <a:lnTo>
                      <a:pt x="1586" y="1386"/>
                    </a:lnTo>
                    <a:lnTo>
                      <a:pt x="1595" y="1393"/>
                    </a:lnTo>
                    <a:lnTo>
                      <a:pt x="1593" y="1401"/>
                    </a:lnTo>
                    <a:lnTo>
                      <a:pt x="1580" y="1408"/>
                    </a:lnTo>
                    <a:lnTo>
                      <a:pt x="1567" y="1410"/>
                    </a:lnTo>
                    <a:lnTo>
                      <a:pt x="1556" y="1402"/>
                    </a:lnTo>
                    <a:lnTo>
                      <a:pt x="1546" y="1399"/>
                    </a:lnTo>
                    <a:lnTo>
                      <a:pt x="1537" y="1398"/>
                    </a:lnTo>
                    <a:lnTo>
                      <a:pt x="1531" y="1397"/>
                    </a:lnTo>
                    <a:lnTo>
                      <a:pt x="1521" y="1383"/>
                    </a:lnTo>
                    <a:lnTo>
                      <a:pt x="1514" y="1380"/>
                    </a:lnTo>
                    <a:lnTo>
                      <a:pt x="1501" y="1385"/>
                    </a:lnTo>
                    <a:lnTo>
                      <a:pt x="1489" y="1387"/>
                    </a:lnTo>
                    <a:lnTo>
                      <a:pt x="1485" y="1392"/>
                    </a:lnTo>
                    <a:lnTo>
                      <a:pt x="1489" y="1402"/>
                    </a:lnTo>
                    <a:lnTo>
                      <a:pt x="1485" y="1411"/>
                    </a:lnTo>
                    <a:lnTo>
                      <a:pt x="1475" y="1413"/>
                    </a:lnTo>
                    <a:lnTo>
                      <a:pt x="1463" y="1410"/>
                    </a:lnTo>
                    <a:lnTo>
                      <a:pt x="1461" y="1403"/>
                    </a:lnTo>
                    <a:lnTo>
                      <a:pt x="1458" y="1392"/>
                    </a:lnTo>
                    <a:lnTo>
                      <a:pt x="1462" y="1379"/>
                    </a:lnTo>
                    <a:lnTo>
                      <a:pt x="1459" y="1371"/>
                    </a:lnTo>
                    <a:lnTo>
                      <a:pt x="1462" y="1368"/>
                    </a:lnTo>
                    <a:lnTo>
                      <a:pt x="1472" y="1366"/>
                    </a:lnTo>
                    <a:lnTo>
                      <a:pt x="1478" y="1375"/>
                    </a:lnTo>
                    <a:lnTo>
                      <a:pt x="1481" y="1371"/>
                    </a:lnTo>
                    <a:lnTo>
                      <a:pt x="1476" y="1362"/>
                    </a:lnTo>
                    <a:lnTo>
                      <a:pt x="1459" y="1352"/>
                    </a:lnTo>
                    <a:lnTo>
                      <a:pt x="1449" y="1339"/>
                    </a:lnTo>
                    <a:lnTo>
                      <a:pt x="1433" y="1334"/>
                    </a:lnTo>
                    <a:lnTo>
                      <a:pt x="1419" y="1329"/>
                    </a:lnTo>
                    <a:lnTo>
                      <a:pt x="1402" y="1333"/>
                    </a:lnTo>
                    <a:lnTo>
                      <a:pt x="1409" y="1343"/>
                    </a:lnTo>
                    <a:lnTo>
                      <a:pt x="1419" y="1350"/>
                    </a:lnTo>
                    <a:lnTo>
                      <a:pt x="1427" y="1354"/>
                    </a:lnTo>
                    <a:lnTo>
                      <a:pt x="1423" y="1356"/>
                    </a:lnTo>
                    <a:lnTo>
                      <a:pt x="1410" y="1358"/>
                    </a:lnTo>
                    <a:lnTo>
                      <a:pt x="1394" y="1348"/>
                    </a:lnTo>
                    <a:lnTo>
                      <a:pt x="1383" y="1333"/>
                    </a:lnTo>
                    <a:lnTo>
                      <a:pt x="1368" y="1328"/>
                    </a:lnTo>
                    <a:lnTo>
                      <a:pt x="1354" y="1335"/>
                    </a:lnTo>
                    <a:lnTo>
                      <a:pt x="1347" y="1347"/>
                    </a:lnTo>
                    <a:lnTo>
                      <a:pt x="1327" y="1351"/>
                    </a:lnTo>
                    <a:lnTo>
                      <a:pt x="1295" y="1358"/>
                    </a:lnTo>
                    <a:lnTo>
                      <a:pt x="1286" y="1354"/>
                    </a:lnTo>
                    <a:lnTo>
                      <a:pt x="1285" y="1349"/>
                    </a:lnTo>
                    <a:lnTo>
                      <a:pt x="1288" y="1341"/>
                    </a:lnTo>
                    <a:lnTo>
                      <a:pt x="1302" y="1331"/>
                    </a:lnTo>
                    <a:lnTo>
                      <a:pt x="1299" y="1324"/>
                    </a:lnTo>
                    <a:lnTo>
                      <a:pt x="1294" y="1313"/>
                    </a:lnTo>
                    <a:lnTo>
                      <a:pt x="1315" y="1305"/>
                    </a:lnTo>
                    <a:lnTo>
                      <a:pt x="1328" y="1306"/>
                    </a:lnTo>
                    <a:lnTo>
                      <a:pt x="1311" y="1294"/>
                    </a:lnTo>
                    <a:lnTo>
                      <a:pt x="1301" y="1294"/>
                    </a:lnTo>
                    <a:lnTo>
                      <a:pt x="1291" y="1305"/>
                    </a:lnTo>
                    <a:lnTo>
                      <a:pt x="1269" y="1306"/>
                    </a:lnTo>
                    <a:lnTo>
                      <a:pt x="1268" y="1293"/>
                    </a:lnTo>
                    <a:lnTo>
                      <a:pt x="1258" y="1289"/>
                    </a:lnTo>
                    <a:lnTo>
                      <a:pt x="1250" y="1290"/>
                    </a:lnTo>
                    <a:lnTo>
                      <a:pt x="1250" y="1304"/>
                    </a:lnTo>
                    <a:lnTo>
                      <a:pt x="1242" y="1307"/>
                    </a:lnTo>
                    <a:lnTo>
                      <a:pt x="1227" y="1296"/>
                    </a:lnTo>
                    <a:lnTo>
                      <a:pt x="1217" y="1292"/>
                    </a:lnTo>
                    <a:lnTo>
                      <a:pt x="1191" y="1303"/>
                    </a:lnTo>
                    <a:lnTo>
                      <a:pt x="1180" y="1316"/>
                    </a:lnTo>
                    <a:lnTo>
                      <a:pt x="1187" y="1326"/>
                    </a:lnTo>
                    <a:lnTo>
                      <a:pt x="1210" y="1320"/>
                    </a:lnTo>
                    <a:lnTo>
                      <a:pt x="1217" y="1327"/>
                    </a:lnTo>
                    <a:lnTo>
                      <a:pt x="1213" y="1337"/>
                    </a:lnTo>
                    <a:lnTo>
                      <a:pt x="1197" y="1348"/>
                    </a:lnTo>
                    <a:lnTo>
                      <a:pt x="1186" y="1363"/>
                    </a:lnTo>
                    <a:lnTo>
                      <a:pt x="1170" y="1366"/>
                    </a:lnTo>
                    <a:lnTo>
                      <a:pt x="1160" y="1360"/>
                    </a:lnTo>
                    <a:lnTo>
                      <a:pt x="1160" y="1351"/>
                    </a:lnTo>
                    <a:lnTo>
                      <a:pt x="1152" y="1346"/>
                    </a:lnTo>
                    <a:lnTo>
                      <a:pt x="1137" y="1345"/>
                    </a:lnTo>
                    <a:lnTo>
                      <a:pt x="1126" y="1337"/>
                    </a:lnTo>
                    <a:lnTo>
                      <a:pt x="1132" y="1326"/>
                    </a:lnTo>
                    <a:lnTo>
                      <a:pt x="1147" y="1313"/>
                    </a:lnTo>
                    <a:lnTo>
                      <a:pt x="1141" y="1306"/>
                    </a:lnTo>
                    <a:lnTo>
                      <a:pt x="1119" y="1320"/>
                    </a:lnTo>
                    <a:lnTo>
                      <a:pt x="1098" y="1321"/>
                    </a:lnTo>
                    <a:lnTo>
                      <a:pt x="1088" y="1308"/>
                    </a:lnTo>
                    <a:lnTo>
                      <a:pt x="1078" y="1296"/>
                    </a:lnTo>
                    <a:lnTo>
                      <a:pt x="1089" y="1286"/>
                    </a:lnTo>
                    <a:lnTo>
                      <a:pt x="1106" y="1289"/>
                    </a:lnTo>
                    <a:lnTo>
                      <a:pt x="1112" y="1275"/>
                    </a:lnTo>
                    <a:lnTo>
                      <a:pt x="1125" y="1270"/>
                    </a:lnTo>
                    <a:lnTo>
                      <a:pt x="1128" y="1269"/>
                    </a:lnTo>
                    <a:lnTo>
                      <a:pt x="1134" y="1265"/>
                    </a:lnTo>
                    <a:lnTo>
                      <a:pt x="1119" y="1253"/>
                    </a:lnTo>
                    <a:lnTo>
                      <a:pt x="1106" y="1239"/>
                    </a:lnTo>
                    <a:lnTo>
                      <a:pt x="1090" y="1233"/>
                    </a:lnTo>
                    <a:lnTo>
                      <a:pt x="1085" y="1219"/>
                    </a:lnTo>
                    <a:lnTo>
                      <a:pt x="1089" y="1208"/>
                    </a:lnTo>
                    <a:lnTo>
                      <a:pt x="1099" y="1203"/>
                    </a:lnTo>
                    <a:lnTo>
                      <a:pt x="1114" y="1203"/>
                    </a:lnTo>
                    <a:lnTo>
                      <a:pt x="1112" y="1193"/>
                    </a:lnTo>
                    <a:lnTo>
                      <a:pt x="1103" y="1182"/>
                    </a:lnTo>
                    <a:lnTo>
                      <a:pt x="1114" y="1171"/>
                    </a:lnTo>
                    <a:lnTo>
                      <a:pt x="1109" y="1160"/>
                    </a:lnTo>
                    <a:lnTo>
                      <a:pt x="1109" y="1137"/>
                    </a:lnTo>
                    <a:lnTo>
                      <a:pt x="1102" y="1124"/>
                    </a:lnTo>
                    <a:lnTo>
                      <a:pt x="1095" y="1122"/>
                    </a:lnTo>
                    <a:lnTo>
                      <a:pt x="1085" y="1124"/>
                    </a:lnTo>
                    <a:lnTo>
                      <a:pt x="1086" y="1132"/>
                    </a:lnTo>
                    <a:lnTo>
                      <a:pt x="1079" y="1137"/>
                    </a:lnTo>
                    <a:lnTo>
                      <a:pt x="1072" y="1133"/>
                    </a:lnTo>
                    <a:lnTo>
                      <a:pt x="1070" y="1125"/>
                    </a:lnTo>
                    <a:lnTo>
                      <a:pt x="1080" y="1113"/>
                    </a:lnTo>
                    <a:lnTo>
                      <a:pt x="1095" y="1098"/>
                    </a:lnTo>
                    <a:lnTo>
                      <a:pt x="1112" y="1090"/>
                    </a:lnTo>
                    <a:lnTo>
                      <a:pt x="1124" y="1085"/>
                    </a:lnTo>
                    <a:lnTo>
                      <a:pt x="1139" y="1087"/>
                    </a:lnTo>
                    <a:lnTo>
                      <a:pt x="1145" y="1083"/>
                    </a:lnTo>
                    <a:lnTo>
                      <a:pt x="1145" y="1077"/>
                    </a:lnTo>
                    <a:lnTo>
                      <a:pt x="1139" y="1069"/>
                    </a:lnTo>
                    <a:lnTo>
                      <a:pt x="1128" y="1071"/>
                    </a:lnTo>
                    <a:lnTo>
                      <a:pt x="1118" y="1070"/>
                    </a:lnTo>
                    <a:lnTo>
                      <a:pt x="1111" y="1064"/>
                    </a:lnTo>
                    <a:lnTo>
                      <a:pt x="1103" y="1060"/>
                    </a:lnTo>
                    <a:lnTo>
                      <a:pt x="1090" y="1060"/>
                    </a:lnTo>
                    <a:lnTo>
                      <a:pt x="1089" y="1065"/>
                    </a:lnTo>
                    <a:lnTo>
                      <a:pt x="1080" y="1071"/>
                    </a:lnTo>
                    <a:lnTo>
                      <a:pt x="1069" y="1069"/>
                    </a:lnTo>
                    <a:lnTo>
                      <a:pt x="1059" y="1072"/>
                    </a:lnTo>
                    <a:lnTo>
                      <a:pt x="1046" y="1076"/>
                    </a:lnTo>
                    <a:lnTo>
                      <a:pt x="1044" y="1085"/>
                    </a:lnTo>
                    <a:lnTo>
                      <a:pt x="1065" y="1084"/>
                    </a:lnTo>
                    <a:lnTo>
                      <a:pt x="1075" y="1083"/>
                    </a:lnTo>
                    <a:lnTo>
                      <a:pt x="1075" y="1089"/>
                    </a:lnTo>
                    <a:lnTo>
                      <a:pt x="1062" y="1096"/>
                    </a:lnTo>
                    <a:lnTo>
                      <a:pt x="1049" y="1096"/>
                    </a:lnTo>
                    <a:lnTo>
                      <a:pt x="1037" y="1098"/>
                    </a:lnTo>
                    <a:lnTo>
                      <a:pt x="1034" y="1088"/>
                    </a:lnTo>
                    <a:lnTo>
                      <a:pt x="1030" y="1081"/>
                    </a:lnTo>
                    <a:lnTo>
                      <a:pt x="1023" y="1079"/>
                    </a:lnTo>
                    <a:lnTo>
                      <a:pt x="1004" y="1085"/>
                    </a:lnTo>
                    <a:lnTo>
                      <a:pt x="991" y="1093"/>
                    </a:lnTo>
                    <a:lnTo>
                      <a:pt x="981" y="1095"/>
                    </a:lnTo>
                    <a:lnTo>
                      <a:pt x="982" y="1088"/>
                    </a:lnTo>
                    <a:lnTo>
                      <a:pt x="987" y="1085"/>
                    </a:lnTo>
                    <a:lnTo>
                      <a:pt x="994" y="1081"/>
                    </a:lnTo>
                    <a:lnTo>
                      <a:pt x="995" y="1075"/>
                    </a:lnTo>
                    <a:lnTo>
                      <a:pt x="974" y="1052"/>
                    </a:lnTo>
                    <a:lnTo>
                      <a:pt x="958" y="1045"/>
                    </a:lnTo>
                    <a:lnTo>
                      <a:pt x="951" y="1036"/>
                    </a:lnTo>
                    <a:lnTo>
                      <a:pt x="944" y="1036"/>
                    </a:lnTo>
                    <a:lnTo>
                      <a:pt x="941" y="1041"/>
                    </a:lnTo>
                    <a:lnTo>
                      <a:pt x="926" y="1036"/>
                    </a:lnTo>
                    <a:lnTo>
                      <a:pt x="921" y="1041"/>
                    </a:lnTo>
                    <a:lnTo>
                      <a:pt x="913" y="1047"/>
                    </a:lnTo>
                    <a:lnTo>
                      <a:pt x="905" y="1044"/>
                    </a:lnTo>
                    <a:lnTo>
                      <a:pt x="896" y="1032"/>
                    </a:lnTo>
                    <a:lnTo>
                      <a:pt x="886" y="1021"/>
                    </a:lnTo>
                    <a:lnTo>
                      <a:pt x="879" y="1018"/>
                    </a:lnTo>
                    <a:lnTo>
                      <a:pt x="867" y="1024"/>
                    </a:lnTo>
                    <a:lnTo>
                      <a:pt x="859" y="1031"/>
                    </a:lnTo>
                    <a:lnTo>
                      <a:pt x="850" y="1030"/>
                    </a:lnTo>
                    <a:lnTo>
                      <a:pt x="843" y="1019"/>
                    </a:lnTo>
                    <a:lnTo>
                      <a:pt x="830" y="1017"/>
                    </a:lnTo>
                    <a:lnTo>
                      <a:pt x="825" y="1009"/>
                    </a:lnTo>
                    <a:lnTo>
                      <a:pt x="813" y="1001"/>
                    </a:lnTo>
                    <a:lnTo>
                      <a:pt x="791" y="1005"/>
                    </a:lnTo>
                    <a:lnTo>
                      <a:pt x="784" y="1014"/>
                    </a:lnTo>
                    <a:lnTo>
                      <a:pt x="792" y="1015"/>
                    </a:lnTo>
                    <a:lnTo>
                      <a:pt x="795" y="1019"/>
                    </a:lnTo>
                    <a:lnTo>
                      <a:pt x="785" y="1022"/>
                    </a:lnTo>
                    <a:lnTo>
                      <a:pt x="766" y="1025"/>
                    </a:lnTo>
                    <a:lnTo>
                      <a:pt x="764" y="1030"/>
                    </a:lnTo>
                    <a:lnTo>
                      <a:pt x="756" y="1035"/>
                    </a:lnTo>
                    <a:lnTo>
                      <a:pt x="748" y="1033"/>
                    </a:lnTo>
                    <a:lnTo>
                      <a:pt x="746" y="1027"/>
                    </a:lnTo>
                    <a:lnTo>
                      <a:pt x="739" y="1021"/>
                    </a:lnTo>
                    <a:lnTo>
                      <a:pt x="729" y="1011"/>
                    </a:lnTo>
                    <a:lnTo>
                      <a:pt x="723" y="993"/>
                    </a:lnTo>
                    <a:lnTo>
                      <a:pt x="722" y="981"/>
                    </a:lnTo>
                    <a:lnTo>
                      <a:pt x="715" y="968"/>
                    </a:lnTo>
                    <a:lnTo>
                      <a:pt x="696" y="962"/>
                    </a:lnTo>
                    <a:lnTo>
                      <a:pt x="690" y="956"/>
                    </a:lnTo>
                    <a:lnTo>
                      <a:pt x="680" y="950"/>
                    </a:lnTo>
                    <a:lnTo>
                      <a:pt x="677" y="942"/>
                    </a:lnTo>
                    <a:lnTo>
                      <a:pt x="680" y="937"/>
                    </a:lnTo>
                    <a:lnTo>
                      <a:pt x="686" y="934"/>
                    </a:lnTo>
                    <a:lnTo>
                      <a:pt x="696" y="933"/>
                    </a:lnTo>
                    <a:lnTo>
                      <a:pt x="703" y="932"/>
                    </a:lnTo>
                    <a:lnTo>
                      <a:pt x="707" y="931"/>
                    </a:lnTo>
                    <a:lnTo>
                      <a:pt x="710" y="927"/>
                    </a:lnTo>
                    <a:lnTo>
                      <a:pt x="709" y="922"/>
                    </a:lnTo>
                    <a:lnTo>
                      <a:pt x="700" y="921"/>
                    </a:lnTo>
                    <a:lnTo>
                      <a:pt x="693" y="918"/>
                    </a:lnTo>
                    <a:lnTo>
                      <a:pt x="692" y="910"/>
                    </a:lnTo>
                    <a:lnTo>
                      <a:pt x="690" y="905"/>
                    </a:lnTo>
                    <a:lnTo>
                      <a:pt x="689" y="901"/>
                    </a:lnTo>
                    <a:lnTo>
                      <a:pt x="676" y="895"/>
                    </a:lnTo>
                    <a:lnTo>
                      <a:pt x="669" y="892"/>
                    </a:lnTo>
                    <a:lnTo>
                      <a:pt x="666" y="886"/>
                    </a:lnTo>
                    <a:lnTo>
                      <a:pt x="666" y="882"/>
                    </a:lnTo>
                    <a:lnTo>
                      <a:pt x="660" y="880"/>
                    </a:lnTo>
                    <a:lnTo>
                      <a:pt x="651" y="879"/>
                    </a:lnTo>
                    <a:lnTo>
                      <a:pt x="644" y="880"/>
                    </a:lnTo>
                    <a:lnTo>
                      <a:pt x="640" y="885"/>
                    </a:lnTo>
                    <a:lnTo>
                      <a:pt x="640" y="890"/>
                    </a:lnTo>
                    <a:lnTo>
                      <a:pt x="638" y="895"/>
                    </a:lnTo>
                    <a:lnTo>
                      <a:pt x="631" y="897"/>
                    </a:lnTo>
                    <a:lnTo>
                      <a:pt x="625" y="894"/>
                    </a:lnTo>
                    <a:lnTo>
                      <a:pt x="617" y="890"/>
                    </a:lnTo>
                    <a:lnTo>
                      <a:pt x="621" y="887"/>
                    </a:lnTo>
                    <a:lnTo>
                      <a:pt x="625" y="887"/>
                    </a:lnTo>
                    <a:lnTo>
                      <a:pt x="628" y="883"/>
                    </a:lnTo>
                    <a:lnTo>
                      <a:pt x="624" y="879"/>
                    </a:lnTo>
                    <a:lnTo>
                      <a:pt x="617" y="881"/>
                    </a:lnTo>
                    <a:lnTo>
                      <a:pt x="609" y="882"/>
                    </a:lnTo>
                    <a:lnTo>
                      <a:pt x="607" y="880"/>
                    </a:lnTo>
                    <a:lnTo>
                      <a:pt x="601" y="878"/>
                    </a:lnTo>
                    <a:lnTo>
                      <a:pt x="592" y="881"/>
                    </a:lnTo>
                    <a:lnTo>
                      <a:pt x="589" y="877"/>
                    </a:lnTo>
                    <a:lnTo>
                      <a:pt x="589" y="872"/>
                    </a:lnTo>
                    <a:lnTo>
                      <a:pt x="585" y="870"/>
                    </a:lnTo>
                    <a:lnTo>
                      <a:pt x="581" y="870"/>
                    </a:lnTo>
                    <a:lnTo>
                      <a:pt x="576" y="875"/>
                    </a:lnTo>
                    <a:lnTo>
                      <a:pt x="571" y="874"/>
                    </a:lnTo>
                    <a:lnTo>
                      <a:pt x="563" y="866"/>
                    </a:lnTo>
                    <a:lnTo>
                      <a:pt x="561" y="859"/>
                    </a:lnTo>
                    <a:lnTo>
                      <a:pt x="563" y="853"/>
                    </a:lnTo>
                    <a:lnTo>
                      <a:pt x="561" y="849"/>
                    </a:lnTo>
                    <a:lnTo>
                      <a:pt x="555" y="842"/>
                    </a:lnTo>
                    <a:lnTo>
                      <a:pt x="548" y="836"/>
                    </a:lnTo>
                    <a:lnTo>
                      <a:pt x="539" y="834"/>
                    </a:lnTo>
                    <a:lnTo>
                      <a:pt x="536" y="834"/>
                    </a:lnTo>
                    <a:lnTo>
                      <a:pt x="537" y="838"/>
                    </a:lnTo>
                    <a:lnTo>
                      <a:pt x="537" y="840"/>
                    </a:lnTo>
                    <a:lnTo>
                      <a:pt x="533" y="844"/>
                    </a:lnTo>
                    <a:lnTo>
                      <a:pt x="526" y="848"/>
                    </a:lnTo>
                    <a:lnTo>
                      <a:pt x="523" y="848"/>
                    </a:lnTo>
                    <a:lnTo>
                      <a:pt x="516" y="844"/>
                    </a:lnTo>
                    <a:lnTo>
                      <a:pt x="512" y="841"/>
                    </a:lnTo>
                    <a:lnTo>
                      <a:pt x="506" y="845"/>
                    </a:lnTo>
                    <a:lnTo>
                      <a:pt x="500" y="844"/>
                    </a:lnTo>
                    <a:lnTo>
                      <a:pt x="496" y="839"/>
                    </a:lnTo>
                    <a:lnTo>
                      <a:pt x="488" y="840"/>
                    </a:lnTo>
                    <a:lnTo>
                      <a:pt x="478" y="838"/>
                    </a:lnTo>
                    <a:lnTo>
                      <a:pt x="480" y="835"/>
                    </a:lnTo>
                    <a:lnTo>
                      <a:pt x="481" y="830"/>
                    </a:lnTo>
                    <a:lnTo>
                      <a:pt x="477" y="827"/>
                    </a:lnTo>
                    <a:lnTo>
                      <a:pt x="468" y="825"/>
                    </a:lnTo>
                    <a:lnTo>
                      <a:pt x="461" y="822"/>
                    </a:lnTo>
                    <a:lnTo>
                      <a:pt x="460" y="820"/>
                    </a:lnTo>
                    <a:lnTo>
                      <a:pt x="461" y="815"/>
                    </a:lnTo>
                    <a:lnTo>
                      <a:pt x="461" y="811"/>
                    </a:lnTo>
                    <a:lnTo>
                      <a:pt x="457" y="807"/>
                    </a:lnTo>
                    <a:lnTo>
                      <a:pt x="452" y="803"/>
                    </a:lnTo>
                    <a:lnTo>
                      <a:pt x="450" y="803"/>
                    </a:lnTo>
                    <a:lnTo>
                      <a:pt x="450" y="806"/>
                    </a:lnTo>
                    <a:lnTo>
                      <a:pt x="448" y="810"/>
                    </a:lnTo>
                    <a:lnTo>
                      <a:pt x="445" y="811"/>
                    </a:lnTo>
                    <a:lnTo>
                      <a:pt x="437" y="808"/>
                    </a:lnTo>
                    <a:lnTo>
                      <a:pt x="431" y="805"/>
                    </a:lnTo>
                    <a:lnTo>
                      <a:pt x="431" y="798"/>
                    </a:lnTo>
                    <a:lnTo>
                      <a:pt x="428" y="795"/>
                    </a:lnTo>
                    <a:lnTo>
                      <a:pt x="416" y="790"/>
                    </a:lnTo>
                    <a:lnTo>
                      <a:pt x="412" y="790"/>
                    </a:lnTo>
                    <a:lnTo>
                      <a:pt x="409" y="792"/>
                    </a:lnTo>
                    <a:lnTo>
                      <a:pt x="412" y="796"/>
                    </a:lnTo>
                    <a:lnTo>
                      <a:pt x="412" y="802"/>
                    </a:lnTo>
                    <a:lnTo>
                      <a:pt x="405" y="807"/>
                    </a:lnTo>
                    <a:lnTo>
                      <a:pt x="393" y="809"/>
                    </a:lnTo>
                    <a:lnTo>
                      <a:pt x="382" y="810"/>
                    </a:lnTo>
                    <a:lnTo>
                      <a:pt x="379" y="809"/>
                    </a:lnTo>
                    <a:lnTo>
                      <a:pt x="373" y="805"/>
                    </a:lnTo>
                    <a:lnTo>
                      <a:pt x="373" y="802"/>
                    </a:lnTo>
                    <a:lnTo>
                      <a:pt x="376" y="800"/>
                    </a:lnTo>
                    <a:lnTo>
                      <a:pt x="379" y="798"/>
                    </a:lnTo>
                    <a:lnTo>
                      <a:pt x="376" y="793"/>
                    </a:lnTo>
                    <a:lnTo>
                      <a:pt x="372" y="789"/>
                    </a:lnTo>
                    <a:lnTo>
                      <a:pt x="369" y="789"/>
                    </a:lnTo>
                    <a:lnTo>
                      <a:pt x="365" y="793"/>
                    </a:lnTo>
                    <a:lnTo>
                      <a:pt x="362" y="803"/>
                    </a:lnTo>
                    <a:lnTo>
                      <a:pt x="356" y="808"/>
                    </a:lnTo>
                    <a:lnTo>
                      <a:pt x="352" y="812"/>
                    </a:lnTo>
                    <a:lnTo>
                      <a:pt x="347" y="813"/>
                    </a:lnTo>
                    <a:lnTo>
                      <a:pt x="342" y="813"/>
                    </a:lnTo>
                    <a:lnTo>
                      <a:pt x="336" y="816"/>
                    </a:lnTo>
                    <a:lnTo>
                      <a:pt x="330" y="817"/>
                    </a:lnTo>
                    <a:lnTo>
                      <a:pt x="326" y="814"/>
                    </a:lnTo>
                    <a:lnTo>
                      <a:pt x="327" y="812"/>
                    </a:lnTo>
                    <a:lnTo>
                      <a:pt x="336" y="806"/>
                    </a:lnTo>
                    <a:lnTo>
                      <a:pt x="336" y="802"/>
                    </a:lnTo>
                    <a:lnTo>
                      <a:pt x="329" y="797"/>
                    </a:lnTo>
                    <a:lnTo>
                      <a:pt x="324" y="795"/>
                    </a:lnTo>
                    <a:lnTo>
                      <a:pt x="311" y="796"/>
                    </a:lnTo>
                    <a:lnTo>
                      <a:pt x="303" y="799"/>
                    </a:lnTo>
                    <a:lnTo>
                      <a:pt x="300" y="796"/>
                    </a:lnTo>
                    <a:lnTo>
                      <a:pt x="304" y="792"/>
                    </a:lnTo>
                    <a:lnTo>
                      <a:pt x="304" y="785"/>
                    </a:lnTo>
                    <a:lnTo>
                      <a:pt x="307" y="783"/>
                    </a:lnTo>
                    <a:lnTo>
                      <a:pt x="314" y="779"/>
                    </a:lnTo>
                    <a:lnTo>
                      <a:pt x="317" y="775"/>
                    </a:lnTo>
                    <a:lnTo>
                      <a:pt x="316" y="774"/>
                    </a:lnTo>
                    <a:lnTo>
                      <a:pt x="313" y="774"/>
                    </a:lnTo>
                    <a:lnTo>
                      <a:pt x="306" y="778"/>
                    </a:lnTo>
                    <a:lnTo>
                      <a:pt x="294" y="785"/>
                    </a:lnTo>
                    <a:lnTo>
                      <a:pt x="288" y="789"/>
                    </a:lnTo>
                    <a:lnTo>
                      <a:pt x="283" y="790"/>
                    </a:lnTo>
                    <a:lnTo>
                      <a:pt x="274" y="789"/>
                    </a:lnTo>
                    <a:lnTo>
                      <a:pt x="270" y="790"/>
                    </a:lnTo>
                    <a:lnTo>
                      <a:pt x="270" y="788"/>
                    </a:lnTo>
                    <a:lnTo>
                      <a:pt x="271" y="787"/>
                    </a:lnTo>
                    <a:lnTo>
                      <a:pt x="277" y="787"/>
                    </a:lnTo>
                    <a:lnTo>
                      <a:pt x="280" y="785"/>
                    </a:lnTo>
                    <a:lnTo>
                      <a:pt x="278" y="783"/>
                    </a:lnTo>
                    <a:lnTo>
                      <a:pt x="275" y="781"/>
                    </a:lnTo>
                    <a:lnTo>
                      <a:pt x="275" y="778"/>
                    </a:lnTo>
                    <a:lnTo>
                      <a:pt x="274" y="777"/>
                    </a:lnTo>
                    <a:lnTo>
                      <a:pt x="265" y="779"/>
                    </a:lnTo>
                    <a:lnTo>
                      <a:pt x="260" y="777"/>
                    </a:lnTo>
                    <a:lnTo>
                      <a:pt x="247" y="772"/>
                    </a:lnTo>
                    <a:lnTo>
                      <a:pt x="232" y="767"/>
                    </a:lnTo>
                    <a:lnTo>
                      <a:pt x="225" y="758"/>
                    </a:lnTo>
                    <a:lnTo>
                      <a:pt x="216" y="750"/>
                    </a:lnTo>
                    <a:lnTo>
                      <a:pt x="218" y="747"/>
                    </a:lnTo>
                    <a:lnTo>
                      <a:pt x="224" y="744"/>
                    </a:lnTo>
                    <a:lnTo>
                      <a:pt x="231" y="738"/>
                    </a:lnTo>
                    <a:lnTo>
                      <a:pt x="229" y="735"/>
                    </a:lnTo>
                    <a:lnTo>
                      <a:pt x="226" y="734"/>
                    </a:lnTo>
                    <a:lnTo>
                      <a:pt x="221" y="736"/>
                    </a:lnTo>
                    <a:lnTo>
                      <a:pt x="215" y="738"/>
                    </a:lnTo>
                    <a:lnTo>
                      <a:pt x="212" y="745"/>
                    </a:lnTo>
                    <a:lnTo>
                      <a:pt x="208" y="746"/>
                    </a:lnTo>
                    <a:lnTo>
                      <a:pt x="203" y="745"/>
                    </a:lnTo>
                    <a:lnTo>
                      <a:pt x="199" y="736"/>
                    </a:lnTo>
                    <a:lnTo>
                      <a:pt x="199" y="730"/>
                    </a:lnTo>
                    <a:lnTo>
                      <a:pt x="198" y="729"/>
                    </a:lnTo>
                    <a:lnTo>
                      <a:pt x="189" y="728"/>
                    </a:lnTo>
                    <a:lnTo>
                      <a:pt x="179" y="726"/>
                    </a:lnTo>
                    <a:lnTo>
                      <a:pt x="177" y="725"/>
                    </a:lnTo>
                    <a:lnTo>
                      <a:pt x="179" y="723"/>
                    </a:lnTo>
                    <a:lnTo>
                      <a:pt x="183" y="723"/>
                    </a:lnTo>
                    <a:lnTo>
                      <a:pt x="186" y="721"/>
                    </a:lnTo>
                    <a:lnTo>
                      <a:pt x="186" y="716"/>
                    </a:lnTo>
                    <a:lnTo>
                      <a:pt x="189" y="714"/>
                    </a:lnTo>
                    <a:lnTo>
                      <a:pt x="189" y="712"/>
                    </a:lnTo>
                    <a:lnTo>
                      <a:pt x="177" y="713"/>
                    </a:lnTo>
                    <a:lnTo>
                      <a:pt x="169" y="710"/>
                    </a:lnTo>
                    <a:lnTo>
                      <a:pt x="166" y="710"/>
                    </a:lnTo>
                    <a:lnTo>
                      <a:pt x="163" y="711"/>
                    </a:lnTo>
                    <a:lnTo>
                      <a:pt x="169" y="714"/>
                    </a:lnTo>
                    <a:lnTo>
                      <a:pt x="170" y="716"/>
                    </a:lnTo>
                    <a:lnTo>
                      <a:pt x="167" y="719"/>
                    </a:lnTo>
                    <a:lnTo>
                      <a:pt x="157" y="722"/>
                    </a:lnTo>
                    <a:lnTo>
                      <a:pt x="150" y="722"/>
                    </a:lnTo>
                    <a:lnTo>
                      <a:pt x="143" y="721"/>
                    </a:lnTo>
                    <a:lnTo>
                      <a:pt x="139" y="718"/>
                    </a:lnTo>
                    <a:lnTo>
                      <a:pt x="139" y="716"/>
                    </a:lnTo>
                    <a:lnTo>
                      <a:pt x="143" y="715"/>
                    </a:lnTo>
                    <a:lnTo>
                      <a:pt x="147" y="713"/>
                    </a:lnTo>
                    <a:lnTo>
                      <a:pt x="147" y="709"/>
                    </a:lnTo>
                    <a:lnTo>
                      <a:pt x="146" y="702"/>
                    </a:lnTo>
                    <a:lnTo>
                      <a:pt x="147" y="699"/>
                    </a:lnTo>
                    <a:lnTo>
                      <a:pt x="152" y="698"/>
                    </a:lnTo>
                    <a:lnTo>
                      <a:pt x="153" y="696"/>
                    </a:lnTo>
                    <a:lnTo>
                      <a:pt x="150" y="694"/>
                    </a:lnTo>
                    <a:lnTo>
                      <a:pt x="144" y="693"/>
                    </a:lnTo>
                    <a:lnTo>
                      <a:pt x="143" y="690"/>
                    </a:lnTo>
                    <a:lnTo>
                      <a:pt x="143" y="683"/>
                    </a:lnTo>
                    <a:lnTo>
                      <a:pt x="137" y="677"/>
                    </a:lnTo>
                    <a:lnTo>
                      <a:pt x="130" y="673"/>
                    </a:lnTo>
                    <a:lnTo>
                      <a:pt x="118" y="670"/>
                    </a:lnTo>
                    <a:lnTo>
                      <a:pt x="117" y="670"/>
                    </a:lnTo>
                    <a:lnTo>
                      <a:pt x="117" y="672"/>
                    </a:lnTo>
                    <a:lnTo>
                      <a:pt x="118" y="674"/>
                    </a:lnTo>
                    <a:lnTo>
                      <a:pt x="118" y="676"/>
                    </a:lnTo>
                    <a:lnTo>
                      <a:pt x="114" y="681"/>
                    </a:lnTo>
                    <a:lnTo>
                      <a:pt x="101" y="680"/>
                    </a:lnTo>
                    <a:lnTo>
                      <a:pt x="97" y="676"/>
                    </a:lnTo>
                    <a:lnTo>
                      <a:pt x="98" y="673"/>
                    </a:lnTo>
                    <a:lnTo>
                      <a:pt x="107" y="672"/>
                    </a:lnTo>
                    <a:lnTo>
                      <a:pt x="108" y="669"/>
                    </a:lnTo>
                    <a:lnTo>
                      <a:pt x="104" y="666"/>
                    </a:lnTo>
                    <a:lnTo>
                      <a:pt x="95" y="666"/>
                    </a:lnTo>
                    <a:lnTo>
                      <a:pt x="92" y="661"/>
                    </a:lnTo>
                    <a:lnTo>
                      <a:pt x="92" y="658"/>
                    </a:lnTo>
                    <a:lnTo>
                      <a:pt x="100" y="652"/>
                    </a:lnTo>
                    <a:lnTo>
                      <a:pt x="100" y="647"/>
                    </a:lnTo>
                    <a:lnTo>
                      <a:pt x="95" y="642"/>
                    </a:lnTo>
                    <a:lnTo>
                      <a:pt x="92" y="633"/>
                    </a:lnTo>
                    <a:lnTo>
                      <a:pt x="90" y="630"/>
                    </a:lnTo>
                    <a:lnTo>
                      <a:pt x="87" y="626"/>
                    </a:lnTo>
                    <a:lnTo>
                      <a:pt x="84" y="626"/>
                    </a:lnTo>
                    <a:lnTo>
                      <a:pt x="82" y="627"/>
                    </a:lnTo>
                    <a:lnTo>
                      <a:pt x="82" y="633"/>
                    </a:lnTo>
                    <a:lnTo>
                      <a:pt x="81" y="637"/>
                    </a:lnTo>
                    <a:lnTo>
                      <a:pt x="78" y="638"/>
                    </a:lnTo>
                    <a:lnTo>
                      <a:pt x="74" y="635"/>
                    </a:lnTo>
                    <a:lnTo>
                      <a:pt x="68" y="630"/>
                    </a:lnTo>
                    <a:lnTo>
                      <a:pt x="64" y="629"/>
                    </a:lnTo>
                    <a:lnTo>
                      <a:pt x="56" y="628"/>
                    </a:lnTo>
                    <a:lnTo>
                      <a:pt x="54" y="624"/>
                    </a:lnTo>
                    <a:lnTo>
                      <a:pt x="55" y="618"/>
                    </a:lnTo>
                    <a:lnTo>
                      <a:pt x="54" y="616"/>
                    </a:lnTo>
                    <a:lnTo>
                      <a:pt x="45" y="615"/>
                    </a:lnTo>
                    <a:lnTo>
                      <a:pt x="43" y="614"/>
                    </a:lnTo>
                    <a:lnTo>
                      <a:pt x="45" y="612"/>
                    </a:lnTo>
                    <a:lnTo>
                      <a:pt x="54" y="609"/>
                    </a:lnTo>
                    <a:lnTo>
                      <a:pt x="59" y="601"/>
                    </a:lnTo>
                    <a:lnTo>
                      <a:pt x="58" y="599"/>
                    </a:lnTo>
                    <a:lnTo>
                      <a:pt x="52" y="598"/>
                    </a:lnTo>
                    <a:lnTo>
                      <a:pt x="51" y="596"/>
                    </a:lnTo>
                    <a:lnTo>
                      <a:pt x="52" y="590"/>
                    </a:lnTo>
                    <a:lnTo>
                      <a:pt x="51" y="588"/>
                    </a:lnTo>
                    <a:lnTo>
                      <a:pt x="46" y="587"/>
                    </a:lnTo>
                    <a:lnTo>
                      <a:pt x="41" y="588"/>
                    </a:lnTo>
                    <a:lnTo>
                      <a:pt x="36" y="586"/>
                    </a:lnTo>
                    <a:lnTo>
                      <a:pt x="33" y="585"/>
                    </a:lnTo>
                    <a:lnTo>
                      <a:pt x="29" y="584"/>
                    </a:lnTo>
                    <a:lnTo>
                      <a:pt x="19" y="587"/>
                    </a:lnTo>
                    <a:lnTo>
                      <a:pt x="0" y="587"/>
                    </a:lnTo>
                    <a:lnTo>
                      <a:pt x="137" y="493"/>
                    </a:lnTo>
                    <a:lnTo>
                      <a:pt x="153" y="490"/>
                    </a:lnTo>
                    <a:lnTo>
                      <a:pt x="159" y="481"/>
                    </a:lnTo>
                    <a:lnTo>
                      <a:pt x="162" y="467"/>
                    </a:lnTo>
                    <a:lnTo>
                      <a:pt x="175" y="456"/>
                    </a:lnTo>
                    <a:lnTo>
                      <a:pt x="188" y="452"/>
                    </a:lnTo>
                    <a:lnTo>
                      <a:pt x="199" y="455"/>
                    </a:lnTo>
                    <a:lnTo>
                      <a:pt x="213" y="457"/>
                    </a:lnTo>
                    <a:lnTo>
                      <a:pt x="232" y="450"/>
                    </a:lnTo>
                    <a:lnTo>
                      <a:pt x="249" y="434"/>
                    </a:lnTo>
                    <a:lnTo>
                      <a:pt x="260" y="434"/>
                    </a:lnTo>
                    <a:lnTo>
                      <a:pt x="270" y="427"/>
                    </a:lnTo>
                    <a:lnTo>
                      <a:pt x="270" y="421"/>
                    </a:lnTo>
                    <a:lnTo>
                      <a:pt x="272" y="414"/>
                    </a:lnTo>
                    <a:lnTo>
                      <a:pt x="277" y="408"/>
                    </a:lnTo>
                    <a:lnTo>
                      <a:pt x="272" y="401"/>
                    </a:lnTo>
                    <a:lnTo>
                      <a:pt x="275" y="398"/>
                    </a:lnTo>
                    <a:lnTo>
                      <a:pt x="278" y="389"/>
                    </a:lnTo>
                    <a:lnTo>
                      <a:pt x="285" y="392"/>
                    </a:lnTo>
                    <a:lnTo>
                      <a:pt x="293" y="399"/>
                    </a:lnTo>
                    <a:lnTo>
                      <a:pt x="294" y="395"/>
                    </a:lnTo>
                    <a:lnTo>
                      <a:pt x="293" y="380"/>
                    </a:lnTo>
                    <a:lnTo>
                      <a:pt x="300" y="378"/>
                    </a:lnTo>
                    <a:lnTo>
                      <a:pt x="301" y="384"/>
                    </a:lnTo>
                    <a:lnTo>
                      <a:pt x="303" y="394"/>
                    </a:lnTo>
                    <a:lnTo>
                      <a:pt x="317" y="401"/>
                    </a:lnTo>
                    <a:lnTo>
                      <a:pt x="332" y="398"/>
                    </a:lnTo>
                    <a:lnTo>
                      <a:pt x="323" y="384"/>
                    </a:lnTo>
                    <a:lnTo>
                      <a:pt x="304" y="362"/>
                    </a:lnTo>
                    <a:lnTo>
                      <a:pt x="294" y="357"/>
                    </a:lnTo>
                    <a:lnTo>
                      <a:pt x="297" y="347"/>
                    </a:lnTo>
                    <a:lnTo>
                      <a:pt x="296" y="331"/>
                    </a:lnTo>
                    <a:lnTo>
                      <a:pt x="304" y="327"/>
                    </a:lnTo>
                    <a:lnTo>
                      <a:pt x="317" y="306"/>
                    </a:lnTo>
                    <a:lnTo>
                      <a:pt x="334" y="276"/>
                    </a:lnTo>
                    <a:lnTo>
                      <a:pt x="334" y="258"/>
                    </a:lnTo>
                    <a:lnTo>
                      <a:pt x="337" y="252"/>
                    </a:lnTo>
                    <a:lnTo>
                      <a:pt x="353" y="242"/>
                    </a:lnTo>
                    <a:lnTo>
                      <a:pt x="353" y="232"/>
                    </a:lnTo>
                    <a:lnTo>
                      <a:pt x="360" y="219"/>
                    </a:lnTo>
                    <a:lnTo>
                      <a:pt x="360" y="205"/>
                    </a:lnTo>
                    <a:lnTo>
                      <a:pt x="365" y="201"/>
                    </a:lnTo>
                    <a:lnTo>
                      <a:pt x="370" y="202"/>
                    </a:lnTo>
                    <a:lnTo>
                      <a:pt x="378" y="199"/>
                    </a:lnTo>
                    <a:lnTo>
                      <a:pt x="388" y="190"/>
                    </a:lnTo>
                    <a:lnTo>
                      <a:pt x="388" y="179"/>
                    </a:lnTo>
                    <a:lnTo>
                      <a:pt x="392" y="161"/>
                    </a:lnTo>
                    <a:lnTo>
                      <a:pt x="388" y="146"/>
                    </a:lnTo>
                    <a:lnTo>
                      <a:pt x="395" y="130"/>
                    </a:lnTo>
                    <a:lnTo>
                      <a:pt x="414" y="134"/>
                    </a:lnTo>
                    <a:lnTo>
                      <a:pt x="419" y="139"/>
                    </a:lnTo>
                    <a:lnTo>
                      <a:pt x="431" y="141"/>
                    </a:lnTo>
                    <a:lnTo>
                      <a:pt x="440" y="141"/>
                    </a:lnTo>
                    <a:lnTo>
                      <a:pt x="442" y="147"/>
                    </a:lnTo>
                    <a:lnTo>
                      <a:pt x="447" y="150"/>
                    </a:lnTo>
                    <a:lnTo>
                      <a:pt x="450" y="155"/>
                    </a:lnTo>
                    <a:lnTo>
                      <a:pt x="461" y="155"/>
                    </a:lnTo>
                    <a:lnTo>
                      <a:pt x="467" y="159"/>
                    </a:lnTo>
                    <a:lnTo>
                      <a:pt x="476" y="158"/>
                    </a:lnTo>
                    <a:lnTo>
                      <a:pt x="496" y="148"/>
                    </a:lnTo>
                    <a:lnTo>
                      <a:pt x="504" y="139"/>
                    </a:lnTo>
                    <a:lnTo>
                      <a:pt x="516" y="130"/>
                    </a:lnTo>
                    <a:lnTo>
                      <a:pt x="529" y="122"/>
                    </a:lnTo>
                    <a:lnTo>
                      <a:pt x="537" y="122"/>
                    </a:lnTo>
                    <a:lnTo>
                      <a:pt x="546" y="112"/>
                    </a:lnTo>
                    <a:lnTo>
                      <a:pt x="558" y="112"/>
                    </a:lnTo>
                    <a:lnTo>
                      <a:pt x="568" y="111"/>
                    </a:lnTo>
                    <a:lnTo>
                      <a:pt x="569" y="104"/>
                    </a:lnTo>
                    <a:lnTo>
                      <a:pt x="576" y="102"/>
                    </a:lnTo>
                    <a:lnTo>
                      <a:pt x="592" y="100"/>
                    </a:lnTo>
                    <a:lnTo>
                      <a:pt x="605" y="98"/>
                    </a:lnTo>
                    <a:lnTo>
                      <a:pt x="612" y="96"/>
                    </a:lnTo>
                    <a:lnTo>
                      <a:pt x="620" y="96"/>
                    </a:lnTo>
                    <a:lnTo>
                      <a:pt x="631" y="92"/>
                    </a:lnTo>
                    <a:lnTo>
                      <a:pt x="634" y="87"/>
                    </a:lnTo>
                    <a:lnTo>
                      <a:pt x="644" y="84"/>
                    </a:lnTo>
                    <a:lnTo>
                      <a:pt x="653" y="80"/>
                    </a:lnTo>
                    <a:lnTo>
                      <a:pt x="663" y="73"/>
                    </a:lnTo>
                    <a:lnTo>
                      <a:pt x="673" y="69"/>
                    </a:lnTo>
                    <a:lnTo>
                      <a:pt x="679" y="67"/>
                    </a:lnTo>
                    <a:lnTo>
                      <a:pt x="683" y="57"/>
                    </a:lnTo>
                    <a:lnTo>
                      <a:pt x="690" y="47"/>
                    </a:lnTo>
                    <a:lnTo>
                      <a:pt x="699" y="46"/>
                    </a:lnTo>
                    <a:lnTo>
                      <a:pt x="706" y="49"/>
                    </a:lnTo>
                    <a:lnTo>
                      <a:pt x="710" y="48"/>
                    </a:lnTo>
                    <a:lnTo>
                      <a:pt x="713" y="48"/>
                    </a:lnTo>
                    <a:lnTo>
                      <a:pt x="717" y="50"/>
                    </a:lnTo>
                    <a:lnTo>
                      <a:pt x="717" y="53"/>
                    </a:lnTo>
                    <a:lnTo>
                      <a:pt x="719" y="55"/>
                    </a:lnTo>
                    <a:lnTo>
                      <a:pt x="720" y="54"/>
                    </a:lnTo>
                    <a:lnTo>
                      <a:pt x="722" y="53"/>
                    </a:lnTo>
                    <a:lnTo>
                      <a:pt x="725" y="52"/>
                    </a:lnTo>
                    <a:lnTo>
                      <a:pt x="725" y="55"/>
                    </a:lnTo>
                    <a:lnTo>
                      <a:pt x="728" y="54"/>
                    </a:lnTo>
                    <a:lnTo>
                      <a:pt x="729" y="53"/>
                    </a:lnTo>
                    <a:lnTo>
                      <a:pt x="730" y="51"/>
                    </a:lnTo>
                    <a:lnTo>
                      <a:pt x="732" y="51"/>
                    </a:lnTo>
                    <a:lnTo>
                      <a:pt x="733" y="52"/>
                    </a:lnTo>
                    <a:lnTo>
                      <a:pt x="738" y="54"/>
                    </a:lnTo>
                    <a:lnTo>
                      <a:pt x="742" y="54"/>
                    </a:lnTo>
                    <a:lnTo>
                      <a:pt x="746" y="55"/>
                    </a:lnTo>
                    <a:lnTo>
                      <a:pt x="751" y="55"/>
                    </a:lnTo>
                    <a:lnTo>
                      <a:pt x="752" y="54"/>
                    </a:lnTo>
                    <a:lnTo>
                      <a:pt x="755" y="55"/>
                    </a:lnTo>
                    <a:lnTo>
                      <a:pt x="759" y="56"/>
                    </a:lnTo>
                    <a:lnTo>
                      <a:pt x="762" y="56"/>
                    </a:lnTo>
                    <a:lnTo>
                      <a:pt x="764" y="54"/>
                    </a:lnTo>
                    <a:lnTo>
                      <a:pt x="766" y="53"/>
                    </a:lnTo>
                    <a:lnTo>
                      <a:pt x="774" y="53"/>
                    </a:lnTo>
                    <a:lnTo>
                      <a:pt x="777" y="52"/>
                    </a:lnTo>
                    <a:lnTo>
                      <a:pt x="779" y="50"/>
                    </a:lnTo>
                    <a:lnTo>
                      <a:pt x="779" y="49"/>
                    </a:lnTo>
                    <a:lnTo>
                      <a:pt x="781" y="48"/>
                    </a:lnTo>
                    <a:lnTo>
                      <a:pt x="784" y="49"/>
                    </a:lnTo>
                    <a:lnTo>
                      <a:pt x="785" y="51"/>
                    </a:lnTo>
                    <a:lnTo>
                      <a:pt x="787" y="53"/>
                    </a:lnTo>
                    <a:lnTo>
                      <a:pt x="788" y="54"/>
                    </a:lnTo>
                    <a:lnTo>
                      <a:pt x="795" y="54"/>
                    </a:lnTo>
                    <a:lnTo>
                      <a:pt x="798" y="56"/>
                    </a:lnTo>
                    <a:lnTo>
                      <a:pt x="800" y="57"/>
                    </a:lnTo>
                    <a:lnTo>
                      <a:pt x="800" y="51"/>
                    </a:lnTo>
                    <a:lnTo>
                      <a:pt x="801" y="49"/>
                    </a:lnTo>
                    <a:lnTo>
                      <a:pt x="805" y="49"/>
                    </a:lnTo>
                    <a:lnTo>
                      <a:pt x="807" y="50"/>
                    </a:lnTo>
                    <a:lnTo>
                      <a:pt x="813" y="52"/>
                    </a:lnTo>
                    <a:lnTo>
                      <a:pt x="818" y="55"/>
                    </a:lnTo>
                    <a:lnTo>
                      <a:pt x="823" y="57"/>
                    </a:lnTo>
                    <a:lnTo>
                      <a:pt x="825" y="57"/>
                    </a:lnTo>
                    <a:lnTo>
                      <a:pt x="833" y="60"/>
                    </a:lnTo>
                    <a:lnTo>
                      <a:pt x="843" y="60"/>
                    </a:lnTo>
                    <a:lnTo>
                      <a:pt x="847" y="59"/>
                    </a:lnTo>
                    <a:lnTo>
                      <a:pt x="849" y="57"/>
                    </a:lnTo>
                    <a:lnTo>
                      <a:pt x="854" y="59"/>
                    </a:lnTo>
                    <a:lnTo>
                      <a:pt x="864" y="59"/>
                    </a:lnTo>
                    <a:lnTo>
                      <a:pt x="869" y="57"/>
                    </a:lnTo>
                    <a:lnTo>
                      <a:pt x="869" y="54"/>
                    </a:lnTo>
                    <a:lnTo>
                      <a:pt x="873" y="53"/>
                    </a:lnTo>
                    <a:lnTo>
                      <a:pt x="874" y="52"/>
                    </a:lnTo>
                    <a:lnTo>
                      <a:pt x="877" y="51"/>
                    </a:lnTo>
                    <a:lnTo>
                      <a:pt x="876" y="49"/>
                    </a:lnTo>
                    <a:lnTo>
                      <a:pt x="879" y="49"/>
                    </a:lnTo>
                    <a:lnTo>
                      <a:pt x="882" y="50"/>
                    </a:lnTo>
                    <a:lnTo>
                      <a:pt x="886" y="49"/>
                    </a:lnTo>
                    <a:lnTo>
                      <a:pt x="889" y="47"/>
                    </a:lnTo>
                    <a:lnTo>
                      <a:pt x="892" y="45"/>
                    </a:lnTo>
                    <a:lnTo>
                      <a:pt x="897" y="47"/>
                    </a:lnTo>
                    <a:lnTo>
                      <a:pt x="905" y="47"/>
                    </a:lnTo>
                    <a:lnTo>
                      <a:pt x="908" y="46"/>
                    </a:lnTo>
                    <a:lnTo>
                      <a:pt x="912" y="45"/>
                    </a:lnTo>
                    <a:lnTo>
                      <a:pt x="915" y="44"/>
                    </a:lnTo>
                    <a:lnTo>
                      <a:pt x="925" y="44"/>
                    </a:lnTo>
                    <a:lnTo>
                      <a:pt x="926" y="43"/>
                    </a:lnTo>
                    <a:lnTo>
                      <a:pt x="928" y="41"/>
                    </a:lnTo>
                    <a:lnTo>
                      <a:pt x="931" y="38"/>
                    </a:lnTo>
                    <a:lnTo>
                      <a:pt x="932" y="36"/>
                    </a:lnTo>
                    <a:lnTo>
                      <a:pt x="935" y="37"/>
                    </a:lnTo>
                    <a:lnTo>
                      <a:pt x="936" y="39"/>
                    </a:lnTo>
                    <a:lnTo>
                      <a:pt x="941" y="37"/>
                    </a:lnTo>
                    <a:lnTo>
                      <a:pt x="942" y="38"/>
                    </a:lnTo>
                    <a:lnTo>
                      <a:pt x="944" y="40"/>
                    </a:lnTo>
                    <a:lnTo>
                      <a:pt x="945" y="43"/>
                    </a:lnTo>
                    <a:lnTo>
                      <a:pt x="948" y="42"/>
                    </a:lnTo>
                    <a:lnTo>
                      <a:pt x="951" y="39"/>
                    </a:lnTo>
                    <a:lnTo>
                      <a:pt x="954" y="39"/>
                    </a:lnTo>
                    <a:lnTo>
                      <a:pt x="957" y="40"/>
                    </a:lnTo>
                    <a:lnTo>
                      <a:pt x="958" y="39"/>
                    </a:lnTo>
                    <a:lnTo>
                      <a:pt x="959" y="38"/>
                    </a:lnTo>
                    <a:lnTo>
                      <a:pt x="961" y="35"/>
                    </a:lnTo>
                    <a:lnTo>
                      <a:pt x="962" y="32"/>
                    </a:lnTo>
                    <a:lnTo>
                      <a:pt x="965" y="31"/>
                    </a:lnTo>
                    <a:lnTo>
                      <a:pt x="968" y="31"/>
                    </a:lnTo>
                    <a:lnTo>
                      <a:pt x="971" y="32"/>
                    </a:lnTo>
                    <a:lnTo>
                      <a:pt x="972" y="32"/>
                    </a:lnTo>
                    <a:lnTo>
                      <a:pt x="975" y="30"/>
                    </a:lnTo>
                    <a:lnTo>
                      <a:pt x="977" y="28"/>
                    </a:lnTo>
                    <a:lnTo>
                      <a:pt x="975" y="25"/>
                    </a:lnTo>
                    <a:lnTo>
                      <a:pt x="975" y="23"/>
                    </a:lnTo>
                    <a:lnTo>
                      <a:pt x="978" y="22"/>
                    </a:lnTo>
                    <a:lnTo>
                      <a:pt x="984" y="22"/>
                    </a:lnTo>
                    <a:lnTo>
                      <a:pt x="985" y="20"/>
                    </a:lnTo>
                    <a:lnTo>
                      <a:pt x="988" y="18"/>
                    </a:lnTo>
                    <a:lnTo>
                      <a:pt x="990" y="17"/>
                    </a:lnTo>
                    <a:lnTo>
                      <a:pt x="993" y="17"/>
                    </a:lnTo>
                    <a:lnTo>
                      <a:pt x="995" y="19"/>
                    </a:lnTo>
                    <a:lnTo>
                      <a:pt x="998" y="20"/>
                    </a:lnTo>
                    <a:lnTo>
                      <a:pt x="1003" y="21"/>
                    </a:lnTo>
                    <a:lnTo>
                      <a:pt x="1004" y="20"/>
                    </a:lnTo>
                    <a:lnTo>
                      <a:pt x="1007" y="19"/>
                    </a:lnTo>
                    <a:lnTo>
                      <a:pt x="1008" y="18"/>
                    </a:lnTo>
                    <a:lnTo>
                      <a:pt x="1010" y="17"/>
                    </a:lnTo>
                    <a:lnTo>
                      <a:pt x="1018" y="17"/>
                    </a:lnTo>
                    <a:lnTo>
                      <a:pt x="1021" y="18"/>
                    </a:lnTo>
                    <a:lnTo>
                      <a:pt x="1021" y="21"/>
                    </a:lnTo>
                    <a:lnTo>
                      <a:pt x="1024" y="21"/>
                    </a:lnTo>
                    <a:lnTo>
                      <a:pt x="1027" y="18"/>
                    </a:lnTo>
                    <a:lnTo>
                      <a:pt x="1026" y="17"/>
                    </a:lnTo>
                    <a:lnTo>
                      <a:pt x="1024" y="15"/>
                    </a:lnTo>
                    <a:lnTo>
                      <a:pt x="1026" y="14"/>
                    </a:lnTo>
                    <a:lnTo>
                      <a:pt x="1031" y="15"/>
                    </a:lnTo>
                    <a:lnTo>
                      <a:pt x="1034" y="16"/>
                    </a:lnTo>
                    <a:lnTo>
                      <a:pt x="1036" y="18"/>
                    </a:lnTo>
                    <a:lnTo>
                      <a:pt x="1037" y="20"/>
                    </a:lnTo>
                    <a:lnTo>
                      <a:pt x="1039" y="21"/>
                    </a:lnTo>
                    <a:lnTo>
                      <a:pt x="1044" y="20"/>
                    </a:lnTo>
                    <a:lnTo>
                      <a:pt x="1046" y="20"/>
                    </a:lnTo>
                    <a:lnTo>
                      <a:pt x="1047" y="18"/>
                    </a:lnTo>
                    <a:lnTo>
                      <a:pt x="1049" y="15"/>
                    </a:lnTo>
                    <a:lnTo>
                      <a:pt x="1052" y="14"/>
                    </a:lnTo>
                    <a:lnTo>
                      <a:pt x="1056" y="14"/>
                    </a:lnTo>
                    <a:lnTo>
                      <a:pt x="1059" y="15"/>
                    </a:lnTo>
                    <a:lnTo>
                      <a:pt x="1062" y="14"/>
                    </a:lnTo>
                    <a:lnTo>
                      <a:pt x="1066" y="13"/>
                    </a:lnTo>
                    <a:lnTo>
                      <a:pt x="1070" y="11"/>
                    </a:lnTo>
                    <a:lnTo>
                      <a:pt x="1075" y="10"/>
                    </a:lnTo>
                    <a:lnTo>
                      <a:pt x="1088" y="7"/>
                    </a:lnTo>
                    <a:lnTo>
                      <a:pt x="1090" y="7"/>
                    </a:lnTo>
                    <a:lnTo>
                      <a:pt x="1093" y="6"/>
                    </a:lnTo>
                    <a:lnTo>
                      <a:pt x="1098" y="8"/>
                    </a:lnTo>
                    <a:lnTo>
                      <a:pt x="1101" y="7"/>
                    </a:lnTo>
                    <a:lnTo>
                      <a:pt x="1103" y="3"/>
                    </a:lnTo>
                    <a:lnTo>
                      <a:pt x="1103" y="2"/>
                    </a:lnTo>
                    <a:lnTo>
                      <a:pt x="1106" y="3"/>
                    </a:lnTo>
                    <a:lnTo>
                      <a:pt x="1109" y="3"/>
                    </a:lnTo>
                    <a:lnTo>
                      <a:pt x="1112" y="2"/>
                    </a:lnTo>
                    <a:lnTo>
                      <a:pt x="1112" y="0"/>
                    </a:lnTo>
                    <a:lnTo>
                      <a:pt x="1115" y="0"/>
                    </a:lnTo>
                    <a:lnTo>
                      <a:pt x="1118" y="1"/>
                    </a:lnTo>
                    <a:lnTo>
                      <a:pt x="1122" y="3"/>
                    </a:lnTo>
                    <a:lnTo>
                      <a:pt x="1126" y="4"/>
                    </a:lnTo>
                    <a:lnTo>
                      <a:pt x="1132" y="4"/>
                    </a:lnTo>
                    <a:lnTo>
                      <a:pt x="1139" y="3"/>
                    </a:lnTo>
                    <a:lnTo>
                      <a:pt x="1142" y="3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CO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30" name="Freeform 71"/>
              <p:cNvSpPr>
                <a:spLocks/>
              </p:cNvSpPr>
              <p:nvPr/>
            </p:nvSpPr>
            <p:spPr bwMode="auto">
              <a:xfrm>
                <a:off x="1817" y="2087"/>
                <a:ext cx="751" cy="737"/>
              </a:xfrm>
              <a:custGeom>
                <a:avLst/>
                <a:gdLst>
                  <a:gd name="T0" fmla="*/ 0 w 2228"/>
                  <a:gd name="T1" fmla="*/ 0 h 1539"/>
                  <a:gd name="T2" fmla="*/ 0 w 2228"/>
                  <a:gd name="T3" fmla="*/ 0 h 1539"/>
                  <a:gd name="T4" fmla="*/ 0 w 2228"/>
                  <a:gd name="T5" fmla="*/ 0 h 1539"/>
                  <a:gd name="T6" fmla="*/ 0 w 2228"/>
                  <a:gd name="T7" fmla="*/ 0 h 1539"/>
                  <a:gd name="T8" fmla="*/ 0 w 2228"/>
                  <a:gd name="T9" fmla="*/ 0 h 1539"/>
                  <a:gd name="T10" fmla="*/ 0 w 2228"/>
                  <a:gd name="T11" fmla="*/ 0 h 1539"/>
                  <a:gd name="T12" fmla="*/ 0 w 2228"/>
                  <a:gd name="T13" fmla="*/ 0 h 1539"/>
                  <a:gd name="T14" fmla="*/ 0 w 2228"/>
                  <a:gd name="T15" fmla="*/ 0 h 1539"/>
                  <a:gd name="T16" fmla="*/ 0 w 2228"/>
                  <a:gd name="T17" fmla="*/ 0 h 1539"/>
                  <a:gd name="T18" fmla="*/ 0 w 2228"/>
                  <a:gd name="T19" fmla="*/ 0 h 1539"/>
                  <a:gd name="T20" fmla="*/ 0 w 2228"/>
                  <a:gd name="T21" fmla="*/ 0 h 1539"/>
                  <a:gd name="T22" fmla="*/ 0 w 2228"/>
                  <a:gd name="T23" fmla="*/ 0 h 1539"/>
                  <a:gd name="T24" fmla="*/ 0 w 2228"/>
                  <a:gd name="T25" fmla="*/ 0 h 1539"/>
                  <a:gd name="T26" fmla="*/ 0 w 2228"/>
                  <a:gd name="T27" fmla="*/ 0 h 1539"/>
                  <a:gd name="T28" fmla="*/ 0 w 2228"/>
                  <a:gd name="T29" fmla="*/ 0 h 1539"/>
                  <a:gd name="T30" fmla="*/ 0 w 2228"/>
                  <a:gd name="T31" fmla="*/ 0 h 1539"/>
                  <a:gd name="T32" fmla="*/ 0 w 2228"/>
                  <a:gd name="T33" fmla="*/ 0 h 1539"/>
                  <a:gd name="T34" fmla="*/ 0 w 2228"/>
                  <a:gd name="T35" fmla="*/ 0 h 1539"/>
                  <a:gd name="T36" fmla="*/ 0 w 2228"/>
                  <a:gd name="T37" fmla="*/ 0 h 1539"/>
                  <a:gd name="T38" fmla="*/ 0 w 2228"/>
                  <a:gd name="T39" fmla="*/ 0 h 1539"/>
                  <a:gd name="T40" fmla="*/ 0 w 2228"/>
                  <a:gd name="T41" fmla="*/ 0 h 1539"/>
                  <a:gd name="T42" fmla="*/ 0 w 2228"/>
                  <a:gd name="T43" fmla="*/ 0 h 1539"/>
                  <a:gd name="T44" fmla="*/ 0 w 2228"/>
                  <a:gd name="T45" fmla="*/ 0 h 1539"/>
                  <a:gd name="T46" fmla="*/ 0 w 2228"/>
                  <a:gd name="T47" fmla="*/ 0 h 1539"/>
                  <a:gd name="T48" fmla="*/ 0 w 2228"/>
                  <a:gd name="T49" fmla="*/ 0 h 1539"/>
                  <a:gd name="T50" fmla="*/ 0 w 2228"/>
                  <a:gd name="T51" fmla="*/ 0 h 1539"/>
                  <a:gd name="T52" fmla="*/ 0 w 2228"/>
                  <a:gd name="T53" fmla="*/ 0 h 1539"/>
                  <a:gd name="T54" fmla="*/ 0 w 2228"/>
                  <a:gd name="T55" fmla="*/ 0 h 1539"/>
                  <a:gd name="T56" fmla="*/ 0 w 2228"/>
                  <a:gd name="T57" fmla="*/ 0 h 1539"/>
                  <a:gd name="T58" fmla="*/ 0 w 2228"/>
                  <a:gd name="T59" fmla="*/ 0 h 1539"/>
                  <a:gd name="T60" fmla="*/ 0 w 2228"/>
                  <a:gd name="T61" fmla="*/ 0 h 1539"/>
                  <a:gd name="T62" fmla="*/ 0 w 2228"/>
                  <a:gd name="T63" fmla="*/ 0 h 1539"/>
                  <a:gd name="T64" fmla="*/ 0 w 2228"/>
                  <a:gd name="T65" fmla="*/ 0 h 1539"/>
                  <a:gd name="T66" fmla="*/ 0 w 2228"/>
                  <a:gd name="T67" fmla="*/ 0 h 1539"/>
                  <a:gd name="T68" fmla="*/ 0 w 2228"/>
                  <a:gd name="T69" fmla="*/ 0 h 1539"/>
                  <a:gd name="T70" fmla="*/ 0 w 2228"/>
                  <a:gd name="T71" fmla="*/ 0 h 1539"/>
                  <a:gd name="T72" fmla="*/ 0 w 2228"/>
                  <a:gd name="T73" fmla="*/ 0 h 1539"/>
                  <a:gd name="T74" fmla="*/ 0 w 2228"/>
                  <a:gd name="T75" fmla="*/ 0 h 1539"/>
                  <a:gd name="T76" fmla="*/ 0 w 2228"/>
                  <a:gd name="T77" fmla="*/ 0 h 1539"/>
                  <a:gd name="T78" fmla="*/ 0 w 2228"/>
                  <a:gd name="T79" fmla="*/ 0 h 1539"/>
                  <a:gd name="T80" fmla="*/ 0 w 2228"/>
                  <a:gd name="T81" fmla="*/ 0 h 1539"/>
                  <a:gd name="T82" fmla="*/ 0 w 2228"/>
                  <a:gd name="T83" fmla="*/ 0 h 1539"/>
                  <a:gd name="T84" fmla="*/ 0 w 2228"/>
                  <a:gd name="T85" fmla="*/ 0 h 1539"/>
                  <a:gd name="T86" fmla="*/ 0 w 2228"/>
                  <a:gd name="T87" fmla="*/ 0 h 1539"/>
                  <a:gd name="T88" fmla="*/ 0 w 2228"/>
                  <a:gd name="T89" fmla="*/ 0 h 1539"/>
                  <a:gd name="T90" fmla="*/ 0 w 2228"/>
                  <a:gd name="T91" fmla="*/ 0 h 1539"/>
                  <a:gd name="T92" fmla="*/ 0 w 2228"/>
                  <a:gd name="T93" fmla="*/ 0 h 1539"/>
                  <a:gd name="T94" fmla="*/ 0 w 2228"/>
                  <a:gd name="T95" fmla="*/ 0 h 1539"/>
                  <a:gd name="T96" fmla="*/ 0 w 2228"/>
                  <a:gd name="T97" fmla="*/ 0 h 1539"/>
                  <a:gd name="T98" fmla="*/ 0 w 2228"/>
                  <a:gd name="T99" fmla="*/ 0 h 1539"/>
                  <a:gd name="T100" fmla="*/ 0 w 2228"/>
                  <a:gd name="T101" fmla="*/ 0 h 1539"/>
                  <a:gd name="T102" fmla="*/ 0 w 2228"/>
                  <a:gd name="T103" fmla="*/ 0 h 1539"/>
                  <a:gd name="T104" fmla="*/ 0 w 2228"/>
                  <a:gd name="T105" fmla="*/ 0 h 1539"/>
                  <a:gd name="T106" fmla="*/ 0 w 2228"/>
                  <a:gd name="T107" fmla="*/ 0 h 1539"/>
                  <a:gd name="T108" fmla="*/ 0 w 2228"/>
                  <a:gd name="T109" fmla="*/ 0 h 1539"/>
                  <a:gd name="T110" fmla="*/ 0 w 2228"/>
                  <a:gd name="T111" fmla="*/ 0 h 1539"/>
                  <a:gd name="T112" fmla="*/ 0 w 2228"/>
                  <a:gd name="T113" fmla="*/ 0 h 1539"/>
                  <a:gd name="T114" fmla="*/ 0 w 2228"/>
                  <a:gd name="T115" fmla="*/ 0 h 1539"/>
                  <a:gd name="T116" fmla="*/ 0 w 2228"/>
                  <a:gd name="T117" fmla="*/ 0 h 1539"/>
                  <a:gd name="T118" fmla="*/ 0 w 2228"/>
                  <a:gd name="T119" fmla="*/ 0 h 1539"/>
                  <a:gd name="T120" fmla="*/ 0 w 2228"/>
                  <a:gd name="T121" fmla="*/ 0 h 1539"/>
                  <a:gd name="T122" fmla="*/ 0 w 2228"/>
                  <a:gd name="T123" fmla="*/ 0 h 1539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228"/>
                  <a:gd name="T187" fmla="*/ 0 h 1539"/>
                  <a:gd name="T188" fmla="*/ 2228 w 2228"/>
                  <a:gd name="T189" fmla="*/ 1539 h 1539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228" h="1539">
                    <a:moveTo>
                      <a:pt x="755" y="123"/>
                    </a:moveTo>
                    <a:lnTo>
                      <a:pt x="759" y="122"/>
                    </a:lnTo>
                    <a:lnTo>
                      <a:pt x="772" y="116"/>
                    </a:lnTo>
                    <a:lnTo>
                      <a:pt x="784" y="114"/>
                    </a:lnTo>
                    <a:lnTo>
                      <a:pt x="785" y="114"/>
                    </a:lnTo>
                    <a:lnTo>
                      <a:pt x="791" y="113"/>
                    </a:lnTo>
                    <a:lnTo>
                      <a:pt x="795" y="114"/>
                    </a:lnTo>
                    <a:lnTo>
                      <a:pt x="810" y="118"/>
                    </a:lnTo>
                    <a:lnTo>
                      <a:pt x="823" y="119"/>
                    </a:lnTo>
                    <a:lnTo>
                      <a:pt x="836" y="118"/>
                    </a:lnTo>
                    <a:lnTo>
                      <a:pt x="862" y="119"/>
                    </a:lnTo>
                    <a:lnTo>
                      <a:pt x="880" y="122"/>
                    </a:lnTo>
                    <a:lnTo>
                      <a:pt x="909" y="124"/>
                    </a:lnTo>
                    <a:lnTo>
                      <a:pt x="921" y="123"/>
                    </a:lnTo>
                    <a:lnTo>
                      <a:pt x="942" y="122"/>
                    </a:lnTo>
                    <a:lnTo>
                      <a:pt x="975" y="115"/>
                    </a:lnTo>
                    <a:lnTo>
                      <a:pt x="1011" y="97"/>
                    </a:lnTo>
                    <a:lnTo>
                      <a:pt x="1020" y="94"/>
                    </a:lnTo>
                    <a:lnTo>
                      <a:pt x="1027" y="95"/>
                    </a:lnTo>
                    <a:lnTo>
                      <a:pt x="1036" y="95"/>
                    </a:lnTo>
                    <a:lnTo>
                      <a:pt x="1040" y="93"/>
                    </a:lnTo>
                    <a:lnTo>
                      <a:pt x="1050" y="84"/>
                    </a:lnTo>
                    <a:lnTo>
                      <a:pt x="1056" y="80"/>
                    </a:lnTo>
                    <a:lnTo>
                      <a:pt x="1066" y="81"/>
                    </a:lnTo>
                    <a:lnTo>
                      <a:pt x="1073" y="85"/>
                    </a:lnTo>
                    <a:lnTo>
                      <a:pt x="1082" y="98"/>
                    </a:lnTo>
                    <a:lnTo>
                      <a:pt x="1086" y="104"/>
                    </a:lnTo>
                    <a:lnTo>
                      <a:pt x="1093" y="110"/>
                    </a:lnTo>
                    <a:lnTo>
                      <a:pt x="1105" y="114"/>
                    </a:lnTo>
                    <a:lnTo>
                      <a:pt x="1114" y="112"/>
                    </a:lnTo>
                    <a:lnTo>
                      <a:pt x="1119" y="110"/>
                    </a:lnTo>
                    <a:lnTo>
                      <a:pt x="1121" y="108"/>
                    </a:lnTo>
                    <a:lnTo>
                      <a:pt x="1138" y="101"/>
                    </a:lnTo>
                    <a:lnTo>
                      <a:pt x="1142" y="95"/>
                    </a:lnTo>
                    <a:lnTo>
                      <a:pt x="1157" y="83"/>
                    </a:lnTo>
                    <a:lnTo>
                      <a:pt x="1186" y="66"/>
                    </a:lnTo>
                    <a:lnTo>
                      <a:pt x="1194" y="55"/>
                    </a:lnTo>
                    <a:lnTo>
                      <a:pt x="1206" y="48"/>
                    </a:lnTo>
                    <a:lnTo>
                      <a:pt x="1214" y="47"/>
                    </a:lnTo>
                    <a:lnTo>
                      <a:pt x="1230" y="49"/>
                    </a:lnTo>
                    <a:lnTo>
                      <a:pt x="1253" y="55"/>
                    </a:lnTo>
                    <a:lnTo>
                      <a:pt x="1261" y="55"/>
                    </a:lnTo>
                    <a:lnTo>
                      <a:pt x="1268" y="53"/>
                    </a:lnTo>
                    <a:lnTo>
                      <a:pt x="1276" y="53"/>
                    </a:lnTo>
                    <a:lnTo>
                      <a:pt x="1284" y="54"/>
                    </a:lnTo>
                    <a:lnTo>
                      <a:pt x="1310" y="62"/>
                    </a:lnTo>
                    <a:lnTo>
                      <a:pt x="1321" y="68"/>
                    </a:lnTo>
                    <a:lnTo>
                      <a:pt x="1325" y="69"/>
                    </a:lnTo>
                    <a:lnTo>
                      <a:pt x="1337" y="66"/>
                    </a:lnTo>
                    <a:lnTo>
                      <a:pt x="1346" y="64"/>
                    </a:lnTo>
                    <a:lnTo>
                      <a:pt x="1354" y="63"/>
                    </a:lnTo>
                    <a:lnTo>
                      <a:pt x="1367" y="63"/>
                    </a:lnTo>
                    <a:lnTo>
                      <a:pt x="1379" y="62"/>
                    </a:lnTo>
                    <a:lnTo>
                      <a:pt x="1389" y="63"/>
                    </a:lnTo>
                    <a:lnTo>
                      <a:pt x="1393" y="67"/>
                    </a:lnTo>
                    <a:lnTo>
                      <a:pt x="1396" y="69"/>
                    </a:lnTo>
                    <a:lnTo>
                      <a:pt x="1399" y="72"/>
                    </a:lnTo>
                    <a:lnTo>
                      <a:pt x="1406" y="73"/>
                    </a:lnTo>
                    <a:lnTo>
                      <a:pt x="1415" y="71"/>
                    </a:lnTo>
                    <a:lnTo>
                      <a:pt x="1425" y="70"/>
                    </a:lnTo>
                    <a:lnTo>
                      <a:pt x="1441" y="71"/>
                    </a:lnTo>
                    <a:lnTo>
                      <a:pt x="1446" y="79"/>
                    </a:lnTo>
                    <a:lnTo>
                      <a:pt x="1449" y="82"/>
                    </a:lnTo>
                    <a:lnTo>
                      <a:pt x="1481" y="82"/>
                    </a:lnTo>
                    <a:lnTo>
                      <a:pt x="1497" y="78"/>
                    </a:lnTo>
                    <a:lnTo>
                      <a:pt x="1526" y="67"/>
                    </a:lnTo>
                    <a:lnTo>
                      <a:pt x="1533" y="66"/>
                    </a:lnTo>
                    <a:lnTo>
                      <a:pt x="1538" y="69"/>
                    </a:lnTo>
                    <a:lnTo>
                      <a:pt x="1543" y="73"/>
                    </a:lnTo>
                    <a:lnTo>
                      <a:pt x="1551" y="74"/>
                    </a:lnTo>
                    <a:lnTo>
                      <a:pt x="1560" y="71"/>
                    </a:lnTo>
                    <a:lnTo>
                      <a:pt x="1573" y="63"/>
                    </a:lnTo>
                    <a:lnTo>
                      <a:pt x="1590" y="59"/>
                    </a:lnTo>
                    <a:lnTo>
                      <a:pt x="1606" y="57"/>
                    </a:lnTo>
                    <a:lnTo>
                      <a:pt x="1612" y="51"/>
                    </a:lnTo>
                    <a:lnTo>
                      <a:pt x="1615" y="48"/>
                    </a:lnTo>
                    <a:lnTo>
                      <a:pt x="1622" y="46"/>
                    </a:lnTo>
                    <a:lnTo>
                      <a:pt x="1628" y="48"/>
                    </a:lnTo>
                    <a:lnTo>
                      <a:pt x="1632" y="55"/>
                    </a:lnTo>
                    <a:lnTo>
                      <a:pt x="1635" y="58"/>
                    </a:lnTo>
                    <a:lnTo>
                      <a:pt x="1639" y="60"/>
                    </a:lnTo>
                    <a:lnTo>
                      <a:pt x="1667" y="60"/>
                    </a:lnTo>
                    <a:lnTo>
                      <a:pt x="1685" y="62"/>
                    </a:lnTo>
                    <a:lnTo>
                      <a:pt x="1708" y="61"/>
                    </a:lnTo>
                    <a:lnTo>
                      <a:pt x="1717" y="59"/>
                    </a:lnTo>
                    <a:lnTo>
                      <a:pt x="1727" y="54"/>
                    </a:lnTo>
                    <a:lnTo>
                      <a:pt x="1756" y="46"/>
                    </a:lnTo>
                    <a:lnTo>
                      <a:pt x="1775" y="46"/>
                    </a:lnTo>
                    <a:lnTo>
                      <a:pt x="1782" y="44"/>
                    </a:lnTo>
                    <a:lnTo>
                      <a:pt x="1796" y="39"/>
                    </a:lnTo>
                    <a:lnTo>
                      <a:pt x="1809" y="38"/>
                    </a:lnTo>
                    <a:lnTo>
                      <a:pt x="1822" y="40"/>
                    </a:lnTo>
                    <a:lnTo>
                      <a:pt x="1834" y="41"/>
                    </a:lnTo>
                    <a:lnTo>
                      <a:pt x="1848" y="48"/>
                    </a:lnTo>
                    <a:lnTo>
                      <a:pt x="1861" y="46"/>
                    </a:lnTo>
                    <a:lnTo>
                      <a:pt x="1877" y="47"/>
                    </a:lnTo>
                    <a:lnTo>
                      <a:pt x="1886" y="51"/>
                    </a:lnTo>
                    <a:lnTo>
                      <a:pt x="1893" y="51"/>
                    </a:lnTo>
                    <a:lnTo>
                      <a:pt x="1897" y="50"/>
                    </a:lnTo>
                    <a:lnTo>
                      <a:pt x="1901" y="46"/>
                    </a:lnTo>
                    <a:lnTo>
                      <a:pt x="1927" y="30"/>
                    </a:lnTo>
                    <a:lnTo>
                      <a:pt x="1935" y="29"/>
                    </a:lnTo>
                    <a:lnTo>
                      <a:pt x="1939" y="26"/>
                    </a:lnTo>
                    <a:lnTo>
                      <a:pt x="1942" y="20"/>
                    </a:lnTo>
                    <a:lnTo>
                      <a:pt x="1945" y="17"/>
                    </a:lnTo>
                    <a:lnTo>
                      <a:pt x="1953" y="14"/>
                    </a:lnTo>
                    <a:lnTo>
                      <a:pt x="1969" y="14"/>
                    </a:lnTo>
                    <a:lnTo>
                      <a:pt x="1975" y="13"/>
                    </a:lnTo>
                    <a:lnTo>
                      <a:pt x="1981" y="10"/>
                    </a:lnTo>
                    <a:lnTo>
                      <a:pt x="1983" y="4"/>
                    </a:lnTo>
                    <a:lnTo>
                      <a:pt x="1991" y="3"/>
                    </a:lnTo>
                    <a:lnTo>
                      <a:pt x="1996" y="4"/>
                    </a:lnTo>
                    <a:lnTo>
                      <a:pt x="2004" y="3"/>
                    </a:lnTo>
                    <a:lnTo>
                      <a:pt x="2011" y="0"/>
                    </a:lnTo>
                    <a:lnTo>
                      <a:pt x="2015" y="0"/>
                    </a:lnTo>
                    <a:lnTo>
                      <a:pt x="2021" y="2"/>
                    </a:lnTo>
                    <a:lnTo>
                      <a:pt x="2024" y="8"/>
                    </a:lnTo>
                    <a:lnTo>
                      <a:pt x="2028" y="9"/>
                    </a:lnTo>
                    <a:lnTo>
                      <a:pt x="2032" y="9"/>
                    </a:lnTo>
                    <a:lnTo>
                      <a:pt x="2035" y="6"/>
                    </a:lnTo>
                    <a:lnTo>
                      <a:pt x="2043" y="5"/>
                    </a:lnTo>
                    <a:lnTo>
                      <a:pt x="2061" y="8"/>
                    </a:lnTo>
                    <a:lnTo>
                      <a:pt x="2068" y="9"/>
                    </a:lnTo>
                    <a:lnTo>
                      <a:pt x="2081" y="7"/>
                    </a:lnTo>
                    <a:lnTo>
                      <a:pt x="2091" y="7"/>
                    </a:lnTo>
                    <a:lnTo>
                      <a:pt x="2094" y="9"/>
                    </a:lnTo>
                    <a:lnTo>
                      <a:pt x="2120" y="16"/>
                    </a:lnTo>
                    <a:lnTo>
                      <a:pt x="2130" y="19"/>
                    </a:lnTo>
                    <a:lnTo>
                      <a:pt x="2138" y="20"/>
                    </a:lnTo>
                    <a:lnTo>
                      <a:pt x="2145" y="19"/>
                    </a:lnTo>
                    <a:lnTo>
                      <a:pt x="2153" y="20"/>
                    </a:lnTo>
                    <a:lnTo>
                      <a:pt x="2159" y="26"/>
                    </a:lnTo>
                    <a:lnTo>
                      <a:pt x="2165" y="33"/>
                    </a:lnTo>
                    <a:lnTo>
                      <a:pt x="2166" y="37"/>
                    </a:lnTo>
                    <a:lnTo>
                      <a:pt x="2174" y="41"/>
                    </a:lnTo>
                    <a:lnTo>
                      <a:pt x="2179" y="42"/>
                    </a:lnTo>
                    <a:lnTo>
                      <a:pt x="2189" y="44"/>
                    </a:lnTo>
                    <a:lnTo>
                      <a:pt x="2192" y="45"/>
                    </a:lnTo>
                    <a:lnTo>
                      <a:pt x="2207" y="58"/>
                    </a:lnTo>
                    <a:lnTo>
                      <a:pt x="2204" y="59"/>
                    </a:lnTo>
                    <a:lnTo>
                      <a:pt x="2195" y="65"/>
                    </a:lnTo>
                    <a:lnTo>
                      <a:pt x="2187" y="70"/>
                    </a:lnTo>
                    <a:lnTo>
                      <a:pt x="2184" y="74"/>
                    </a:lnTo>
                    <a:lnTo>
                      <a:pt x="2184" y="79"/>
                    </a:lnTo>
                    <a:lnTo>
                      <a:pt x="2191" y="97"/>
                    </a:lnTo>
                    <a:lnTo>
                      <a:pt x="2194" y="103"/>
                    </a:lnTo>
                    <a:lnTo>
                      <a:pt x="2198" y="107"/>
                    </a:lnTo>
                    <a:lnTo>
                      <a:pt x="2202" y="112"/>
                    </a:lnTo>
                    <a:lnTo>
                      <a:pt x="2211" y="118"/>
                    </a:lnTo>
                    <a:lnTo>
                      <a:pt x="2223" y="126"/>
                    </a:lnTo>
                    <a:lnTo>
                      <a:pt x="2227" y="132"/>
                    </a:lnTo>
                    <a:lnTo>
                      <a:pt x="2228" y="134"/>
                    </a:lnTo>
                    <a:lnTo>
                      <a:pt x="2228" y="142"/>
                    </a:lnTo>
                    <a:lnTo>
                      <a:pt x="2225" y="147"/>
                    </a:lnTo>
                    <a:lnTo>
                      <a:pt x="2217" y="153"/>
                    </a:lnTo>
                    <a:lnTo>
                      <a:pt x="2202" y="159"/>
                    </a:lnTo>
                    <a:lnTo>
                      <a:pt x="2185" y="173"/>
                    </a:lnTo>
                    <a:lnTo>
                      <a:pt x="2176" y="179"/>
                    </a:lnTo>
                    <a:lnTo>
                      <a:pt x="2166" y="183"/>
                    </a:lnTo>
                    <a:lnTo>
                      <a:pt x="2155" y="187"/>
                    </a:lnTo>
                    <a:lnTo>
                      <a:pt x="2149" y="192"/>
                    </a:lnTo>
                    <a:lnTo>
                      <a:pt x="2143" y="198"/>
                    </a:lnTo>
                    <a:lnTo>
                      <a:pt x="2138" y="203"/>
                    </a:lnTo>
                    <a:lnTo>
                      <a:pt x="2130" y="207"/>
                    </a:lnTo>
                    <a:lnTo>
                      <a:pt x="2125" y="211"/>
                    </a:lnTo>
                    <a:lnTo>
                      <a:pt x="2120" y="217"/>
                    </a:lnTo>
                    <a:lnTo>
                      <a:pt x="2107" y="249"/>
                    </a:lnTo>
                    <a:lnTo>
                      <a:pt x="2106" y="259"/>
                    </a:lnTo>
                    <a:lnTo>
                      <a:pt x="2112" y="261"/>
                    </a:lnTo>
                    <a:lnTo>
                      <a:pt x="2112" y="263"/>
                    </a:lnTo>
                    <a:lnTo>
                      <a:pt x="2109" y="271"/>
                    </a:lnTo>
                    <a:lnTo>
                      <a:pt x="2107" y="272"/>
                    </a:lnTo>
                    <a:lnTo>
                      <a:pt x="2103" y="273"/>
                    </a:lnTo>
                    <a:lnTo>
                      <a:pt x="2100" y="275"/>
                    </a:lnTo>
                    <a:lnTo>
                      <a:pt x="2097" y="286"/>
                    </a:lnTo>
                    <a:lnTo>
                      <a:pt x="2102" y="313"/>
                    </a:lnTo>
                    <a:lnTo>
                      <a:pt x="2104" y="325"/>
                    </a:lnTo>
                    <a:lnTo>
                      <a:pt x="2110" y="331"/>
                    </a:lnTo>
                    <a:lnTo>
                      <a:pt x="2115" y="334"/>
                    </a:lnTo>
                    <a:lnTo>
                      <a:pt x="2117" y="338"/>
                    </a:lnTo>
                    <a:lnTo>
                      <a:pt x="2116" y="344"/>
                    </a:lnTo>
                    <a:lnTo>
                      <a:pt x="2110" y="349"/>
                    </a:lnTo>
                    <a:lnTo>
                      <a:pt x="2107" y="355"/>
                    </a:lnTo>
                    <a:lnTo>
                      <a:pt x="2106" y="361"/>
                    </a:lnTo>
                    <a:lnTo>
                      <a:pt x="2104" y="364"/>
                    </a:lnTo>
                    <a:lnTo>
                      <a:pt x="2100" y="370"/>
                    </a:lnTo>
                    <a:lnTo>
                      <a:pt x="2077" y="384"/>
                    </a:lnTo>
                    <a:lnTo>
                      <a:pt x="2070" y="387"/>
                    </a:lnTo>
                    <a:lnTo>
                      <a:pt x="2054" y="394"/>
                    </a:lnTo>
                    <a:lnTo>
                      <a:pt x="2040" y="403"/>
                    </a:lnTo>
                    <a:lnTo>
                      <a:pt x="2015" y="413"/>
                    </a:lnTo>
                    <a:lnTo>
                      <a:pt x="1992" y="423"/>
                    </a:lnTo>
                    <a:lnTo>
                      <a:pt x="1989" y="424"/>
                    </a:lnTo>
                    <a:lnTo>
                      <a:pt x="1975" y="436"/>
                    </a:lnTo>
                    <a:lnTo>
                      <a:pt x="1969" y="442"/>
                    </a:lnTo>
                    <a:lnTo>
                      <a:pt x="1968" y="447"/>
                    </a:lnTo>
                    <a:lnTo>
                      <a:pt x="1966" y="451"/>
                    </a:lnTo>
                    <a:lnTo>
                      <a:pt x="1965" y="454"/>
                    </a:lnTo>
                    <a:lnTo>
                      <a:pt x="1962" y="456"/>
                    </a:lnTo>
                    <a:lnTo>
                      <a:pt x="1960" y="459"/>
                    </a:lnTo>
                    <a:lnTo>
                      <a:pt x="1960" y="461"/>
                    </a:lnTo>
                    <a:lnTo>
                      <a:pt x="1963" y="465"/>
                    </a:lnTo>
                    <a:lnTo>
                      <a:pt x="1969" y="468"/>
                    </a:lnTo>
                    <a:lnTo>
                      <a:pt x="1973" y="472"/>
                    </a:lnTo>
                    <a:lnTo>
                      <a:pt x="1976" y="479"/>
                    </a:lnTo>
                    <a:lnTo>
                      <a:pt x="1978" y="485"/>
                    </a:lnTo>
                    <a:lnTo>
                      <a:pt x="1976" y="495"/>
                    </a:lnTo>
                    <a:lnTo>
                      <a:pt x="1972" y="503"/>
                    </a:lnTo>
                    <a:lnTo>
                      <a:pt x="1965" y="512"/>
                    </a:lnTo>
                    <a:lnTo>
                      <a:pt x="1965" y="517"/>
                    </a:lnTo>
                    <a:lnTo>
                      <a:pt x="1968" y="522"/>
                    </a:lnTo>
                    <a:lnTo>
                      <a:pt x="1975" y="529"/>
                    </a:lnTo>
                    <a:lnTo>
                      <a:pt x="1978" y="534"/>
                    </a:lnTo>
                    <a:lnTo>
                      <a:pt x="1979" y="536"/>
                    </a:lnTo>
                    <a:lnTo>
                      <a:pt x="1981" y="541"/>
                    </a:lnTo>
                    <a:lnTo>
                      <a:pt x="1978" y="543"/>
                    </a:lnTo>
                    <a:lnTo>
                      <a:pt x="1976" y="545"/>
                    </a:lnTo>
                    <a:lnTo>
                      <a:pt x="1978" y="547"/>
                    </a:lnTo>
                    <a:lnTo>
                      <a:pt x="1985" y="550"/>
                    </a:lnTo>
                    <a:lnTo>
                      <a:pt x="1989" y="551"/>
                    </a:lnTo>
                    <a:lnTo>
                      <a:pt x="1991" y="553"/>
                    </a:lnTo>
                    <a:lnTo>
                      <a:pt x="1991" y="557"/>
                    </a:lnTo>
                    <a:lnTo>
                      <a:pt x="1986" y="562"/>
                    </a:lnTo>
                    <a:lnTo>
                      <a:pt x="1983" y="566"/>
                    </a:lnTo>
                    <a:lnTo>
                      <a:pt x="1982" y="575"/>
                    </a:lnTo>
                    <a:lnTo>
                      <a:pt x="1981" y="594"/>
                    </a:lnTo>
                    <a:lnTo>
                      <a:pt x="1973" y="617"/>
                    </a:lnTo>
                    <a:lnTo>
                      <a:pt x="1966" y="631"/>
                    </a:lnTo>
                    <a:lnTo>
                      <a:pt x="1966" y="637"/>
                    </a:lnTo>
                    <a:lnTo>
                      <a:pt x="1969" y="646"/>
                    </a:lnTo>
                    <a:lnTo>
                      <a:pt x="1973" y="660"/>
                    </a:lnTo>
                    <a:lnTo>
                      <a:pt x="1975" y="675"/>
                    </a:lnTo>
                    <a:lnTo>
                      <a:pt x="1972" y="688"/>
                    </a:lnTo>
                    <a:lnTo>
                      <a:pt x="1963" y="708"/>
                    </a:lnTo>
                    <a:lnTo>
                      <a:pt x="1956" y="726"/>
                    </a:lnTo>
                    <a:lnTo>
                      <a:pt x="1950" y="741"/>
                    </a:lnTo>
                    <a:lnTo>
                      <a:pt x="1946" y="754"/>
                    </a:lnTo>
                    <a:lnTo>
                      <a:pt x="1950" y="770"/>
                    </a:lnTo>
                    <a:lnTo>
                      <a:pt x="1958" y="784"/>
                    </a:lnTo>
                    <a:lnTo>
                      <a:pt x="1976" y="804"/>
                    </a:lnTo>
                    <a:lnTo>
                      <a:pt x="1995" y="823"/>
                    </a:lnTo>
                    <a:lnTo>
                      <a:pt x="2004" y="841"/>
                    </a:lnTo>
                    <a:lnTo>
                      <a:pt x="2011" y="856"/>
                    </a:lnTo>
                    <a:lnTo>
                      <a:pt x="2007" y="877"/>
                    </a:lnTo>
                    <a:lnTo>
                      <a:pt x="1994" y="910"/>
                    </a:lnTo>
                    <a:lnTo>
                      <a:pt x="1995" y="921"/>
                    </a:lnTo>
                    <a:lnTo>
                      <a:pt x="1999" y="928"/>
                    </a:lnTo>
                    <a:lnTo>
                      <a:pt x="2002" y="936"/>
                    </a:lnTo>
                    <a:lnTo>
                      <a:pt x="2005" y="942"/>
                    </a:lnTo>
                    <a:lnTo>
                      <a:pt x="2028" y="961"/>
                    </a:lnTo>
                    <a:lnTo>
                      <a:pt x="2037" y="974"/>
                    </a:lnTo>
                    <a:lnTo>
                      <a:pt x="2043" y="991"/>
                    </a:lnTo>
                    <a:lnTo>
                      <a:pt x="2031" y="995"/>
                    </a:lnTo>
                    <a:lnTo>
                      <a:pt x="2017" y="1000"/>
                    </a:lnTo>
                    <a:lnTo>
                      <a:pt x="2002" y="1006"/>
                    </a:lnTo>
                    <a:lnTo>
                      <a:pt x="1991" y="1013"/>
                    </a:lnTo>
                    <a:lnTo>
                      <a:pt x="1979" y="1021"/>
                    </a:lnTo>
                    <a:lnTo>
                      <a:pt x="1965" y="1031"/>
                    </a:lnTo>
                    <a:lnTo>
                      <a:pt x="1950" y="1040"/>
                    </a:lnTo>
                    <a:lnTo>
                      <a:pt x="1940" y="1044"/>
                    </a:lnTo>
                    <a:lnTo>
                      <a:pt x="1936" y="1044"/>
                    </a:lnTo>
                    <a:lnTo>
                      <a:pt x="1933" y="1043"/>
                    </a:lnTo>
                    <a:lnTo>
                      <a:pt x="1930" y="1041"/>
                    </a:lnTo>
                    <a:lnTo>
                      <a:pt x="1929" y="1037"/>
                    </a:lnTo>
                    <a:lnTo>
                      <a:pt x="1926" y="1030"/>
                    </a:lnTo>
                    <a:lnTo>
                      <a:pt x="1923" y="1024"/>
                    </a:lnTo>
                    <a:lnTo>
                      <a:pt x="1922" y="1019"/>
                    </a:lnTo>
                    <a:lnTo>
                      <a:pt x="1919" y="1018"/>
                    </a:lnTo>
                    <a:lnTo>
                      <a:pt x="1916" y="1017"/>
                    </a:lnTo>
                    <a:lnTo>
                      <a:pt x="1907" y="1018"/>
                    </a:lnTo>
                    <a:lnTo>
                      <a:pt x="1899" y="1016"/>
                    </a:lnTo>
                    <a:lnTo>
                      <a:pt x="1893" y="1015"/>
                    </a:lnTo>
                    <a:lnTo>
                      <a:pt x="1884" y="1014"/>
                    </a:lnTo>
                    <a:lnTo>
                      <a:pt x="1874" y="1014"/>
                    </a:lnTo>
                    <a:lnTo>
                      <a:pt x="1865" y="1013"/>
                    </a:lnTo>
                    <a:lnTo>
                      <a:pt x="1864" y="1010"/>
                    </a:lnTo>
                    <a:lnTo>
                      <a:pt x="1863" y="1006"/>
                    </a:lnTo>
                    <a:lnTo>
                      <a:pt x="1863" y="1000"/>
                    </a:lnTo>
                    <a:lnTo>
                      <a:pt x="1861" y="999"/>
                    </a:lnTo>
                    <a:lnTo>
                      <a:pt x="1858" y="998"/>
                    </a:lnTo>
                    <a:lnTo>
                      <a:pt x="1855" y="998"/>
                    </a:lnTo>
                    <a:lnTo>
                      <a:pt x="1854" y="999"/>
                    </a:lnTo>
                    <a:lnTo>
                      <a:pt x="1851" y="1006"/>
                    </a:lnTo>
                    <a:lnTo>
                      <a:pt x="1847" y="1012"/>
                    </a:lnTo>
                    <a:lnTo>
                      <a:pt x="1841" y="1023"/>
                    </a:lnTo>
                    <a:lnTo>
                      <a:pt x="1838" y="1028"/>
                    </a:lnTo>
                    <a:lnTo>
                      <a:pt x="1838" y="1029"/>
                    </a:lnTo>
                    <a:lnTo>
                      <a:pt x="1832" y="1029"/>
                    </a:lnTo>
                    <a:lnTo>
                      <a:pt x="1831" y="1027"/>
                    </a:lnTo>
                    <a:lnTo>
                      <a:pt x="1832" y="1025"/>
                    </a:lnTo>
                    <a:lnTo>
                      <a:pt x="1834" y="1019"/>
                    </a:lnTo>
                    <a:lnTo>
                      <a:pt x="1837" y="1015"/>
                    </a:lnTo>
                    <a:lnTo>
                      <a:pt x="1837" y="1013"/>
                    </a:lnTo>
                    <a:lnTo>
                      <a:pt x="1835" y="1012"/>
                    </a:lnTo>
                    <a:lnTo>
                      <a:pt x="1831" y="1012"/>
                    </a:lnTo>
                    <a:lnTo>
                      <a:pt x="1827" y="1013"/>
                    </a:lnTo>
                    <a:lnTo>
                      <a:pt x="1824" y="1016"/>
                    </a:lnTo>
                    <a:lnTo>
                      <a:pt x="1818" y="1024"/>
                    </a:lnTo>
                    <a:lnTo>
                      <a:pt x="1815" y="1027"/>
                    </a:lnTo>
                    <a:lnTo>
                      <a:pt x="1812" y="1029"/>
                    </a:lnTo>
                    <a:lnTo>
                      <a:pt x="1808" y="1029"/>
                    </a:lnTo>
                    <a:lnTo>
                      <a:pt x="1805" y="1028"/>
                    </a:lnTo>
                    <a:lnTo>
                      <a:pt x="1802" y="1026"/>
                    </a:lnTo>
                    <a:lnTo>
                      <a:pt x="1801" y="1024"/>
                    </a:lnTo>
                    <a:lnTo>
                      <a:pt x="1801" y="1022"/>
                    </a:lnTo>
                    <a:lnTo>
                      <a:pt x="1802" y="1019"/>
                    </a:lnTo>
                    <a:lnTo>
                      <a:pt x="1806" y="1014"/>
                    </a:lnTo>
                    <a:lnTo>
                      <a:pt x="1808" y="1010"/>
                    </a:lnTo>
                    <a:lnTo>
                      <a:pt x="1806" y="1007"/>
                    </a:lnTo>
                    <a:lnTo>
                      <a:pt x="1805" y="1005"/>
                    </a:lnTo>
                    <a:lnTo>
                      <a:pt x="1801" y="1004"/>
                    </a:lnTo>
                    <a:lnTo>
                      <a:pt x="1799" y="1004"/>
                    </a:lnTo>
                    <a:lnTo>
                      <a:pt x="1788" y="1007"/>
                    </a:lnTo>
                    <a:lnTo>
                      <a:pt x="1778" y="1009"/>
                    </a:lnTo>
                    <a:lnTo>
                      <a:pt x="1772" y="1010"/>
                    </a:lnTo>
                    <a:lnTo>
                      <a:pt x="1766" y="1009"/>
                    </a:lnTo>
                    <a:lnTo>
                      <a:pt x="1749" y="1004"/>
                    </a:lnTo>
                    <a:lnTo>
                      <a:pt x="1743" y="1003"/>
                    </a:lnTo>
                    <a:lnTo>
                      <a:pt x="1742" y="1003"/>
                    </a:lnTo>
                    <a:lnTo>
                      <a:pt x="1739" y="1005"/>
                    </a:lnTo>
                    <a:lnTo>
                      <a:pt x="1739" y="1006"/>
                    </a:lnTo>
                    <a:lnTo>
                      <a:pt x="1740" y="1007"/>
                    </a:lnTo>
                    <a:lnTo>
                      <a:pt x="1750" y="1007"/>
                    </a:lnTo>
                    <a:lnTo>
                      <a:pt x="1759" y="1010"/>
                    </a:lnTo>
                    <a:lnTo>
                      <a:pt x="1760" y="1012"/>
                    </a:lnTo>
                    <a:lnTo>
                      <a:pt x="1760" y="1014"/>
                    </a:lnTo>
                    <a:lnTo>
                      <a:pt x="1759" y="1017"/>
                    </a:lnTo>
                    <a:lnTo>
                      <a:pt x="1756" y="1019"/>
                    </a:lnTo>
                    <a:lnTo>
                      <a:pt x="1747" y="1019"/>
                    </a:lnTo>
                    <a:lnTo>
                      <a:pt x="1726" y="1015"/>
                    </a:lnTo>
                    <a:lnTo>
                      <a:pt x="1713" y="1015"/>
                    </a:lnTo>
                    <a:lnTo>
                      <a:pt x="1697" y="1013"/>
                    </a:lnTo>
                    <a:lnTo>
                      <a:pt x="1685" y="1010"/>
                    </a:lnTo>
                    <a:lnTo>
                      <a:pt x="1680" y="1008"/>
                    </a:lnTo>
                    <a:lnTo>
                      <a:pt x="1675" y="1007"/>
                    </a:lnTo>
                    <a:lnTo>
                      <a:pt x="1672" y="1008"/>
                    </a:lnTo>
                    <a:lnTo>
                      <a:pt x="1670" y="1009"/>
                    </a:lnTo>
                    <a:lnTo>
                      <a:pt x="1668" y="1011"/>
                    </a:lnTo>
                    <a:lnTo>
                      <a:pt x="1667" y="1014"/>
                    </a:lnTo>
                    <a:lnTo>
                      <a:pt x="1667" y="1019"/>
                    </a:lnTo>
                    <a:lnTo>
                      <a:pt x="1670" y="1028"/>
                    </a:lnTo>
                    <a:lnTo>
                      <a:pt x="1671" y="1034"/>
                    </a:lnTo>
                    <a:lnTo>
                      <a:pt x="1672" y="1036"/>
                    </a:lnTo>
                    <a:lnTo>
                      <a:pt x="1670" y="1038"/>
                    </a:lnTo>
                    <a:lnTo>
                      <a:pt x="1665" y="1040"/>
                    </a:lnTo>
                    <a:lnTo>
                      <a:pt x="1659" y="1042"/>
                    </a:lnTo>
                    <a:lnTo>
                      <a:pt x="1652" y="1042"/>
                    </a:lnTo>
                    <a:lnTo>
                      <a:pt x="1645" y="1040"/>
                    </a:lnTo>
                    <a:lnTo>
                      <a:pt x="1634" y="1037"/>
                    </a:lnTo>
                    <a:lnTo>
                      <a:pt x="1628" y="1036"/>
                    </a:lnTo>
                    <a:lnTo>
                      <a:pt x="1625" y="1037"/>
                    </a:lnTo>
                    <a:lnTo>
                      <a:pt x="1622" y="1038"/>
                    </a:lnTo>
                    <a:lnTo>
                      <a:pt x="1619" y="1039"/>
                    </a:lnTo>
                    <a:lnTo>
                      <a:pt x="1618" y="1041"/>
                    </a:lnTo>
                    <a:lnTo>
                      <a:pt x="1616" y="1044"/>
                    </a:lnTo>
                    <a:lnTo>
                      <a:pt x="1618" y="1047"/>
                    </a:lnTo>
                    <a:lnTo>
                      <a:pt x="1619" y="1050"/>
                    </a:lnTo>
                    <a:lnTo>
                      <a:pt x="1623" y="1051"/>
                    </a:lnTo>
                    <a:lnTo>
                      <a:pt x="1636" y="1056"/>
                    </a:lnTo>
                    <a:lnTo>
                      <a:pt x="1644" y="1060"/>
                    </a:lnTo>
                    <a:lnTo>
                      <a:pt x="1646" y="1061"/>
                    </a:lnTo>
                    <a:lnTo>
                      <a:pt x="1646" y="1064"/>
                    </a:lnTo>
                    <a:lnTo>
                      <a:pt x="1645" y="1066"/>
                    </a:lnTo>
                    <a:lnTo>
                      <a:pt x="1644" y="1067"/>
                    </a:lnTo>
                    <a:lnTo>
                      <a:pt x="1639" y="1069"/>
                    </a:lnTo>
                    <a:lnTo>
                      <a:pt x="1636" y="1069"/>
                    </a:lnTo>
                    <a:lnTo>
                      <a:pt x="1634" y="1068"/>
                    </a:lnTo>
                    <a:lnTo>
                      <a:pt x="1622" y="1059"/>
                    </a:lnTo>
                    <a:lnTo>
                      <a:pt x="1618" y="1055"/>
                    </a:lnTo>
                    <a:lnTo>
                      <a:pt x="1615" y="1054"/>
                    </a:lnTo>
                    <a:lnTo>
                      <a:pt x="1612" y="1054"/>
                    </a:lnTo>
                    <a:lnTo>
                      <a:pt x="1610" y="1056"/>
                    </a:lnTo>
                    <a:lnTo>
                      <a:pt x="1609" y="1057"/>
                    </a:lnTo>
                    <a:lnTo>
                      <a:pt x="1609" y="1061"/>
                    </a:lnTo>
                    <a:lnTo>
                      <a:pt x="1612" y="1064"/>
                    </a:lnTo>
                    <a:lnTo>
                      <a:pt x="1615" y="1068"/>
                    </a:lnTo>
                    <a:lnTo>
                      <a:pt x="1616" y="1070"/>
                    </a:lnTo>
                    <a:lnTo>
                      <a:pt x="1615" y="1072"/>
                    </a:lnTo>
                    <a:lnTo>
                      <a:pt x="1613" y="1074"/>
                    </a:lnTo>
                    <a:lnTo>
                      <a:pt x="1608" y="1074"/>
                    </a:lnTo>
                    <a:lnTo>
                      <a:pt x="1603" y="1072"/>
                    </a:lnTo>
                    <a:lnTo>
                      <a:pt x="1599" y="1069"/>
                    </a:lnTo>
                    <a:lnTo>
                      <a:pt x="1593" y="1068"/>
                    </a:lnTo>
                    <a:lnTo>
                      <a:pt x="1590" y="1068"/>
                    </a:lnTo>
                    <a:lnTo>
                      <a:pt x="1586" y="1069"/>
                    </a:lnTo>
                    <a:lnTo>
                      <a:pt x="1583" y="1071"/>
                    </a:lnTo>
                    <a:lnTo>
                      <a:pt x="1577" y="1076"/>
                    </a:lnTo>
                    <a:lnTo>
                      <a:pt x="1573" y="1078"/>
                    </a:lnTo>
                    <a:lnTo>
                      <a:pt x="1572" y="1082"/>
                    </a:lnTo>
                    <a:lnTo>
                      <a:pt x="1572" y="1088"/>
                    </a:lnTo>
                    <a:lnTo>
                      <a:pt x="1573" y="1091"/>
                    </a:lnTo>
                    <a:lnTo>
                      <a:pt x="1574" y="1095"/>
                    </a:lnTo>
                    <a:lnTo>
                      <a:pt x="1576" y="1097"/>
                    </a:lnTo>
                    <a:lnTo>
                      <a:pt x="1574" y="1099"/>
                    </a:lnTo>
                    <a:lnTo>
                      <a:pt x="1572" y="1099"/>
                    </a:lnTo>
                    <a:lnTo>
                      <a:pt x="1570" y="1100"/>
                    </a:lnTo>
                    <a:lnTo>
                      <a:pt x="1569" y="1099"/>
                    </a:lnTo>
                    <a:lnTo>
                      <a:pt x="1566" y="1098"/>
                    </a:lnTo>
                    <a:lnTo>
                      <a:pt x="1560" y="1095"/>
                    </a:lnTo>
                    <a:lnTo>
                      <a:pt x="1553" y="1089"/>
                    </a:lnTo>
                    <a:lnTo>
                      <a:pt x="1543" y="1083"/>
                    </a:lnTo>
                    <a:lnTo>
                      <a:pt x="1538" y="1082"/>
                    </a:lnTo>
                    <a:lnTo>
                      <a:pt x="1536" y="1083"/>
                    </a:lnTo>
                    <a:lnTo>
                      <a:pt x="1534" y="1084"/>
                    </a:lnTo>
                    <a:lnTo>
                      <a:pt x="1533" y="1086"/>
                    </a:lnTo>
                    <a:lnTo>
                      <a:pt x="1533" y="1090"/>
                    </a:lnTo>
                    <a:lnTo>
                      <a:pt x="1536" y="1093"/>
                    </a:lnTo>
                    <a:lnTo>
                      <a:pt x="1537" y="1094"/>
                    </a:lnTo>
                    <a:lnTo>
                      <a:pt x="1549" y="1099"/>
                    </a:lnTo>
                    <a:lnTo>
                      <a:pt x="1550" y="1101"/>
                    </a:lnTo>
                    <a:lnTo>
                      <a:pt x="1551" y="1103"/>
                    </a:lnTo>
                    <a:lnTo>
                      <a:pt x="1550" y="1105"/>
                    </a:lnTo>
                    <a:lnTo>
                      <a:pt x="1550" y="1106"/>
                    </a:lnTo>
                    <a:lnTo>
                      <a:pt x="1547" y="1106"/>
                    </a:lnTo>
                    <a:lnTo>
                      <a:pt x="1546" y="1105"/>
                    </a:lnTo>
                    <a:lnTo>
                      <a:pt x="1543" y="1102"/>
                    </a:lnTo>
                    <a:lnTo>
                      <a:pt x="1540" y="1099"/>
                    </a:lnTo>
                    <a:lnTo>
                      <a:pt x="1537" y="1097"/>
                    </a:lnTo>
                    <a:lnTo>
                      <a:pt x="1534" y="1096"/>
                    </a:lnTo>
                    <a:lnTo>
                      <a:pt x="1530" y="1096"/>
                    </a:lnTo>
                    <a:lnTo>
                      <a:pt x="1527" y="1097"/>
                    </a:lnTo>
                    <a:lnTo>
                      <a:pt x="1521" y="1099"/>
                    </a:lnTo>
                    <a:lnTo>
                      <a:pt x="1515" y="1100"/>
                    </a:lnTo>
                    <a:lnTo>
                      <a:pt x="1511" y="1101"/>
                    </a:lnTo>
                    <a:lnTo>
                      <a:pt x="1507" y="1102"/>
                    </a:lnTo>
                    <a:lnTo>
                      <a:pt x="1502" y="1102"/>
                    </a:lnTo>
                    <a:lnTo>
                      <a:pt x="1498" y="1101"/>
                    </a:lnTo>
                    <a:lnTo>
                      <a:pt x="1495" y="1101"/>
                    </a:lnTo>
                    <a:lnTo>
                      <a:pt x="1491" y="1098"/>
                    </a:lnTo>
                    <a:lnTo>
                      <a:pt x="1487" y="1095"/>
                    </a:lnTo>
                    <a:lnTo>
                      <a:pt x="1485" y="1092"/>
                    </a:lnTo>
                    <a:lnTo>
                      <a:pt x="1482" y="1090"/>
                    </a:lnTo>
                    <a:lnTo>
                      <a:pt x="1478" y="1087"/>
                    </a:lnTo>
                    <a:lnTo>
                      <a:pt x="1477" y="1086"/>
                    </a:lnTo>
                    <a:lnTo>
                      <a:pt x="1469" y="1086"/>
                    </a:lnTo>
                    <a:lnTo>
                      <a:pt x="1468" y="1088"/>
                    </a:lnTo>
                    <a:lnTo>
                      <a:pt x="1466" y="1089"/>
                    </a:lnTo>
                    <a:lnTo>
                      <a:pt x="1466" y="1093"/>
                    </a:lnTo>
                    <a:lnTo>
                      <a:pt x="1468" y="1094"/>
                    </a:lnTo>
                    <a:lnTo>
                      <a:pt x="1471" y="1095"/>
                    </a:lnTo>
                    <a:lnTo>
                      <a:pt x="1477" y="1096"/>
                    </a:lnTo>
                    <a:lnTo>
                      <a:pt x="1482" y="1099"/>
                    </a:lnTo>
                    <a:lnTo>
                      <a:pt x="1485" y="1100"/>
                    </a:lnTo>
                    <a:lnTo>
                      <a:pt x="1487" y="1101"/>
                    </a:lnTo>
                    <a:lnTo>
                      <a:pt x="1487" y="1103"/>
                    </a:lnTo>
                    <a:lnTo>
                      <a:pt x="1488" y="1104"/>
                    </a:lnTo>
                    <a:lnTo>
                      <a:pt x="1487" y="1105"/>
                    </a:lnTo>
                    <a:lnTo>
                      <a:pt x="1487" y="1106"/>
                    </a:lnTo>
                    <a:lnTo>
                      <a:pt x="1485" y="1107"/>
                    </a:lnTo>
                    <a:lnTo>
                      <a:pt x="1484" y="1107"/>
                    </a:lnTo>
                    <a:lnTo>
                      <a:pt x="1482" y="1106"/>
                    </a:lnTo>
                    <a:lnTo>
                      <a:pt x="1481" y="1106"/>
                    </a:lnTo>
                    <a:lnTo>
                      <a:pt x="1478" y="1103"/>
                    </a:lnTo>
                    <a:lnTo>
                      <a:pt x="1474" y="1102"/>
                    </a:lnTo>
                    <a:lnTo>
                      <a:pt x="1471" y="1101"/>
                    </a:lnTo>
                    <a:lnTo>
                      <a:pt x="1468" y="1101"/>
                    </a:lnTo>
                    <a:lnTo>
                      <a:pt x="1464" y="1102"/>
                    </a:lnTo>
                    <a:lnTo>
                      <a:pt x="1455" y="1104"/>
                    </a:lnTo>
                    <a:lnTo>
                      <a:pt x="1451" y="1105"/>
                    </a:lnTo>
                    <a:lnTo>
                      <a:pt x="1448" y="1104"/>
                    </a:lnTo>
                    <a:lnTo>
                      <a:pt x="1432" y="1100"/>
                    </a:lnTo>
                    <a:lnTo>
                      <a:pt x="1429" y="1099"/>
                    </a:lnTo>
                    <a:lnTo>
                      <a:pt x="1425" y="1098"/>
                    </a:lnTo>
                    <a:lnTo>
                      <a:pt x="1422" y="1099"/>
                    </a:lnTo>
                    <a:lnTo>
                      <a:pt x="1419" y="1100"/>
                    </a:lnTo>
                    <a:lnTo>
                      <a:pt x="1416" y="1102"/>
                    </a:lnTo>
                    <a:lnTo>
                      <a:pt x="1415" y="1104"/>
                    </a:lnTo>
                    <a:lnTo>
                      <a:pt x="1413" y="1109"/>
                    </a:lnTo>
                    <a:lnTo>
                      <a:pt x="1412" y="1114"/>
                    </a:lnTo>
                    <a:lnTo>
                      <a:pt x="1409" y="1119"/>
                    </a:lnTo>
                    <a:lnTo>
                      <a:pt x="1403" y="1122"/>
                    </a:lnTo>
                    <a:lnTo>
                      <a:pt x="1397" y="1124"/>
                    </a:lnTo>
                    <a:lnTo>
                      <a:pt x="1392" y="1126"/>
                    </a:lnTo>
                    <a:lnTo>
                      <a:pt x="1389" y="1124"/>
                    </a:lnTo>
                    <a:lnTo>
                      <a:pt x="1386" y="1123"/>
                    </a:lnTo>
                    <a:lnTo>
                      <a:pt x="1382" y="1121"/>
                    </a:lnTo>
                    <a:lnTo>
                      <a:pt x="1379" y="1118"/>
                    </a:lnTo>
                    <a:lnTo>
                      <a:pt x="1374" y="1116"/>
                    </a:lnTo>
                    <a:lnTo>
                      <a:pt x="1370" y="1115"/>
                    </a:lnTo>
                    <a:lnTo>
                      <a:pt x="1367" y="1116"/>
                    </a:lnTo>
                    <a:lnTo>
                      <a:pt x="1366" y="1118"/>
                    </a:lnTo>
                    <a:lnTo>
                      <a:pt x="1364" y="1119"/>
                    </a:lnTo>
                    <a:lnTo>
                      <a:pt x="1363" y="1123"/>
                    </a:lnTo>
                    <a:lnTo>
                      <a:pt x="1364" y="1127"/>
                    </a:lnTo>
                    <a:lnTo>
                      <a:pt x="1370" y="1131"/>
                    </a:lnTo>
                    <a:lnTo>
                      <a:pt x="1373" y="1135"/>
                    </a:lnTo>
                    <a:lnTo>
                      <a:pt x="1376" y="1140"/>
                    </a:lnTo>
                    <a:lnTo>
                      <a:pt x="1379" y="1144"/>
                    </a:lnTo>
                    <a:lnTo>
                      <a:pt x="1379" y="1145"/>
                    </a:lnTo>
                    <a:lnTo>
                      <a:pt x="1377" y="1146"/>
                    </a:lnTo>
                    <a:lnTo>
                      <a:pt x="1374" y="1146"/>
                    </a:lnTo>
                    <a:lnTo>
                      <a:pt x="1371" y="1144"/>
                    </a:lnTo>
                    <a:lnTo>
                      <a:pt x="1370" y="1142"/>
                    </a:lnTo>
                    <a:lnTo>
                      <a:pt x="1369" y="1139"/>
                    </a:lnTo>
                    <a:lnTo>
                      <a:pt x="1366" y="1135"/>
                    </a:lnTo>
                    <a:lnTo>
                      <a:pt x="1363" y="1132"/>
                    </a:lnTo>
                    <a:lnTo>
                      <a:pt x="1358" y="1131"/>
                    </a:lnTo>
                    <a:lnTo>
                      <a:pt x="1353" y="1132"/>
                    </a:lnTo>
                    <a:lnTo>
                      <a:pt x="1346" y="1133"/>
                    </a:lnTo>
                    <a:lnTo>
                      <a:pt x="1341" y="1134"/>
                    </a:lnTo>
                    <a:lnTo>
                      <a:pt x="1340" y="1136"/>
                    </a:lnTo>
                    <a:lnTo>
                      <a:pt x="1337" y="1139"/>
                    </a:lnTo>
                    <a:lnTo>
                      <a:pt x="1333" y="1140"/>
                    </a:lnTo>
                    <a:lnTo>
                      <a:pt x="1331" y="1141"/>
                    </a:lnTo>
                    <a:lnTo>
                      <a:pt x="1330" y="1141"/>
                    </a:lnTo>
                    <a:lnTo>
                      <a:pt x="1327" y="1140"/>
                    </a:lnTo>
                    <a:lnTo>
                      <a:pt x="1325" y="1140"/>
                    </a:lnTo>
                    <a:lnTo>
                      <a:pt x="1322" y="1138"/>
                    </a:lnTo>
                    <a:lnTo>
                      <a:pt x="1321" y="1137"/>
                    </a:lnTo>
                    <a:lnTo>
                      <a:pt x="1320" y="1135"/>
                    </a:lnTo>
                    <a:lnTo>
                      <a:pt x="1320" y="1134"/>
                    </a:lnTo>
                    <a:lnTo>
                      <a:pt x="1318" y="1132"/>
                    </a:lnTo>
                    <a:lnTo>
                      <a:pt x="1318" y="1123"/>
                    </a:lnTo>
                    <a:lnTo>
                      <a:pt x="1320" y="1120"/>
                    </a:lnTo>
                    <a:lnTo>
                      <a:pt x="1318" y="1118"/>
                    </a:lnTo>
                    <a:lnTo>
                      <a:pt x="1318" y="1117"/>
                    </a:lnTo>
                    <a:lnTo>
                      <a:pt x="1315" y="1115"/>
                    </a:lnTo>
                    <a:lnTo>
                      <a:pt x="1310" y="1115"/>
                    </a:lnTo>
                    <a:lnTo>
                      <a:pt x="1308" y="1116"/>
                    </a:lnTo>
                    <a:lnTo>
                      <a:pt x="1307" y="1117"/>
                    </a:lnTo>
                    <a:lnTo>
                      <a:pt x="1305" y="1119"/>
                    </a:lnTo>
                    <a:lnTo>
                      <a:pt x="1305" y="1120"/>
                    </a:lnTo>
                    <a:lnTo>
                      <a:pt x="1307" y="1121"/>
                    </a:lnTo>
                    <a:lnTo>
                      <a:pt x="1308" y="1124"/>
                    </a:lnTo>
                    <a:lnTo>
                      <a:pt x="1310" y="1128"/>
                    </a:lnTo>
                    <a:lnTo>
                      <a:pt x="1311" y="1130"/>
                    </a:lnTo>
                    <a:lnTo>
                      <a:pt x="1312" y="1132"/>
                    </a:lnTo>
                    <a:lnTo>
                      <a:pt x="1312" y="1134"/>
                    </a:lnTo>
                    <a:lnTo>
                      <a:pt x="1311" y="1137"/>
                    </a:lnTo>
                    <a:lnTo>
                      <a:pt x="1311" y="1139"/>
                    </a:lnTo>
                    <a:lnTo>
                      <a:pt x="1308" y="1141"/>
                    </a:lnTo>
                    <a:lnTo>
                      <a:pt x="1307" y="1141"/>
                    </a:lnTo>
                    <a:lnTo>
                      <a:pt x="1302" y="1142"/>
                    </a:lnTo>
                    <a:lnTo>
                      <a:pt x="1299" y="1141"/>
                    </a:lnTo>
                    <a:lnTo>
                      <a:pt x="1297" y="1141"/>
                    </a:lnTo>
                    <a:lnTo>
                      <a:pt x="1294" y="1139"/>
                    </a:lnTo>
                    <a:lnTo>
                      <a:pt x="1291" y="1138"/>
                    </a:lnTo>
                    <a:lnTo>
                      <a:pt x="1288" y="1136"/>
                    </a:lnTo>
                    <a:lnTo>
                      <a:pt x="1278" y="1136"/>
                    </a:lnTo>
                    <a:lnTo>
                      <a:pt x="1275" y="1137"/>
                    </a:lnTo>
                    <a:lnTo>
                      <a:pt x="1273" y="1137"/>
                    </a:lnTo>
                    <a:lnTo>
                      <a:pt x="1269" y="1140"/>
                    </a:lnTo>
                    <a:lnTo>
                      <a:pt x="1263" y="1144"/>
                    </a:lnTo>
                    <a:lnTo>
                      <a:pt x="1255" y="1150"/>
                    </a:lnTo>
                    <a:lnTo>
                      <a:pt x="1248" y="1155"/>
                    </a:lnTo>
                    <a:lnTo>
                      <a:pt x="1245" y="1157"/>
                    </a:lnTo>
                    <a:lnTo>
                      <a:pt x="1242" y="1158"/>
                    </a:lnTo>
                    <a:lnTo>
                      <a:pt x="1239" y="1158"/>
                    </a:lnTo>
                    <a:lnTo>
                      <a:pt x="1236" y="1156"/>
                    </a:lnTo>
                    <a:lnTo>
                      <a:pt x="1233" y="1155"/>
                    </a:lnTo>
                    <a:lnTo>
                      <a:pt x="1230" y="1153"/>
                    </a:lnTo>
                    <a:lnTo>
                      <a:pt x="1230" y="1152"/>
                    </a:lnTo>
                    <a:lnTo>
                      <a:pt x="1225" y="1152"/>
                    </a:lnTo>
                    <a:lnTo>
                      <a:pt x="1225" y="1153"/>
                    </a:lnTo>
                    <a:lnTo>
                      <a:pt x="1222" y="1156"/>
                    </a:lnTo>
                    <a:lnTo>
                      <a:pt x="1220" y="1157"/>
                    </a:lnTo>
                    <a:lnTo>
                      <a:pt x="1214" y="1157"/>
                    </a:lnTo>
                    <a:lnTo>
                      <a:pt x="1213" y="1156"/>
                    </a:lnTo>
                    <a:lnTo>
                      <a:pt x="1213" y="1155"/>
                    </a:lnTo>
                    <a:lnTo>
                      <a:pt x="1210" y="1151"/>
                    </a:lnTo>
                    <a:lnTo>
                      <a:pt x="1207" y="1146"/>
                    </a:lnTo>
                    <a:lnTo>
                      <a:pt x="1206" y="1146"/>
                    </a:lnTo>
                    <a:lnTo>
                      <a:pt x="1206" y="1145"/>
                    </a:lnTo>
                    <a:lnTo>
                      <a:pt x="1203" y="1144"/>
                    </a:lnTo>
                    <a:lnTo>
                      <a:pt x="1197" y="1144"/>
                    </a:lnTo>
                    <a:lnTo>
                      <a:pt x="1196" y="1145"/>
                    </a:lnTo>
                    <a:lnTo>
                      <a:pt x="1194" y="1146"/>
                    </a:lnTo>
                    <a:lnTo>
                      <a:pt x="1191" y="1150"/>
                    </a:lnTo>
                    <a:lnTo>
                      <a:pt x="1190" y="1152"/>
                    </a:lnTo>
                    <a:lnTo>
                      <a:pt x="1186" y="1155"/>
                    </a:lnTo>
                    <a:lnTo>
                      <a:pt x="1183" y="1157"/>
                    </a:lnTo>
                    <a:lnTo>
                      <a:pt x="1176" y="1159"/>
                    </a:lnTo>
                    <a:lnTo>
                      <a:pt x="1170" y="1160"/>
                    </a:lnTo>
                    <a:lnTo>
                      <a:pt x="1167" y="1161"/>
                    </a:lnTo>
                    <a:lnTo>
                      <a:pt x="1165" y="1160"/>
                    </a:lnTo>
                    <a:lnTo>
                      <a:pt x="1164" y="1160"/>
                    </a:lnTo>
                    <a:lnTo>
                      <a:pt x="1163" y="1159"/>
                    </a:lnTo>
                    <a:lnTo>
                      <a:pt x="1161" y="1157"/>
                    </a:lnTo>
                    <a:lnTo>
                      <a:pt x="1161" y="1155"/>
                    </a:lnTo>
                    <a:lnTo>
                      <a:pt x="1163" y="1155"/>
                    </a:lnTo>
                    <a:lnTo>
                      <a:pt x="1167" y="1152"/>
                    </a:lnTo>
                    <a:lnTo>
                      <a:pt x="1170" y="1150"/>
                    </a:lnTo>
                    <a:lnTo>
                      <a:pt x="1171" y="1148"/>
                    </a:lnTo>
                    <a:lnTo>
                      <a:pt x="1171" y="1146"/>
                    </a:lnTo>
                    <a:lnTo>
                      <a:pt x="1170" y="1145"/>
                    </a:lnTo>
                    <a:lnTo>
                      <a:pt x="1168" y="1144"/>
                    </a:lnTo>
                    <a:lnTo>
                      <a:pt x="1158" y="1144"/>
                    </a:lnTo>
                    <a:lnTo>
                      <a:pt x="1155" y="1143"/>
                    </a:lnTo>
                    <a:lnTo>
                      <a:pt x="1154" y="1143"/>
                    </a:lnTo>
                    <a:lnTo>
                      <a:pt x="1153" y="1142"/>
                    </a:lnTo>
                    <a:lnTo>
                      <a:pt x="1153" y="1139"/>
                    </a:lnTo>
                    <a:lnTo>
                      <a:pt x="1151" y="1135"/>
                    </a:lnTo>
                    <a:lnTo>
                      <a:pt x="1151" y="1133"/>
                    </a:lnTo>
                    <a:lnTo>
                      <a:pt x="1150" y="1132"/>
                    </a:lnTo>
                    <a:lnTo>
                      <a:pt x="1148" y="1131"/>
                    </a:lnTo>
                    <a:lnTo>
                      <a:pt x="1147" y="1131"/>
                    </a:lnTo>
                    <a:lnTo>
                      <a:pt x="1145" y="1132"/>
                    </a:lnTo>
                    <a:lnTo>
                      <a:pt x="1142" y="1136"/>
                    </a:lnTo>
                    <a:lnTo>
                      <a:pt x="1140" y="1141"/>
                    </a:lnTo>
                    <a:lnTo>
                      <a:pt x="1137" y="1144"/>
                    </a:lnTo>
                    <a:lnTo>
                      <a:pt x="1135" y="1145"/>
                    </a:lnTo>
                    <a:lnTo>
                      <a:pt x="1131" y="1145"/>
                    </a:lnTo>
                    <a:lnTo>
                      <a:pt x="1129" y="1144"/>
                    </a:lnTo>
                    <a:lnTo>
                      <a:pt x="1129" y="1143"/>
                    </a:lnTo>
                    <a:lnTo>
                      <a:pt x="1128" y="1140"/>
                    </a:lnTo>
                    <a:lnTo>
                      <a:pt x="1127" y="1136"/>
                    </a:lnTo>
                    <a:lnTo>
                      <a:pt x="1125" y="1133"/>
                    </a:lnTo>
                    <a:lnTo>
                      <a:pt x="1125" y="1130"/>
                    </a:lnTo>
                    <a:lnTo>
                      <a:pt x="1124" y="1129"/>
                    </a:lnTo>
                    <a:lnTo>
                      <a:pt x="1122" y="1128"/>
                    </a:lnTo>
                    <a:lnTo>
                      <a:pt x="1122" y="1127"/>
                    </a:lnTo>
                    <a:lnTo>
                      <a:pt x="1121" y="1127"/>
                    </a:lnTo>
                    <a:lnTo>
                      <a:pt x="1118" y="1126"/>
                    </a:lnTo>
                    <a:lnTo>
                      <a:pt x="1115" y="1124"/>
                    </a:lnTo>
                    <a:lnTo>
                      <a:pt x="1109" y="1124"/>
                    </a:lnTo>
                    <a:lnTo>
                      <a:pt x="1106" y="1126"/>
                    </a:lnTo>
                    <a:lnTo>
                      <a:pt x="1104" y="1127"/>
                    </a:lnTo>
                    <a:lnTo>
                      <a:pt x="1104" y="1128"/>
                    </a:lnTo>
                    <a:lnTo>
                      <a:pt x="1102" y="1130"/>
                    </a:lnTo>
                    <a:lnTo>
                      <a:pt x="1102" y="1131"/>
                    </a:lnTo>
                    <a:lnTo>
                      <a:pt x="1104" y="1132"/>
                    </a:lnTo>
                    <a:lnTo>
                      <a:pt x="1106" y="1134"/>
                    </a:lnTo>
                    <a:lnTo>
                      <a:pt x="1108" y="1138"/>
                    </a:lnTo>
                    <a:lnTo>
                      <a:pt x="1109" y="1140"/>
                    </a:lnTo>
                    <a:lnTo>
                      <a:pt x="1109" y="1149"/>
                    </a:lnTo>
                    <a:lnTo>
                      <a:pt x="1108" y="1152"/>
                    </a:lnTo>
                    <a:lnTo>
                      <a:pt x="1105" y="1154"/>
                    </a:lnTo>
                    <a:lnTo>
                      <a:pt x="1102" y="1156"/>
                    </a:lnTo>
                    <a:lnTo>
                      <a:pt x="1099" y="1157"/>
                    </a:lnTo>
                    <a:lnTo>
                      <a:pt x="1098" y="1158"/>
                    </a:lnTo>
                    <a:lnTo>
                      <a:pt x="1092" y="1158"/>
                    </a:lnTo>
                    <a:lnTo>
                      <a:pt x="1091" y="1157"/>
                    </a:lnTo>
                    <a:lnTo>
                      <a:pt x="1089" y="1156"/>
                    </a:lnTo>
                    <a:lnTo>
                      <a:pt x="1089" y="1151"/>
                    </a:lnTo>
                    <a:lnTo>
                      <a:pt x="1091" y="1147"/>
                    </a:lnTo>
                    <a:lnTo>
                      <a:pt x="1091" y="1146"/>
                    </a:lnTo>
                    <a:lnTo>
                      <a:pt x="1092" y="1144"/>
                    </a:lnTo>
                    <a:lnTo>
                      <a:pt x="1093" y="1141"/>
                    </a:lnTo>
                    <a:lnTo>
                      <a:pt x="1096" y="1135"/>
                    </a:lnTo>
                    <a:lnTo>
                      <a:pt x="1096" y="1134"/>
                    </a:lnTo>
                    <a:lnTo>
                      <a:pt x="1095" y="1132"/>
                    </a:lnTo>
                    <a:lnTo>
                      <a:pt x="1093" y="1129"/>
                    </a:lnTo>
                    <a:lnTo>
                      <a:pt x="1092" y="1128"/>
                    </a:lnTo>
                    <a:lnTo>
                      <a:pt x="1086" y="1128"/>
                    </a:lnTo>
                    <a:lnTo>
                      <a:pt x="1082" y="1131"/>
                    </a:lnTo>
                    <a:lnTo>
                      <a:pt x="1078" y="1135"/>
                    </a:lnTo>
                    <a:lnTo>
                      <a:pt x="1072" y="1138"/>
                    </a:lnTo>
                    <a:lnTo>
                      <a:pt x="1063" y="1141"/>
                    </a:lnTo>
                    <a:lnTo>
                      <a:pt x="1056" y="1145"/>
                    </a:lnTo>
                    <a:lnTo>
                      <a:pt x="1055" y="1146"/>
                    </a:lnTo>
                    <a:lnTo>
                      <a:pt x="1046" y="1146"/>
                    </a:lnTo>
                    <a:lnTo>
                      <a:pt x="1042" y="1143"/>
                    </a:lnTo>
                    <a:lnTo>
                      <a:pt x="1039" y="1141"/>
                    </a:lnTo>
                    <a:lnTo>
                      <a:pt x="1036" y="1141"/>
                    </a:lnTo>
                    <a:lnTo>
                      <a:pt x="1034" y="1142"/>
                    </a:lnTo>
                    <a:lnTo>
                      <a:pt x="1033" y="1145"/>
                    </a:lnTo>
                    <a:lnTo>
                      <a:pt x="1033" y="1146"/>
                    </a:lnTo>
                    <a:lnTo>
                      <a:pt x="1032" y="1147"/>
                    </a:lnTo>
                    <a:lnTo>
                      <a:pt x="1029" y="1147"/>
                    </a:lnTo>
                    <a:lnTo>
                      <a:pt x="1026" y="1148"/>
                    </a:lnTo>
                    <a:lnTo>
                      <a:pt x="1021" y="1147"/>
                    </a:lnTo>
                    <a:lnTo>
                      <a:pt x="1019" y="1147"/>
                    </a:lnTo>
                    <a:lnTo>
                      <a:pt x="1019" y="1146"/>
                    </a:lnTo>
                    <a:lnTo>
                      <a:pt x="1016" y="1145"/>
                    </a:lnTo>
                    <a:lnTo>
                      <a:pt x="1016" y="1144"/>
                    </a:lnTo>
                    <a:lnTo>
                      <a:pt x="1013" y="1140"/>
                    </a:lnTo>
                    <a:lnTo>
                      <a:pt x="1010" y="1136"/>
                    </a:lnTo>
                    <a:lnTo>
                      <a:pt x="1006" y="1132"/>
                    </a:lnTo>
                    <a:lnTo>
                      <a:pt x="1004" y="1131"/>
                    </a:lnTo>
                    <a:lnTo>
                      <a:pt x="1001" y="1129"/>
                    </a:lnTo>
                    <a:lnTo>
                      <a:pt x="991" y="1129"/>
                    </a:lnTo>
                    <a:lnTo>
                      <a:pt x="988" y="1130"/>
                    </a:lnTo>
                    <a:lnTo>
                      <a:pt x="985" y="1131"/>
                    </a:lnTo>
                    <a:lnTo>
                      <a:pt x="984" y="1133"/>
                    </a:lnTo>
                    <a:lnTo>
                      <a:pt x="984" y="1134"/>
                    </a:lnTo>
                    <a:lnTo>
                      <a:pt x="983" y="1137"/>
                    </a:lnTo>
                    <a:lnTo>
                      <a:pt x="980" y="1142"/>
                    </a:lnTo>
                    <a:lnTo>
                      <a:pt x="978" y="1147"/>
                    </a:lnTo>
                    <a:lnTo>
                      <a:pt x="977" y="1150"/>
                    </a:lnTo>
                    <a:lnTo>
                      <a:pt x="977" y="1151"/>
                    </a:lnTo>
                    <a:lnTo>
                      <a:pt x="974" y="1152"/>
                    </a:lnTo>
                    <a:lnTo>
                      <a:pt x="971" y="1151"/>
                    </a:lnTo>
                    <a:lnTo>
                      <a:pt x="970" y="1151"/>
                    </a:lnTo>
                    <a:lnTo>
                      <a:pt x="970" y="1144"/>
                    </a:lnTo>
                    <a:lnTo>
                      <a:pt x="968" y="1143"/>
                    </a:lnTo>
                    <a:lnTo>
                      <a:pt x="967" y="1142"/>
                    </a:lnTo>
                    <a:lnTo>
                      <a:pt x="965" y="1142"/>
                    </a:lnTo>
                    <a:lnTo>
                      <a:pt x="962" y="1141"/>
                    </a:lnTo>
                    <a:lnTo>
                      <a:pt x="960" y="1141"/>
                    </a:lnTo>
                    <a:lnTo>
                      <a:pt x="954" y="1143"/>
                    </a:lnTo>
                    <a:lnTo>
                      <a:pt x="949" y="1143"/>
                    </a:lnTo>
                    <a:lnTo>
                      <a:pt x="944" y="1141"/>
                    </a:lnTo>
                    <a:lnTo>
                      <a:pt x="937" y="1140"/>
                    </a:lnTo>
                    <a:lnTo>
                      <a:pt x="929" y="1139"/>
                    </a:lnTo>
                    <a:lnTo>
                      <a:pt x="921" y="1138"/>
                    </a:lnTo>
                    <a:lnTo>
                      <a:pt x="918" y="1138"/>
                    </a:lnTo>
                    <a:lnTo>
                      <a:pt x="916" y="1139"/>
                    </a:lnTo>
                    <a:lnTo>
                      <a:pt x="915" y="1140"/>
                    </a:lnTo>
                    <a:lnTo>
                      <a:pt x="913" y="1141"/>
                    </a:lnTo>
                    <a:lnTo>
                      <a:pt x="913" y="1143"/>
                    </a:lnTo>
                    <a:lnTo>
                      <a:pt x="918" y="1143"/>
                    </a:lnTo>
                    <a:lnTo>
                      <a:pt x="922" y="1142"/>
                    </a:lnTo>
                    <a:lnTo>
                      <a:pt x="924" y="1142"/>
                    </a:lnTo>
                    <a:lnTo>
                      <a:pt x="925" y="1143"/>
                    </a:lnTo>
                    <a:lnTo>
                      <a:pt x="926" y="1144"/>
                    </a:lnTo>
                    <a:lnTo>
                      <a:pt x="926" y="1145"/>
                    </a:lnTo>
                    <a:lnTo>
                      <a:pt x="925" y="1147"/>
                    </a:lnTo>
                    <a:lnTo>
                      <a:pt x="922" y="1150"/>
                    </a:lnTo>
                    <a:lnTo>
                      <a:pt x="921" y="1154"/>
                    </a:lnTo>
                    <a:lnTo>
                      <a:pt x="919" y="1157"/>
                    </a:lnTo>
                    <a:lnTo>
                      <a:pt x="921" y="1160"/>
                    </a:lnTo>
                    <a:lnTo>
                      <a:pt x="921" y="1163"/>
                    </a:lnTo>
                    <a:lnTo>
                      <a:pt x="922" y="1166"/>
                    </a:lnTo>
                    <a:lnTo>
                      <a:pt x="924" y="1169"/>
                    </a:lnTo>
                    <a:lnTo>
                      <a:pt x="922" y="1172"/>
                    </a:lnTo>
                    <a:lnTo>
                      <a:pt x="921" y="1176"/>
                    </a:lnTo>
                    <a:lnTo>
                      <a:pt x="919" y="1181"/>
                    </a:lnTo>
                    <a:lnTo>
                      <a:pt x="919" y="1182"/>
                    </a:lnTo>
                    <a:lnTo>
                      <a:pt x="916" y="1186"/>
                    </a:lnTo>
                    <a:lnTo>
                      <a:pt x="913" y="1188"/>
                    </a:lnTo>
                    <a:lnTo>
                      <a:pt x="912" y="1188"/>
                    </a:lnTo>
                    <a:lnTo>
                      <a:pt x="911" y="1187"/>
                    </a:lnTo>
                    <a:lnTo>
                      <a:pt x="909" y="1184"/>
                    </a:lnTo>
                    <a:lnTo>
                      <a:pt x="906" y="1182"/>
                    </a:lnTo>
                    <a:lnTo>
                      <a:pt x="905" y="1180"/>
                    </a:lnTo>
                    <a:lnTo>
                      <a:pt x="902" y="1179"/>
                    </a:lnTo>
                    <a:lnTo>
                      <a:pt x="901" y="1179"/>
                    </a:lnTo>
                    <a:lnTo>
                      <a:pt x="898" y="1180"/>
                    </a:lnTo>
                    <a:lnTo>
                      <a:pt x="895" y="1182"/>
                    </a:lnTo>
                    <a:lnTo>
                      <a:pt x="895" y="1184"/>
                    </a:lnTo>
                    <a:lnTo>
                      <a:pt x="892" y="1186"/>
                    </a:lnTo>
                    <a:lnTo>
                      <a:pt x="890" y="1187"/>
                    </a:lnTo>
                    <a:lnTo>
                      <a:pt x="889" y="1188"/>
                    </a:lnTo>
                    <a:lnTo>
                      <a:pt x="885" y="1187"/>
                    </a:lnTo>
                    <a:lnTo>
                      <a:pt x="879" y="1186"/>
                    </a:lnTo>
                    <a:lnTo>
                      <a:pt x="877" y="1185"/>
                    </a:lnTo>
                    <a:lnTo>
                      <a:pt x="876" y="1183"/>
                    </a:lnTo>
                    <a:lnTo>
                      <a:pt x="870" y="1183"/>
                    </a:lnTo>
                    <a:lnTo>
                      <a:pt x="866" y="1184"/>
                    </a:lnTo>
                    <a:lnTo>
                      <a:pt x="863" y="1186"/>
                    </a:lnTo>
                    <a:lnTo>
                      <a:pt x="862" y="1188"/>
                    </a:lnTo>
                    <a:lnTo>
                      <a:pt x="862" y="1190"/>
                    </a:lnTo>
                    <a:lnTo>
                      <a:pt x="860" y="1192"/>
                    </a:lnTo>
                    <a:lnTo>
                      <a:pt x="859" y="1193"/>
                    </a:lnTo>
                    <a:lnTo>
                      <a:pt x="857" y="1195"/>
                    </a:lnTo>
                    <a:lnTo>
                      <a:pt x="856" y="1196"/>
                    </a:lnTo>
                    <a:lnTo>
                      <a:pt x="854" y="1199"/>
                    </a:lnTo>
                    <a:lnTo>
                      <a:pt x="852" y="1200"/>
                    </a:lnTo>
                    <a:lnTo>
                      <a:pt x="849" y="1200"/>
                    </a:lnTo>
                    <a:lnTo>
                      <a:pt x="847" y="1198"/>
                    </a:lnTo>
                    <a:lnTo>
                      <a:pt x="846" y="1194"/>
                    </a:lnTo>
                    <a:lnTo>
                      <a:pt x="846" y="1190"/>
                    </a:lnTo>
                    <a:lnTo>
                      <a:pt x="844" y="1187"/>
                    </a:lnTo>
                    <a:lnTo>
                      <a:pt x="841" y="1185"/>
                    </a:lnTo>
                    <a:lnTo>
                      <a:pt x="840" y="1183"/>
                    </a:lnTo>
                    <a:lnTo>
                      <a:pt x="839" y="1181"/>
                    </a:lnTo>
                    <a:lnTo>
                      <a:pt x="833" y="1179"/>
                    </a:lnTo>
                    <a:lnTo>
                      <a:pt x="830" y="1179"/>
                    </a:lnTo>
                    <a:lnTo>
                      <a:pt x="828" y="1180"/>
                    </a:lnTo>
                    <a:lnTo>
                      <a:pt x="824" y="1182"/>
                    </a:lnTo>
                    <a:lnTo>
                      <a:pt x="823" y="1184"/>
                    </a:lnTo>
                    <a:lnTo>
                      <a:pt x="828" y="1186"/>
                    </a:lnTo>
                    <a:lnTo>
                      <a:pt x="834" y="1188"/>
                    </a:lnTo>
                    <a:lnTo>
                      <a:pt x="837" y="1190"/>
                    </a:lnTo>
                    <a:lnTo>
                      <a:pt x="837" y="1193"/>
                    </a:lnTo>
                    <a:lnTo>
                      <a:pt x="839" y="1196"/>
                    </a:lnTo>
                    <a:lnTo>
                      <a:pt x="837" y="1198"/>
                    </a:lnTo>
                    <a:lnTo>
                      <a:pt x="834" y="1199"/>
                    </a:lnTo>
                    <a:lnTo>
                      <a:pt x="831" y="1199"/>
                    </a:lnTo>
                    <a:lnTo>
                      <a:pt x="828" y="1198"/>
                    </a:lnTo>
                    <a:lnTo>
                      <a:pt x="824" y="1197"/>
                    </a:lnTo>
                    <a:lnTo>
                      <a:pt x="821" y="1195"/>
                    </a:lnTo>
                    <a:lnTo>
                      <a:pt x="818" y="1194"/>
                    </a:lnTo>
                    <a:lnTo>
                      <a:pt x="816" y="1192"/>
                    </a:lnTo>
                    <a:lnTo>
                      <a:pt x="811" y="1191"/>
                    </a:lnTo>
                    <a:lnTo>
                      <a:pt x="804" y="1191"/>
                    </a:lnTo>
                    <a:lnTo>
                      <a:pt x="798" y="1192"/>
                    </a:lnTo>
                    <a:lnTo>
                      <a:pt x="797" y="1193"/>
                    </a:lnTo>
                    <a:lnTo>
                      <a:pt x="795" y="1195"/>
                    </a:lnTo>
                    <a:lnTo>
                      <a:pt x="795" y="1204"/>
                    </a:lnTo>
                    <a:lnTo>
                      <a:pt x="797" y="1210"/>
                    </a:lnTo>
                    <a:lnTo>
                      <a:pt x="794" y="1212"/>
                    </a:lnTo>
                    <a:lnTo>
                      <a:pt x="791" y="1213"/>
                    </a:lnTo>
                    <a:lnTo>
                      <a:pt x="790" y="1214"/>
                    </a:lnTo>
                    <a:lnTo>
                      <a:pt x="781" y="1214"/>
                    </a:lnTo>
                    <a:lnTo>
                      <a:pt x="780" y="1213"/>
                    </a:lnTo>
                    <a:lnTo>
                      <a:pt x="778" y="1211"/>
                    </a:lnTo>
                    <a:lnTo>
                      <a:pt x="778" y="1199"/>
                    </a:lnTo>
                    <a:lnTo>
                      <a:pt x="777" y="1198"/>
                    </a:lnTo>
                    <a:lnTo>
                      <a:pt x="774" y="1195"/>
                    </a:lnTo>
                    <a:lnTo>
                      <a:pt x="772" y="1194"/>
                    </a:lnTo>
                    <a:lnTo>
                      <a:pt x="769" y="1194"/>
                    </a:lnTo>
                    <a:lnTo>
                      <a:pt x="767" y="1195"/>
                    </a:lnTo>
                    <a:lnTo>
                      <a:pt x="764" y="1197"/>
                    </a:lnTo>
                    <a:lnTo>
                      <a:pt x="762" y="1198"/>
                    </a:lnTo>
                    <a:lnTo>
                      <a:pt x="759" y="1200"/>
                    </a:lnTo>
                    <a:lnTo>
                      <a:pt x="758" y="1202"/>
                    </a:lnTo>
                    <a:lnTo>
                      <a:pt x="758" y="1204"/>
                    </a:lnTo>
                    <a:lnTo>
                      <a:pt x="759" y="1206"/>
                    </a:lnTo>
                    <a:lnTo>
                      <a:pt x="761" y="1208"/>
                    </a:lnTo>
                    <a:lnTo>
                      <a:pt x="762" y="1212"/>
                    </a:lnTo>
                    <a:lnTo>
                      <a:pt x="765" y="1215"/>
                    </a:lnTo>
                    <a:lnTo>
                      <a:pt x="768" y="1217"/>
                    </a:lnTo>
                    <a:lnTo>
                      <a:pt x="772" y="1220"/>
                    </a:lnTo>
                    <a:lnTo>
                      <a:pt x="774" y="1222"/>
                    </a:lnTo>
                    <a:lnTo>
                      <a:pt x="777" y="1224"/>
                    </a:lnTo>
                    <a:lnTo>
                      <a:pt x="778" y="1226"/>
                    </a:lnTo>
                    <a:lnTo>
                      <a:pt x="778" y="1229"/>
                    </a:lnTo>
                    <a:lnTo>
                      <a:pt x="775" y="1231"/>
                    </a:lnTo>
                    <a:lnTo>
                      <a:pt x="768" y="1231"/>
                    </a:lnTo>
                    <a:lnTo>
                      <a:pt x="765" y="1228"/>
                    </a:lnTo>
                    <a:lnTo>
                      <a:pt x="761" y="1226"/>
                    </a:lnTo>
                    <a:lnTo>
                      <a:pt x="758" y="1225"/>
                    </a:lnTo>
                    <a:lnTo>
                      <a:pt x="755" y="1221"/>
                    </a:lnTo>
                    <a:lnTo>
                      <a:pt x="752" y="1219"/>
                    </a:lnTo>
                    <a:lnTo>
                      <a:pt x="748" y="1215"/>
                    </a:lnTo>
                    <a:lnTo>
                      <a:pt x="748" y="1214"/>
                    </a:lnTo>
                    <a:lnTo>
                      <a:pt x="746" y="1211"/>
                    </a:lnTo>
                    <a:lnTo>
                      <a:pt x="745" y="1209"/>
                    </a:lnTo>
                    <a:lnTo>
                      <a:pt x="744" y="1208"/>
                    </a:lnTo>
                    <a:lnTo>
                      <a:pt x="742" y="1206"/>
                    </a:lnTo>
                    <a:lnTo>
                      <a:pt x="739" y="1205"/>
                    </a:lnTo>
                    <a:lnTo>
                      <a:pt x="736" y="1203"/>
                    </a:lnTo>
                    <a:lnTo>
                      <a:pt x="729" y="1203"/>
                    </a:lnTo>
                    <a:lnTo>
                      <a:pt x="728" y="1205"/>
                    </a:lnTo>
                    <a:lnTo>
                      <a:pt x="726" y="1207"/>
                    </a:lnTo>
                    <a:lnTo>
                      <a:pt x="726" y="1210"/>
                    </a:lnTo>
                    <a:lnTo>
                      <a:pt x="729" y="1211"/>
                    </a:lnTo>
                    <a:lnTo>
                      <a:pt x="731" y="1213"/>
                    </a:lnTo>
                    <a:lnTo>
                      <a:pt x="732" y="1214"/>
                    </a:lnTo>
                    <a:lnTo>
                      <a:pt x="735" y="1215"/>
                    </a:lnTo>
                    <a:lnTo>
                      <a:pt x="736" y="1217"/>
                    </a:lnTo>
                    <a:lnTo>
                      <a:pt x="739" y="1218"/>
                    </a:lnTo>
                    <a:lnTo>
                      <a:pt x="745" y="1224"/>
                    </a:lnTo>
                    <a:lnTo>
                      <a:pt x="746" y="1226"/>
                    </a:lnTo>
                    <a:lnTo>
                      <a:pt x="748" y="1228"/>
                    </a:lnTo>
                    <a:lnTo>
                      <a:pt x="749" y="1229"/>
                    </a:lnTo>
                    <a:lnTo>
                      <a:pt x="749" y="1233"/>
                    </a:lnTo>
                    <a:lnTo>
                      <a:pt x="748" y="1235"/>
                    </a:lnTo>
                    <a:lnTo>
                      <a:pt x="746" y="1238"/>
                    </a:lnTo>
                    <a:lnTo>
                      <a:pt x="745" y="1241"/>
                    </a:lnTo>
                    <a:lnTo>
                      <a:pt x="744" y="1242"/>
                    </a:lnTo>
                    <a:lnTo>
                      <a:pt x="742" y="1245"/>
                    </a:lnTo>
                    <a:lnTo>
                      <a:pt x="741" y="1246"/>
                    </a:lnTo>
                    <a:lnTo>
                      <a:pt x="739" y="1249"/>
                    </a:lnTo>
                    <a:lnTo>
                      <a:pt x="739" y="1251"/>
                    </a:lnTo>
                    <a:lnTo>
                      <a:pt x="738" y="1252"/>
                    </a:lnTo>
                    <a:lnTo>
                      <a:pt x="735" y="1253"/>
                    </a:lnTo>
                    <a:lnTo>
                      <a:pt x="728" y="1253"/>
                    </a:lnTo>
                    <a:lnTo>
                      <a:pt x="726" y="1252"/>
                    </a:lnTo>
                    <a:lnTo>
                      <a:pt x="723" y="1251"/>
                    </a:lnTo>
                    <a:lnTo>
                      <a:pt x="720" y="1248"/>
                    </a:lnTo>
                    <a:lnTo>
                      <a:pt x="718" y="1245"/>
                    </a:lnTo>
                    <a:lnTo>
                      <a:pt x="716" y="1244"/>
                    </a:lnTo>
                    <a:lnTo>
                      <a:pt x="713" y="1242"/>
                    </a:lnTo>
                    <a:lnTo>
                      <a:pt x="710" y="1241"/>
                    </a:lnTo>
                    <a:lnTo>
                      <a:pt x="706" y="1240"/>
                    </a:lnTo>
                    <a:lnTo>
                      <a:pt x="702" y="1239"/>
                    </a:lnTo>
                    <a:lnTo>
                      <a:pt x="692" y="1239"/>
                    </a:lnTo>
                    <a:lnTo>
                      <a:pt x="689" y="1240"/>
                    </a:lnTo>
                    <a:lnTo>
                      <a:pt x="687" y="1242"/>
                    </a:lnTo>
                    <a:lnTo>
                      <a:pt x="687" y="1244"/>
                    </a:lnTo>
                    <a:lnTo>
                      <a:pt x="689" y="1246"/>
                    </a:lnTo>
                    <a:lnTo>
                      <a:pt x="690" y="1249"/>
                    </a:lnTo>
                    <a:lnTo>
                      <a:pt x="695" y="1251"/>
                    </a:lnTo>
                    <a:lnTo>
                      <a:pt x="697" y="1254"/>
                    </a:lnTo>
                    <a:lnTo>
                      <a:pt x="700" y="1257"/>
                    </a:lnTo>
                    <a:lnTo>
                      <a:pt x="702" y="1259"/>
                    </a:lnTo>
                    <a:lnTo>
                      <a:pt x="702" y="1264"/>
                    </a:lnTo>
                    <a:lnTo>
                      <a:pt x="700" y="1266"/>
                    </a:lnTo>
                    <a:lnTo>
                      <a:pt x="692" y="1268"/>
                    </a:lnTo>
                    <a:lnTo>
                      <a:pt x="684" y="1270"/>
                    </a:lnTo>
                    <a:lnTo>
                      <a:pt x="682" y="1271"/>
                    </a:lnTo>
                    <a:lnTo>
                      <a:pt x="677" y="1272"/>
                    </a:lnTo>
                    <a:lnTo>
                      <a:pt x="673" y="1273"/>
                    </a:lnTo>
                    <a:lnTo>
                      <a:pt x="670" y="1274"/>
                    </a:lnTo>
                    <a:lnTo>
                      <a:pt x="669" y="1274"/>
                    </a:lnTo>
                    <a:lnTo>
                      <a:pt x="666" y="1275"/>
                    </a:lnTo>
                    <a:lnTo>
                      <a:pt x="663" y="1274"/>
                    </a:lnTo>
                    <a:lnTo>
                      <a:pt x="660" y="1273"/>
                    </a:lnTo>
                    <a:lnTo>
                      <a:pt x="659" y="1270"/>
                    </a:lnTo>
                    <a:lnTo>
                      <a:pt x="656" y="1266"/>
                    </a:lnTo>
                    <a:lnTo>
                      <a:pt x="653" y="1262"/>
                    </a:lnTo>
                    <a:lnTo>
                      <a:pt x="653" y="1259"/>
                    </a:lnTo>
                    <a:lnTo>
                      <a:pt x="650" y="1257"/>
                    </a:lnTo>
                    <a:lnTo>
                      <a:pt x="646" y="1256"/>
                    </a:lnTo>
                    <a:lnTo>
                      <a:pt x="643" y="1256"/>
                    </a:lnTo>
                    <a:lnTo>
                      <a:pt x="641" y="1257"/>
                    </a:lnTo>
                    <a:lnTo>
                      <a:pt x="637" y="1260"/>
                    </a:lnTo>
                    <a:lnTo>
                      <a:pt x="634" y="1262"/>
                    </a:lnTo>
                    <a:lnTo>
                      <a:pt x="633" y="1263"/>
                    </a:lnTo>
                    <a:lnTo>
                      <a:pt x="630" y="1265"/>
                    </a:lnTo>
                    <a:lnTo>
                      <a:pt x="625" y="1267"/>
                    </a:lnTo>
                    <a:lnTo>
                      <a:pt x="618" y="1269"/>
                    </a:lnTo>
                    <a:lnTo>
                      <a:pt x="605" y="1269"/>
                    </a:lnTo>
                    <a:lnTo>
                      <a:pt x="601" y="1268"/>
                    </a:lnTo>
                    <a:lnTo>
                      <a:pt x="598" y="1267"/>
                    </a:lnTo>
                    <a:lnTo>
                      <a:pt x="595" y="1265"/>
                    </a:lnTo>
                    <a:lnTo>
                      <a:pt x="594" y="1263"/>
                    </a:lnTo>
                    <a:lnTo>
                      <a:pt x="592" y="1263"/>
                    </a:lnTo>
                    <a:lnTo>
                      <a:pt x="589" y="1264"/>
                    </a:lnTo>
                    <a:lnTo>
                      <a:pt x="588" y="1265"/>
                    </a:lnTo>
                    <a:lnTo>
                      <a:pt x="587" y="1269"/>
                    </a:lnTo>
                    <a:lnTo>
                      <a:pt x="587" y="1271"/>
                    </a:lnTo>
                    <a:lnTo>
                      <a:pt x="588" y="1272"/>
                    </a:lnTo>
                    <a:lnTo>
                      <a:pt x="588" y="1274"/>
                    </a:lnTo>
                    <a:lnTo>
                      <a:pt x="587" y="1277"/>
                    </a:lnTo>
                    <a:lnTo>
                      <a:pt x="585" y="1278"/>
                    </a:lnTo>
                    <a:lnTo>
                      <a:pt x="584" y="1280"/>
                    </a:lnTo>
                    <a:lnTo>
                      <a:pt x="581" y="1281"/>
                    </a:lnTo>
                    <a:lnTo>
                      <a:pt x="578" y="1281"/>
                    </a:lnTo>
                    <a:lnTo>
                      <a:pt x="576" y="1283"/>
                    </a:lnTo>
                    <a:lnTo>
                      <a:pt x="575" y="1283"/>
                    </a:lnTo>
                    <a:lnTo>
                      <a:pt x="572" y="1284"/>
                    </a:lnTo>
                    <a:lnTo>
                      <a:pt x="569" y="1284"/>
                    </a:lnTo>
                    <a:lnTo>
                      <a:pt x="568" y="1285"/>
                    </a:lnTo>
                    <a:lnTo>
                      <a:pt x="564" y="1285"/>
                    </a:lnTo>
                    <a:lnTo>
                      <a:pt x="564" y="1286"/>
                    </a:lnTo>
                    <a:lnTo>
                      <a:pt x="564" y="1290"/>
                    </a:lnTo>
                    <a:lnTo>
                      <a:pt x="566" y="1292"/>
                    </a:lnTo>
                    <a:lnTo>
                      <a:pt x="568" y="1293"/>
                    </a:lnTo>
                    <a:lnTo>
                      <a:pt x="571" y="1295"/>
                    </a:lnTo>
                    <a:lnTo>
                      <a:pt x="579" y="1299"/>
                    </a:lnTo>
                    <a:lnTo>
                      <a:pt x="587" y="1302"/>
                    </a:lnTo>
                    <a:lnTo>
                      <a:pt x="588" y="1304"/>
                    </a:lnTo>
                    <a:lnTo>
                      <a:pt x="591" y="1306"/>
                    </a:lnTo>
                    <a:lnTo>
                      <a:pt x="595" y="1308"/>
                    </a:lnTo>
                    <a:lnTo>
                      <a:pt x="597" y="1311"/>
                    </a:lnTo>
                    <a:lnTo>
                      <a:pt x="597" y="1313"/>
                    </a:lnTo>
                    <a:lnTo>
                      <a:pt x="598" y="1315"/>
                    </a:lnTo>
                    <a:lnTo>
                      <a:pt x="597" y="1316"/>
                    </a:lnTo>
                    <a:lnTo>
                      <a:pt x="592" y="1316"/>
                    </a:lnTo>
                    <a:lnTo>
                      <a:pt x="589" y="1315"/>
                    </a:lnTo>
                    <a:lnTo>
                      <a:pt x="587" y="1314"/>
                    </a:lnTo>
                    <a:lnTo>
                      <a:pt x="584" y="1313"/>
                    </a:lnTo>
                    <a:lnTo>
                      <a:pt x="582" y="1312"/>
                    </a:lnTo>
                    <a:lnTo>
                      <a:pt x="576" y="1312"/>
                    </a:lnTo>
                    <a:lnTo>
                      <a:pt x="574" y="1313"/>
                    </a:lnTo>
                    <a:lnTo>
                      <a:pt x="572" y="1316"/>
                    </a:lnTo>
                    <a:lnTo>
                      <a:pt x="572" y="1320"/>
                    </a:lnTo>
                    <a:lnTo>
                      <a:pt x="571" y="1323"/>
                    </a:lnTo>
                    <a:lnTo>
                      <a:pt x="572" y="1324"/>
                    </a:lnTo>
                    <a:lnTo>
                      <a:pt x="574" y="1326"/>
                    </a:lnTo>
                    <a:lnTo>
                      <a:pt x="575" y="1327"/>
                    </a:lnTo>
                    <a:lnTo>
                      <a:pt x="578" y="1329"/>
                    </a:lnTo>
                    <a:lnTo>
                      <a:pt x="582" y="1331"/>
                    </a:lnTo>
                    <a:lnTo>
                      <a:pt x="584" y="1332"/>
                    </a:lnTo>
                    <a:lnTo>
                      <a:pt x="587" y="1333"/>
                    </a:lnTo>
                    <a:lnTo>
                      <a:pt x="589" y="1335"/>
                    </a:lnTo>
                    <a:lnTo>
                      <a:pt x="591" y="1339"/>
                    </a:lnTo>
                    <a:lnTo>
                      <a:pt x="591" y="1344"/>
                    </a:lnTo>
                    <a:lnTo>
                      <a:pt x="589" y="1346"/>
                    </a:lnTo>
                    <a:lnTo>
                      <a:pt x="589" y="1350"/>
                    </a:lnTo>
                    <a:lnTo>
                      <a:pt x="588" y="1352"/>
                    </a:lnTo>
                    <a:lnTo>
                      <a:pt x="588" y="1354"/>
                    </a:lnTo>
                    <a:lnTo>
                      <a:pt x="587" y="1355"/>
                    </a:lnTo>
                    <a:lnTo>
                      <a:pt x="578" y="1355"/>
                    </a:lnTo>
                    <a:lnTo>
                      <a:pt x="576" y="1354"/>
                    </a:lnTo>
                    <a:lnTo>
                      <a:pt x="575" y="1353"/>
                    </a:lnTo>
                    <a:lnTo>
                      <a:pt x="575" y="1350"/>
                    </a:lnTo>
                    <a:lnTo>
                      <a:pt x="574" y="1346"/>
                    </a:lnTo>
                    <a:lnTo>
                      <a:pt x="574" y="1343"/>
                    </a:lnTo>
                    <a:lnTo>
                      <a:pt x="572" y="1341"/>
                    </a:lnTo>
                    <a:lnTo>
                      <a:pt x="571" y="1339"/>
                    </a:lnTo>
                    <a:lnTo>
                      <a:pt x="569" y="1337"/>
                    </a:lnTo>
                    <a:lnTo>
                      <a:pt x="562" y="1337"/>
                    </a:lnTo>
                    <a:lnTo>
                      <a:pt x="561" y="1339"/>
                    </a:lnTo>
                    <a:lnTo>
                      <a:pt x="562" y="1341"/>
                    </a:lnTo>
                    <a:lnTo>
                      <a:pt x="562" y="1342"/>
                    </a:lnTo>
                    <a:lnTo>
                      <a:pt x="565" y="1344"/>
                    </a:lnTo>
                    <a:lnTo>
                      <a:pt x="566" y="1348"/>
                    </a:lnTo>
                    <a:lnTo>
                      <a:pt x="568" y="1351"/>
                    </a:lnTo>
                    <a:lnTo>
                      <a:pt x="569" y="1354"/>
                    </a:lnTo>
                    <a:lnTo>
                      <a:pt x="569" y="1355"/>
                    </a:lnTo>
                    <a:lnTo>
                      <a:pt x="571" y="1356"/>
                    </a:lnTo>
                    <a:lnTo>
                      <a:pt x="569" y="1358"/>
                    </a:lnTo>
                    <a:lnTo>
                      <a:pt x="568" y="1359"/>
                    </a:lnTo>
                    <a:lnTo>
                      <a:pt x="565" y="1360"/>
                    </a:lnTo>
                    <a:lnTo>
                      <a:pt x="562" y="1360"/>
                    </a:lnTo>
                    <a:lnTo>
                      <a:pt x="559" y="1361"/>
                    </a:lnTo>
                    <a:lnTo>
                      <a:pt x="553" y="1361"/>
                    </a:lnTo>
                    <a:lnTo>
                      <a:pt x="552" y="1360"/>
                    </a:lnTo>
                    <a:lnTo>
                      <a:pt x="551" y="1359"/>
                    </a:lnTo>
                    <a:lnTo>
                      <a:pt x="549" y="1357"/>
                    </a:lnTo>
                    <a:lnTo>
                      <a:pt x="548" y="1356"/>
                    </a:lnTo>
                    <a:lnTo>
                      <a:pt x="546" y="1353"/>
                    </a:lnTo>
                    <a:lnTo>
                      <a:pt x="545" y="1352"/>
                    </a:lnTo>
                    <a:lnTo>
                      <a:pt x="543" y="1351"/>
                    </a:lnTo>
                    <a:lnTo>
                      <a:pt x="542" y="1350"/>
                    </a:lnTo>
                    <a:lnTo>
                      <a:pt x="540" y="1349"/>
                    </a:lnTo>
                    <a:lnTo>
                      <a:pt x="539" y="1350"/>
                    </a:lnTo>
                    <a:lnTo>
                      <a:pt x="538" y="1351"/>
                    </a:lnTo>
                    <a:lnTo>
                      <a:pt x="536" y="1352"/>
                    </a:lnTo>
                    <a:lnTo>
                      <a:pt x="538" y="1354"/>
                    </a:lnTo>
                    <a:lnTo>
                      <a:pt x="539" y="1357"/>
                    </a:lnTo>
                    <a:lnTo>
                      <a:pt x="540" y="1360"/>
                    </a:lnTo>
                    <a:lnTo>
                      <a:pt x="540" y="1361"/>
                    </a:lnTo>
                    <a:lnTo>
                      <a:pt x="538" y="1362"/>
                    </a:lnTo>
                    <a:lnTo>
                      <a:pt x="535" y="1362"/>
                    </a:lnTo>
                    <a:lnTo>
                      <a:pt x="533" y="1361"/>
                    </a:lnTo>
                    <a:lnTo>
                      <a:pt x="529" y="1360"/>
                    </a:lnTo>
                    <a:lnTo>
                      <a:pt x="525" y="1360"/>
                    </a:lnTo>
                    <a:lnTo>
                      <a:pt x="522" y="1359"/>
                    </a:lnTo>
                    <a:lnTo>
                      <a:pt x="519" y="1360"/>
                    </a:lnTo>
                    <a:lnTo>
                      <a:pt x="516" y="1363"/>
                    </a:lnTo>
                    <a:lnTo>
                      <a:pt x="515" y="1366"/>
                    </a:lnTo>
                    <a:lnTo>
                      <a:pt x="513" y="1372"/>
                    </a:lnTo>
                    <a:lnTo>
                      <a:pt x="510" y="1373"/>
                    </a:lnTo>
                    <a:lnTo>
                      <a:pt x="506" y="1375"/>
                    </a:lnTo>
                    <a:lnTo>
                      <a:pt x="502" y="1376"/>
                    </a:lnTo>
                    <a:lnTo>
                      <a:pt x="499" y="1377"/>
                    </a:lnTo>
                    <a:lnTo>
                      <a:pt x="496" y="1378"/>
                    </a:lnTo>
                    <a:lnTo>
                      <a:pt x="493" y="1383"/>
                    </a:lnTo>
                    <a:lnTo>
                      <a:pt x="494" y="1391"/>
                    </a:lnTo>
                    <a:lnTo>
                      <a:pt x="494" y="1395"/>
                    </a:lnTo>
                    <a:lnTo>
                      <a:pt x="492" y="1395"/>
                    </a:lnTo>
                    <a:lnTo>
                      <a:pt x="486" y="1396"/>
                    </a:lnTo>
                    <a:lnTo>
                      <a:pt x="480" y="1396"/>
                    </a:lnTo>
                    <a:lnTo>
                      <a:pt x="476" y="1398"/>
                    </a:lnTo>
                    <a:lnTo>
                      <a:pt x="476" y="1403"/>
                    </a:lnTo>
                    <a:lnTo>
                      <a:pt x="479" y="1403"/>
                    </a:lnTo>
                    <a:lnTo>
                      <a:pt x="487" y="1404"/>
                    </a:lnTo>
                    <a:lnTo>
                      <a:pt x="490" y="1403"/>
                    </a:lnTo>
                    <a:lnTo>
                      <a:pt x="494" y="1404"/>
                    </a:lnTo>
                    <a:lnTo>
                      <a:pt x="499" y="1404"/>
                    </a:lnTo>
                    <a:lnTo>
                      <a:pt x="503" y="1408"/>
                    </a:lnTo>
                    <a:lnTo>
                      <a:pt x="509" y="1411"/>
                    </a:lnTo>
                    <a:lnTo>
                      <a:pt x="509" y="1413"/>
                    </a:lnTo>
                    <a:lnTo>
                      <a:pt x="510" y="1416"/>
                    </a:lnTo>
                    <a:lnTo>
                      <a:pt x="509" y="1418"/>
                    </a:lnTo>
                    <a:lnTo>
                      <a:pt x="504" y="1419"/>
                    </a:lnTo>
                    <a:lnTo>
                      <a:pt x="492" y="1419"/>
                    </a:lnTo>
                    <a:lnTo>
                      <a:pt x="489" y="1418"/>
                    </a:lnTo>
                    <a:lnTo>
                      <a:pt x="487" y="1419"/>
                    </a:lnTo>
                    <a:lnTo>
                      <a:pt x="486" y="1420"/>
                    </a:lnTo>
                    <a:lnTo>
                      <a:pt x="484" y="1421"/>
                    </a:lnTo>
                    <a:lnTo>
                      <a:pt x="484" y="1423"/>
                    </a:lnTo>
                    <a:lnTo>
                      <a:pt x="487" y="1425"/>
                    </a:lnTo>
                    <a:lnTo>
                      <a:pt x="492" y="1429"/>
                    </a:lnTo>
                    <a:lnTo>
                      <a:pt x="496" y="1435"/>
                    </a:lnTo>
                    <a:lnTo>
                      <a:pt x="499" y="1443"/>
                    </a:lnTo>
                    <a:lnTo>
                      <a:pt x="500" y="1449"/>
                    </a:lnTo>
                    <a:lnTo>
                      <a:pt x="500" y="1456"/>
                    </a:lnTo>
                    <a:lnTo>
                      <a:pt x="496" y="1461"/>
                    </a:lnTo>
                    <a:lnTo>
                      <a:pt x="493" y="1463"/>
                    </a:lnTo>
                    <a:lnTo>
                      <a:pt x="486" y="1464"/>
                    </a:lnTo>
                    <a:lnTo>
                      <a:pt x="481" y="1466"/>
                    </a:lnTo>
                    <a:lnTo>
                      <a:pt x="477" y="1467"/>
                    </a:lnTo>
                    <a:lnTo>
                      <a:pt x="471" y="1469"/>
                    </a:lnTo>
                    <a:lnTo>
                      <a:pt x="458" y="1473"/>
                    </a:lnTo>
                    <a:lnTo>
                      <a:pt x="456" y="1474"/>
                    </a:lnTo>
                    <a:lnTo>
                      <a:pt x="454" y="1477"/>
                    </a:lnTo>
                    <a:lnTo>
                      <a:pt x="453" y="1479"/>
                    </a:lnTo>
                    <a:lnTo>
                      <a:pt x="451" y="1483"/>
                    </a:lnTo>
                    <a:lnTo>
                      <a:pt x="453" y="1488"/>
                    </a:lnTo>
                    <a:lnTo>
                      <a:pt x="454" y="1491"/>
                    </a:lnTo>
                    <a:lnTo>
                      <a:pt x="454" y="1494"/>
                    </a:lnTo>
                    <a:lnTo>
                      <a:pt x="453" y="1495"/>
                    </a:lnTo>
                    <a:lnTo>
                      <a:pt x="448" y="1497"/>
                    </a:lnTo>
                    <a:lnTo>
                      <a:pt x="444" y="1498"/>
                    </a:lnTo>
                    <a:lnTo>
                      <a:pt x="437" y="1501"/>
                    </a:lnTo>
                    <a:lnTo>
                      <a:pt x="432" y="1502"/>
                    </a:lnTo>
                    <a:lnTo>
                      <a:pt x="427" y="1505"/>
                    </a:lnTo>
                    <a:lnTo>
                      <a:pt x="418" y="1509"/>
                    </a:lnTo>
                    <a:lnTo>
                      <a:pt x="407" y="1512"/>
                    </a:lnTo>
                    <a:lnTo>
                      <a:pt x="396" y="1513"/>
                    </a:lnTo>
                    <a:lnTo>
                      <a:pt x="385" y="1514"/>
                    </a:lnTo>
                    <a:lnTo>
                      <a:pt x="376" y="1515"/>
                    </a:lnTo>
                    <a:lnTo>
                      <a:pt x="369" y="1514"/>
                    </a:lnTo>
                    <a:lnTo>
                      <a:pt x="366" y="1518"/>
                    </a:lnTo>
                    <a:lnTo>
                      <a:pt x="363" y="1523"/>
                    </a:lnTo>
                    <a:lnTo>
                      <a:pt x="362" y="1526"/>
                    </a:lnTo>
                    <a:lnTo>
                      <a:pt x="355" y="1528"/>
                    </a:lnTo>
                    <a:lnTo>
                      <a:pt x="343" y="1525"/>
                    </a:lnTo>
                    <a:lnTo>
                      <a:pt x="322" y="1516"/>
                    </a:lnTo>
                    <a:lnTo>
                      <a:pt x="294" y="1503"/>
                    </a:lnTo>
                    <a:lnTo>
                      <a:pt x="287" y="1501"/>
                    </a:lnTo>
                    <a:lnTo>
                      <a:pt x="283" y="1502"/>
                    </a:lnTo>
                    <a:lnTo>
                      <a:pt x="280" y="1505"/>
                    </a:lnTo>
                    <a:lnTo>
                      <a:pt x="278" y="1516"/>
                    </a:lnTo>
                    <a:lnTo>
                      <a:pt x="274" y="1518"/>
                    </a:lnTo>
                    <a:lnTo>
                      <a:pt x="270" y="1519"/>
                    </a:lnTo>
                    <a:lnTo>
                      <a:pt x="264" y="1516"/>
                    </a:lnTo>
                    <a:lnTo>
                      <a:pt x="260" y="1498"/>
                    </a:lnTo>
                    <a:lnTo>
                      <a:pt x="257" y="1495"/>
                    </a:lnTo>
                    <a:lnTo>
                      <a:pt x="247" y="1491"/>
                    </a:lnTo>
                    <a:lnTo>
                      <a:pt x="244" y="1493"/>
                    </a:lnTo>
                    <a:lnTo>
                      <a:pt x="242" y="1497"/>
                    </a:lnTo>
                    <a:lnTo>
                      <a:pt x="255" y="1507"/>
                    </a:lnTo>
                    <a:lnTo>
                      <a:pt x="250" y="1519"/>
                    </a:lnTo>
                    <a:lnTo>
                      <a:pt x="242" y="1523"/>
                    </a:lnTo>
                    <a:lnTo>
                      <a:pt x="234" y="1526"/>
                    </a:lnTo>
                    <a:lnTo>
                      <a:pt x="229" y="1529"/>
                    </a:lnTo>
                    <a:lnTo>
                      <a:pt x="221" y="1537"/>
                    </a:lnTo>
                    <a:lnTo>
                      <a:pt x="215" y="1539"/>
                    </a:lnTo>
                    <a:lnTo>
                      <a:pt x="209" y="1537"/>
                    </a:lnTo>
                    <a:lnTo>
                      <a:pt x="208" y="1533"/>
                    </a:lnTo>
                    <a:lnTo>
                      <a:pt x="208" y="1521"/>
                    </a:lnTo>
                    <a:lnTo>
                      <a:pt x="206" y="1518"/>
                    </a:lnTo>
                    <a:lnTo>
                      <a:pt x="202" y="1518"/>
                    </a:lnTo>
                    <a:lnTo>
                      <a:pt x="191" y="1524"/>
                    </a:lnTo>
                    <a:lnTo>
                      <a:pt x="178" y="1528"/>
                    </a:lnTo>
                    <a:lnTo>
                      <a:pt x="153" y="1531"/>
                    </a:lnTo>
                    <a:lnTo>
                      <a:pt x="152" y="1529"/>
                    </a:lnTo>
                    <a:lnTo>
                      <a:pt x="152" y="1527"/>
                    </a:lnTo>
                    <a:lnTo>
                      <a:pt x="160" y="1521"/>
                    </a:lnTo>
                    <a:lnTo>
                      <a:pt x="160" y="1517"/>
                    </a:lnTo>
                    <a:lnTo>
                      <a:pt x="152" y="1511"/>
                    </a:lnTo>
                    <a:lnTo>
                      <a:pt x="140" y="1511"/>
                    </a:lnTo>
                    <a:lnTo>
                      <a:pt x="124" y="1521"/>
                    </a:lnTo>
                    <a:lnTo>
                      <a:pt x="120" y="1522"/>
                    </a:lnTo>
                    <a:lnTo>
                      <a:pt x="117" y="1522"/>
                    </a:lnTo>
                    <a:lnTo>
                      <a:pt x="116" y="1519"/>
                    </a:lnTo>
                    <a:lnTo>
                      <a:pt x="123" y="1505"/>
                    </a:lnTo>
                    <a:lnTo>
                      <a:pt x="124" y="1500"/>
                    </a:lnTo>
                    <a:lnTo>
                      <a:pt x="114" y="1496"/>
                    </a:lnTo>
                    <a:lnTo>
                      <a:pt x="110" y="1496"/>
                    </a:lnTo>
                    <a:lnTo>
                      <a:pt x="110" y="1500"/>
                    </a:lnTo>
                    <a:lnTo>
                      <a:pt x="114" y="1512"/>
                    </a:lnTo>
                    <a:lnTo>
                      <a:pt x="111" y="1515"/>
                    </a:lnTo>
                    <a:lnTo>
                      <a:pt x="106" y="1516"/>
                    </a:lnTo>
                    <a:lnTo>
                      <a:pt x="104" y="1514"/>
                    </a:lnTo>
                    <a:lnTo>
                      <a:pt x="91" y="1494"/>
                    </a:lnTo>
                    <a:lnTo>
                      <a:pt x="83" y="1490"/>
                    </a:lnTo>
                    <a:lnTo>
                      <a:pt x="77" y="1491"/>
                    </a:lnTo>
                    <a:lnTo>
                      <a:pt x="75" y="1495"/>
                    </a:lnTo>
                    <a:lnTo>
                      <a:pt x="74" y="1499"/>
                    </a:lnTo>
                    <a:lnTo>
                      <a:pt x="78" y="1504"/>
                    </a:lnTo>
                    <a:lnTo>
                      <a:pt x="83" y="1506"/>
                    </a:lnTo>
                    <a:lnTo>
                      <a:pt x="81" y="1510"/>
                    </a:lnTo>
                    <a:lnTo>
                      <a:pt x="80" y="1513"/>
                    </a:lnTo>
                    <a:lnTo>
                      <a:pt x="77" y="1517"/>
                    </a:lnTo>
                    <a:lnTo>
                      <a:pt x="72" y="1518"/>
                    </a:lnTo>
                    <a:lnTo>
                      <a:pt x="68" y="1519"/>
                    </a:lnTo>
                    <a:lnTo>
                      <a:pt x="64" y="1516"/>
                    </a:lnTo>
                    <a:lnTo>
                      <a:pt x="62" y="1511"/>
                    </a:lnTo>
                    <a:lnTo>
                      <a:pt x="68" y="1504"/>
                    </a:lnTo>
                    <a:lnTo>
                      <a:pt x="68" y="1501"/>
                    </a:lnTo>
                    <a:lnTo>
                      <a:pt x="67" y="1498"/>
                    </a:lnTo>
                    <a:lnTo>
                      <a:pt x="61" y="1498"/>
                    </a:lnTo>
                    <a:lnTo>
                      <a:pt x="47" y="1500"/>
                    </a:lnTo>
                    <a:lnTo>
                      <a:pt x="42" y="1499"/>
                    </a:lnTo>
                    <a:lnTo>
                      <a:pt x="34" y="1491"/>
                    </a:lnTo>
                    <a:lnTo>
                      <a:pt x="29" y="1489"/>
                    </a:lnTo>
                    <a:lnTo>
                      <a:pt x="23" y="1489"/>
                    </a:lnTo>
                    <a:lnTo>
                      <a:pt x="21" y="1493"/>
                    </a:lnTo>
                    <a:lnTo>
                      <a:pt x="18" y="1493"/>
                    </a:lnTo>
                    <a:lnTo>
                      <a:pt x="13" y="1501"/>
                    </a:lnTo>
                    <a:lnTo>
                      <a:pt x="11" y="1506"/>
                    </a:lnTo>
                    <a:lnTo>
                      <a:pt x="8" y="1506"/>
                    </a:lnTo>
                    <a:lnTo>
                      <a:pt x="2" y="1505"/>
                    </a:lnTo>
                    <a:lnTo>
                      <a:pt x="0" y="1500"/>
                    </a:lnTo>
                    <a:lnTo>
                      <a:pt x="8" y="1494"/>
                    </a:lnTo>
                    <a:lnTo>
                      <a:pt x="8" y="1277"/>
                    </a:lnTo>
                    <a:lnTo>
                      <a:pt x="13" y="683"/>
                    </a:lnTo>
                    <a:lnTo>
                      <a:pt x="18" y="612"/>
                    </a:lnTo>
                    <a:lnTo>
                      <a:pt x="29" y="605"/>
                    </a:lnTo>
                    <a:lnTo>
                      <a:pt x="36" y="600"/>
                    </a:lnTo>
                    <a:lnTo>
                      <a:pt x="44" y="589"/>
                    </a:lnTo>
                    <a:lnTo>
                      <a:pt x="49" y="579"/>
                    </a:lnTo>
                    <a:lnTo>
                      <a:pt x="57" y="572"/>
                    </a:lnTo>
                    <a:lnTo>
                      <a:pt x="64" y="563"/>
                    </a:lnTo>
                    <a:lnTo>
                      <a:pt x="65" y="559"/>
                    </a:lnTo>
                    <a:lnTo>
                      <a:pt x="68" y="553"/>
                    </a:lnTo>
                    <a:lnTo>
                      <a:pt x="74" y="547"/>
                    </a:lnTo>
                    <a:lnTo>
                      <a:pt x="75" y="543"/>
                    </a:lnTo>
                    <a:lnTo>
                      <a:pt x="72" y="540"/>
                    </a:lnTo>
                    <a:lnTo>
                      <a:pt x="80" y="532"/>
                    </a:lnTo>
                    <a:lnTo>
                      <a:pt x="87" y="522"/>
                    </a:lnTo>
                    <a:lnTo>
                      <a:pt x="97" y="517"/>
                    </a:lnTo>
                    <a:lnTo>
                      <a:pt x="107" y="512"/>
                    </a:lnTo>
                    <a:lnTo>
                      <a:pt x="121" y="511"/>
                    </a:lnTo>
                    <a:lnTo>
                      <a:pt x="133" y="511"/>
                    </a:lnTo>
                    <a:lnTo>
                      <a:pt x="144" y="508"/>
                    </a:lnTo>
                    <a:lnTo>
                      <a:pt x="155" y="500"/>
                    </a:lnTo>
                    <a:lnTo>
                      <a:pt x="162" y="494"/>
                    </a:lnTo>
                    <a:lnTo>
                      <a:pt x="180" y="486"/>
                    </a:lnTo>
                    <a:lnTo>
                      <a:pt x="191" y="480"/>
                    </a:lnTo>
                    <a:lnTo>
                      <a:pt x="193" y="477"/>
                    </a:lnTo>
                    <a:lnTo>
                      <a:pt x="202" y="475"/>
                    </a:lnTo>
                    <a:lnTo>
                      <a:pt x="209" y="471"/>
                    </a:lnTo>
                    <a:lnTo>
                      <a:pt x="212" y="467"/>
                    </a:lnTo>
                    <a:lnTo>
                      <a:pt x="214" y="464"/>
                    </a:lnTo>
                    <a:lnTo>
                      <a:pt x="224" y="459"/>
                    </a:lnTo>
                    <a:lnTo>
                      <a:pt x="234" y="454"/>
                    </a:lnTo>
                    <a:lnTo>
                      <a:pt x="241" y="452"/>
                    </a:lnTo>
                    <a:lnTo>
                      <a:pt x="247" y="450"/>
                    </a:lnTo>
                    <a:lnTo>
                      <a:pt x="248" y="446"/>
                    </a:lnTo>
                    <a:lnTo>
                      <a:pt x="250" y="440"/>
                    </a:lnTo>
                    <a:lnTo>
                      <a:pt x="250" y="435"/>
                    </a:lnTo>
                    <a:lnTo>
                      <a:pt x="248" y="430"/>
                    </a:lnTo>
                    <a:lnTo>
                      <a:pt x="250" y="425"/>
                    </a:lnTo>
                    <a:lnTo>
                      <a:pt x="250" y="420"/>
                    </a:lnTo>
                    <a:lnTo>
                      <a:pt x="245" y="416"/>
                    </a:lnTo>
                    <a:lnTo>
                      <a:pt x="244" y="412"/>
                    </a:lnTo>
                    <a:lnTo>
                      <a:pt x="244" y="407"/>
                    </a:lnTo>
                    <a:lnTo>
                      <a:pt x="252" y="404"/>
                    </a:lnTo>
                    <a:lnTo>
                      <a:pt x="261" y="403"/>
                    </a:lnTo>
                    <a:lnTo>
                      <a:pt x="271" y="398"/>
                    </a:lnTo>
                    <a:lnTo>
                      <a:pt x="286" y="397"/>
                    </a:lnTo>
                    <a:lnTo>
                      <a:pt x="297" y="391"/>
                    </a:lnTo>
                    <a:lnTo>
                      <a:pt x="306" y="383"/>
                    </a:lnTo>
                    <a:lnTo>
                      <a:pt x="313" y="378"/>
                    </a:lnTo>
                    <a:lnTo>
                      <a:pt x="326" y="377"/>
                    </a:lnTo>
                    <a:lnTo>
                      <a:pt x="336" y="374"/>
                    </a:lnTo>
                    <a:lnTo>
                      <a:pt x="343" y="373"/>
                    </a:lnTo>
                    <a:lnTo>
                      <a:pt x="349" y="369"/>
                    </a:lnTo>
                    <a:lnTo>
                      <a:pt x="349" y="363"/>
                    </a:lnTo>
                    <a:lnTo>
                      <a:pt x="355" y="358"/>
                    </a:lnTo>
                    <a:lnTo>
                      <a:pt x="365" y="354"/>
                    </a:lnTo>
                    <a:lnTo>
                      <a:pt x="382" y="347"/>
                    </a:lnTo>
                    <a:lnTo>
                      <a:pt x="399" y="342"/>
                    </a:lnTo>
                    <a:lnTo>
                      <a:pt x="409" y="335"/>
                    </a:lnTo>
                    <a:lnTo>
                      <a:pt x="422" y="330"/>
                    </a:lnTo>
                    <a:lnTo>
                      <a:pt x="435" y="327"/>
                    </a:lnTo>
                    <a:lnTo>
                      <a:pt x="443" y="323"/>
                    </a:lnTo>
                    <a:lnTo>
                      <a:pt x="451" y="321"/>
                    </a:lnTo>
                    <a:lnTo>
                      <a:pt x="466" y="322"/>
                    </a:lnTo>
                    <a:lnTo>
                      <a:pt x="480" y="325"/>
                    </a:lnTo>
                    <a:lnTo>
                      <a:pt x="492" y="326"/>
                    </a:lnTo>
                    <a:lnTo>
                      <a:pt x="502" y="323"/>
                    </a:lnTo>
                    <a:lnTo>
                      <a:pt x="513" y="319"/>
                    </a:lnTo>
                    <a:lnTo>
                      <a:pt x="520" y="321"/>
                    </a:lnTo>
                    <a:lnTo>
                      <a:pt x="539" y="314"/>
                    </a:lnTo>
                    <a:lnTo>
                      <a:pt x="562" y="313"/>
                    </a:lnTo>
                    <a:lnTo>
                      <a:pt x="574" y="308"/>
                    </a:lnTo>
                    <a:lnTo>
                      <a:pt x="585" y="296"/>
                    </a:lnTo>
                    <a:lnTo>
                      <a:pt x="592" y="290"/>
                    </a:lnTo>
                    <a:lnTo>
                      <a:pt x="595" y="282"/>
                    </a:lnTo>
                    <a:lnTo>
                      <a:pt x="601" y="276"/>
                    </a:lnTo>
                    <a:lnTo>
                      <a:pt x="612" y="269"/>
                    </a:lnTo>
                    <a:lnTo>
                      <a:pt x="624" y="264"/>
                    </a:lnTo>
                    <a:lnTo>
                      <a:pt x="631" y="255"/>
                    </a:lnTo>
                    <a:lnTo>
                      <a:pt x="643" y="246"/>
                    </a:lnTo>
                    <a:lnTo>
                      <a:pt x="653" y="239"/>
                    </a:lnTo>
                    <a:lnTo>
                      <a:pt x="660" y="230"/>
                    </a:lnTo>
                    <a:lnTo>
                      <a:pt x="661" y="224"/>
                    </a:lnTo>
                    <a:lnTo>
                      <a:pt x="669" y="216"/>
                    </a:lnTo>
                    <a:lnTo>
                      <a:pt x="674" y="209"/>
                    </a:lnTo>
                    <a:lnTo>
                      <a:pt x="684" y="197"/>
                    </a:lnTo>
                    <a:lnTo>
                      <a:pt x="693" y="187"/>
                    </a:lnTo>
                    <a:lnTo>
                      <a:pt x="699" y="178"/>
                    </a:lnTo>
                    <a:lnTo>
                      <a:pt x="710" y="171"/>
                    </a:lnTo>
                    <a:lnTo>
                      <a:pt x="718" y="167"/>
                    </a:lnTo>
                    <a:lnTo>
                      <a:pt x="726" y="162"/>
                    </a:lnTo>
                    <a:lnTo>
                      <a:pt x="732" y="155"/>
                    </a:lnTo>
                    <a:lnTo>
                      <a:pt x="736" y="147"/>
                    </a:lnTo>
                    <a:lnTo>
                      <a:pt x="742" y="136"/>
                    </a:lnTo>
                    <a:lnTo>
                      <a:pt x="755" y="123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CO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31" name="Freeform 72"/>
              <p:cNvSpPr>
                <a:spLocks/>
              </p:cNvSpPr>
              <p:nvPr/>
            </p:nvSpPr>
            <p:spPr bwMode="auto">
              <a:xfrm>
                <a:off x="1849" y="2563"/>
                <a:ext cx="839" cy="593"/>
              </a:xfrm>
              <a:custGeom>
                <a:avLst/>
                <a:gdLst>
                  <a:gd name="T0" fmla="*/ 0 w 2490"/>
                  <a:gd name="T1" fmla="*/ 0 h 1236"/>
                  <a:gd name="T2" fmla="*/ 0 w 2490"/>
                  <a:gd name="T3" fmla="*/ 0 h 1236"/>
                  <a:gd name="T4" fmla="*/ 0 w 2490"/>
                  <a:gd name="T5" fmla="*/ 0 h 1236"/>
                  <a:gd name="T6" fmla="*/ 0 w 2490"/>
                  <a:gd name="T7" fmla="*/ 0 h 1236"/>
                  <a:gd name="T8" fmla="*/ 0 w 2490"/>
                  <a:gd name="T9" fmla="*/ 0 h 1236"/>
                  <a:gd name="T10" fmla="*/ 0 w 2490"/>
                  <a:gd name="T11" fmla="*/ 0 h 1236"/>
                  <a:gd name="T12" fmla="*/ 0 w 2490"/>
                  <a:gd name="T13" fmla="*/ 0 h 1236"/>
                  <a:gd name="T14" fmla="*/ 0 w 2490"/>
                  <a:gd name="T15" fmla="*/ 0 h 1236"/>
                  <a:gd name="T16" fmla="*/ 0 w 2490"/>
                  <a:gd name="T17" fmla="*/ 0 h 1236"/>
                  <a:gd name="T18" fmla="*/ 0 w 2490"/>
                  <a:gd name="T19" fmla="*/ 0 h 1236"/>
                  <a:gd name="T20" fmla="*/ 0 w 2490"/>
                  <a:gd name="T21" fmla="*/ 0 h 1236"/>
                  <a:gd name="T22" fmla="*/ 0 w 2490"/>
                  <a:gd name="T23" fmla="*/ 0 h 1236"/>
                  <a:gd name="T24" fmla="*/ 0 w 2490"/>
                  <a:gd name="T25" fmla="*/ 0 h 1236"/>
                  <a:gd name="T26" fmla="*/ 0 w 2490"/>
                  <a:gd name="T27" fmla="*/ 0 h 1236"/>
                  <a:gd name="T28" fmla="*/ 0 w 2490"/>
                  <a:gd name="T29" fmla="*/ 0 h 1236"/>
                  <a:gd name="T30" fmla="*/ 0 w 2490"/>
                  <a:gd name="T31" fmla="*/ 0 h 1236"/>
                  <a:gd name="T32" fmla="*/ 0 w 2490"/>
                  <a:gd name="T33" fmla="*/ 0 h 1236"/>
                  <a:gd name="T34" fmla="*/ 0 w 2490"/>
                  <a:gd name="T35" fmla="*/ 0 h 1236"/>
                  <a:gd name="T36" fmla="*/ 0 w 2490"/>
                  <a:gd name="T37" fmla="*/ 0 h 1236"/>
                  <a:gd name="T38" fmla="*/ 0 w 2490"/>
                  <a:gd name="T39" fmla="*/ 0 h 1236"/>
                  <a:gd name="T40" fmla="*/ 0 w 2490"/>
                  <a:gd name="T41" fmla="*/ 0 h 1236"/>
                  <a:gd name="T42" fmla="*/ 0 w 2490"/>
                  <a:gd name="T43" fmla="*/ 0 h 1236"/>
                  <a:gd name="T44" fmla="*/ 0 w 2490"/>
                  <a:gd name="T45" fmla="*/ 0 h 1236"/>
                  <a:gd name="T46" fmla="*/ 0 w 2490"/>
                  <a:gd name="T47" fmla="*/ 0 h 1236"/>
                  <a:gd name="T48" fmla="*/ 0 w 2490"/>
                  <a:gd name="T49" fmla="*/ 0 h 1236"/>
                  <a:gd name="T50" fmla="*/ 0 w 2490"/>
                  <a:gd name="T51" fmla="*/ 0 h 1236"/>
                  <a:gd name="T52" fmla="*/ 0 w 2490"/>
                  <a:gd name="T53" fmla="*/ 0 h 1236"/>
                  <a:gd name="T54" fmla="*/ 0 w 2490"/>
                  <a:gd name="T55" fmla="*/ 0 h 1236"/>
                  <a:gd name="T56" fmla="*/ 0 w 2490"/>
                  <a:gd name="T57" fmla="*/ 0 h 1236"/>
                  <a:gd name="T58" fmla="*/ 0 w 2490"/>
                  <a:gd name="T59" fmla="*/ 0 h 1236"/>
                  <a:gd name="T60" fmla="*/ 0 w 2490"/>
                  <a:gd name="T61" fmla="*/ 0 h 1236"/>
                  <a:gd name="T62" fmla="*/ 0 w 2490"/>
                  <a:gd name="T63" fmla="*/ 0 h 1236"/>
                  <a:gd name="T64" fmla="*/ 0 w 2490"/>
                  <a:gd name="T65" fmla="*/ 0 h 1236"/>
                  <a:gd name="T66" fmla="*/ 0 w 2490"/>
                  <a:gd name="T67" fmla="*/ 0 h 1236"/>
                  <a:gd name="T68" fmla="*/ 0 w 2490"/>
                  <a:gd name="T69" fmla="*/ 0 h 1236"/>
                  <a:gd name="T70" fmla="*/ 0 w 2490"/>
                  <a:gd name="T71" fmla="*/ 0 h 1236"/>
                  <a:gd name="T72" fmla="*/ 0 w 2490"/>
                  <a:gd name="T73" fmla="*/ 0 h 1236"/>
                  <a:gd name="T74" fmla="*/ 0 w 2490"/>
                  <a:gd name="T75" fmla="*/ 0 h 1236"/>
                  <a:gd name="T76" fmla="*/ 0 w 2490"/>
                  <a:gd name="T77" fmla="*/ 0 h 1236"/>
                  <a:gd name="T78" fmla="*/ 0 w 2490"/>
                  <a:gd name="T79" fmla="*/ 0 h 1236"/>
                  <a:gd name="T80" fmla="*/ 0 w 2490"/>
                  <a:gd name="T81" fmla="*/ 0 h 1236"/>
                  <a:gd name="T82" fmla="*/ 0 w 2490"/>
                  <a:gd name="T83" fmla="*/ 0 h 1236"/>
                  <a:gd name="T84" fmla="*/ 0 w 2490"/>
                  <a:gd name="T85" fmla="*/ 0 h 1236"/>
                  <a:gd name="T86" fmla="*/ 0 w 2490"/>
                  <a:gd name="T87" fmla="*/ 0 h 1236"/>
                  <a:gd name="T88" fmla="*/ 0 w 2490"/>
                  <a:gd name="T89" fmla="*/ 0 h 1236"/>
                  <a:gd name="T90" fmla="*/ 0 w 2490"/>
                  <a:gd name="T91" fmla="*/ 0 h 1236"/>
                  <a:gd name="T92" fmla="*/ 0 w 2490"/>
                  <a:gd name="T93" fmla="*/ 0 h 1236"/>
                  <a:gd name="T94" fmla="*/ 0 w 2490"/>
                  <a:gd name="T95" fmla="*/ 0 h 1236"/>
                  <a:gd name="T96" fmla="*/ 0 w 2490"/>
                  <a:gd name="T97" fmla="*/ 0 h 1236"/>
                  <a:gd name="T98" fmla="*/ 0 w 2490"/>
                  <a:gd name="T99" fmla="*/ 0 h 1236"/>
                  <a:gd name="T100" fmla="*/ 0 w 2490"/>
                  <a:gd name="T101" fmla="*/ 0 h 1236"/>
                  <a:gd name="T102" fmla="*/ 0 w 2490"/>
                  <a:gd name="T103" fmla="*/ 0 h 1236"/>
                  <a:gd name="T104" fmla="*/ 0 w 2490"/>
                  <a:gd name="T105" fmla="*/ 0 h 1236"/>
                  <a:gd name="T106" fmla="*/ 0 w 2490"/>
                  <a:gd name="T107" fmla="*/ 0 h 1236"/>
                  <a:gd name="T108" fmla="*/ 0 w 2490"/>
                  <a:gd name="T109" fmla="*/ 0 h 1236"/>
                  <a:gd name="T110" fmla="*/ 0 w 2490"/>
                  <a:gd name="T111" fmla="*/ 0 h 1236"/>
                  <a:gd name="T112" fmla="*/ 0 w 2490"/>
                  <a:gd name="T113" fmla="*/ 0 h 1236"/>
                  <a:gd name="T114" fmla="*/ 0 w 2490"/>
                  <a:gd name="T115" fmla="*/ 0 h 1236"/>
                  <a:gd name="T116" fmla="*/ 0 w 2490"/>
                  <a:gd name="T117" fmla="*/ 0 h 1236"/>
                  <a:gd name="T118" fmla="*/ 0 w 2490"/>
                  <a:gd name="T119" fmla="*/ 0 h 1236"/>
                  <a:gd name="T120" fmla="*/ 0 w 2490"/>
                  <a:gd name="T121" fmla="*/ 0 h 1236"/>
                  <a:gd name="T122" fmla="*/ 0 w 2490"/>
                  <a:gd name="T123" fmla="*/ 0 h 12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490"/>
                  <a:gd name="T187" fmla="*/ 0 h 1236"/>
                  <a:gd name="T188" fmla="*/ 2490 w 2490"/>
                  <a:gd name="T189" fmla="*/ 1236 h 12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490" h="1236">
                    <a:moveTo>
                      <a:pt x="1076" y="170"/>
                    </a:moveTo>
                    <a:lnTo>
                      <a:pt x="1079" y="169"/>
                    </a:lnTo>
                    <a:lnTo>
                      <a:pt x="1085" y="168"/>
                    </a:lnTo>
                    <a:lnTo>
                      <a:pt x="1092" y="166"/>
                    </a:lnTo>
                    <a:lnTo>
                      <a:pt x="1095" y="164"/>
                    </a:lnTo>
                    <a:lnTo>
                      <a:pt x="1099" y="161"/>
                    </a:lnTo>
                    <a:lnTo>
                      <a:pt x="1100" y="159"/>
                    </a:lnTo>
                    <a:lnTo>
                      <a:pt x="1103" y="155"/>
                    </a:lnTo>
                    <a:lnTo>
                      <a:pt x="1105" y="154"/>
                    </a:lnTo>
                    <a:lnTo>
                      <a:pt x="1106" y="153"/>
                    </a:lnTo>
                    <a:lnTo>
                      <a:pt x="1112" y="153"/>
                    </a:lnTo>
                    <a:lnTo>
                      <a:pt x="1115" y="154"/>
                    </a:lnTo>
                    <a:lnTo>
                      <a:pt x="1115" y="155"/>
                    </a:lnTo>
                    <a:lnTo>
                      <a:pt x="1116" y="155"/>
                    </a:lnTo>
                    <a:lnTo>
                      <a:pt x="1119" y="160"/>
                    </a:lnTo>
                    <a:lnTo>
                      <a:pt x="1122" y="164"/>
                    </a:lnTo>
                    <a:lnTo>
                      <a:pt x="1122" y="165"/>
                    </a:lnTo>
                    <a:lnTo>
                      <a:pt x="1123" y="166"/>
                    </a:lnTo>
                    <a:lnTo>
                      <a:pt x="1129" y="166"/>
                    </a:lnTo>
                    <a:lnTo>
                      <a:pt x="1131" y="165"/>
                    </a:lnTo>
                    <a:lnTo>
                      <a:pt x="1134" y="162"/>
                    </a:lnTo>
                    <a:lnTo>
                      <a:pt x="1134" y="161"/>
                    </a:lnTo>
                    <a:lnTo>
                      <a:pt x="1139" y="161"/>
                    </a:lnTo>
                    <a:lnTo>
                      <a:pt x="1139" y="162"/>
                    </a:lnTo>
                    <a:lnTo>
                      <a:pt x="1142" y="164"/>
                    </a:lnTo>
                    <a:lnTo>
                      <a:pt x="1145" y="165"/>
                    </a:lnTo>
                    <a:lnTo>
                      <a:pt x="1148" y="167"/>
                    </a:lnTo>
                    <a:lnTo>
                      <a:pt x="1151" y="167"/>
                    </a:lnTo>
                    <a:lnTo>
                      <a:pt x="1154" y="166"/>
                    </a:lnTo>
                    <a:lnTo>
                      <a:pt x="1157" y="164"/>
                    </a:lnTo>
                    <a:lnTo>
                      <a:pt x="1164" y="159"/>
                    </a:lnTo>
                    <a:lnTo>
                      <a:pt x="1172" y="153"/>
                    </a:lnTo>
                    <a:lnTo>
                      <a:pt x="1178" y="149"/>
                    </a:lnTo>
                    <a:lnTo>
                      <a:pt x="1182" y="146"/>
                    </a:lnTo>
                    <a:lnTo>
                      <a:pt x="1184" y="146"/>
                    </a:lnTo>
                    <a:lnTo>
                      <a:pt x="1187" y="145"/>
                    </a:lnTo>
                    <a:lnTo>
                      <a:pt x="1197" y="145"/>
                    </a:lnTo>
                    <a:lnTo>
                      <a:pt x="1200" y="147"/>
                    </a:lnTo>
                    <a:lnTo>
                      <a:pt x="1203" y="148"/>
                    </a:lnTo>
                    <a:lnTo>
                      <a:pt x="1206" y="150"/>
                    </a:lnTo>
                    <a:lnTo>
                      <a:pt x="1208" y="150"/>
                    </a:lnTo>
                    <a:lnTo>
                      <a:pt x="1211" y="151"/>
                    </a:lnTo>
                    <a:lnTo>
                      <a:pt x="1216" y="150"/>
                    </a:lnTo>
                    <a:lnTo>
                      <a:pt x="1217" y="150"/>
                    </a:lnTo>
                    <a:lnTo>
                      <a:pt x="1220" y="148"/>
                    </a:lnTo>
                    <a:lnTo>
                      <a:pt x="1220" y="146"/>
                    </a:lnTo>
                    <a:lnTo>
                      <a:pt x="1221" y="143"/>
                    </a:lnTo>
                    <a:lnTo>
                      <a:pt x="1221" y="141"/>
                    </a:lnTo>
                    <a:lnTo>
                      <a:pt x="1220" y="139"/>
                    </a:lnTo>
                    <a:lnTo>
                      <a:pt x="1219" y="137"/>
                    </a:lnTo>
                    <a:lnTo>
                      <a:pt x="1217" y="133"/>
                    </a:lnTo>
                    <a:lnTo>
                      <a:pt x="1216" y="130"/>
                    </a:lnTo>
                    <a:lnTo>
                      <a:pt x="1214" y="129"/>
                    </a:lnTo>
                    <a:lnTo>
                      <a:pt x="1214" y="128"/>
                    </a:lnTo>
                    <a:lnTo>
                      <a:pt x="1216" y="126"/>
                    </a:lnTo>
                    <a:lnTo>
                      <a:pt x="1217" y="125"/>
                    </a:lnTo>
                    <a:lnTo>
                      <a:pt x="1219" y="124"/>
                    </a:lnTo>
                    <a:lnTo>
                      <a:pt x="1224" y="124"/>
                    </a:lnTo>
                    <a:lnTo>
                      <a:pt x="1227" y="126"/>
                    </a:lnTo>
                    <a:lnTo>
                      <a:pt x="1227" y="127"/>
                    </a:lnTo>
                    <a:lnTo>
                      <a:pt x="1229" y="129"/>
                    </a:lnTo>
                    <a:lnTo>
                      <a:pt x="1227" y="132"/>
                    </a:lnTo>
                    <a:lnTo>
                      <a:pt x="1227" y="141"/>
                    </a:lnTo>
                    <a:lnTo>
                      <a:pt x="1229" y="143"/>
                    </a:lnTo>
                    <a:lnTo>
                      <a:pt x="1229" y="144"/>
                    </a:lnTo>
                    <a:lnTo>
                      <a:pt x="1230" y="146"/>
                    </a:lnTo>
                    <a:lnTo>
                      <a:pt x="1231" y="147"/>
                    </a:lnTo>
                    <a:lnTo>
                      <a:pt x="1234" y="149"/>
                    </a:lnTo>
                    <a:lnTo>
                      <a:pt x="1236" y="149"/>
                    </a:lnTo>
                    <a:lnTo>
                      <a:pt x="1239" y="150"/>
                    </a:lnTo>
                    <a:lnTo>
                      <a:pt x="1240" y="150"/>
                    </a:lnTo>
                    <a:lnTo>
                      <a:pt x="1242" y="149"/>
                    </a:lnTo>
                    <a:lnTo>
                      <a:pt x="1246" y="148"/>
                    </a:lnTo>
                    <a:lnTo>
                      <a:pt x="1249" y="145"/>
                    </a:lnTo>
                    <a:lnTo>
                      <a:pt x="1250" y="143"/>
                    </a:lnTo>
                    <a:lnTo>
                      <a:pt x="1255" y="142"/>
                    </a:lnTo>
                    <a:lnTo>
                      <a:pt x="1262" y="141"/>
                    </a:lnTo>
                    <a:lnTo>
                      <a:pt x="1267" y="140"/>
                    </a:lnTo>
                    <a:lnTo>
                      <a:pt x="1272" y="141"/>
                    </a:lnTo>
                    <a:lnTo>
                      <a:pt x="1275" y="144"/>
                    </a:lnTo>
                    <a:lnTo>
                      <a:pt x="1278" y="148"/>
                    </a:lnTo>
                    <a:lnTo>
                      <a:pt x="1279" y="151"/>
                    </a:lnTo>
                    <a:lnTo>
                      <a:pt x="1280" y="153"/>
                    </a:lnTo>
                    <a:lnTo>
                      <a:pt x="1283" y="155"/>
                    </a:lnTo>
                    <a:lnTo>
                      <a:pt x="1286" y="155"/>
                    </a:lnTo>
                    <a:lnTo>
                      <a:pt x="1288" y="154"/>
                    </a:lnTo>
                    <a:lnTo>
                      <a:pt x="1288" y="153"/>
                    </a:lnTo>
                    <a:lnTo>
                      <a:pt x="1285" y="149"/>
                    </a:lnTo>
                    <a:lnTo>
                      <a:pt x="1282" y="144"/>
                    </a:lnTo>
                    <a:lnTo>
                      <a:pt x="1279" y="140"/>
                    </a:lnTo>
                    <a:lnTo>
                      <a:pt x="1273" y="136"/>
                    </a:lnTo>
                    <a:lnTo>
                      <a:pt x="1272" y="132"/>
                    </a:lnTo>
                    <a:lnTo>
                      <a:pt x="1273" y="128"/>
                    </a:lnTo>
                    <a:lnTo>
                      <a:pt x="1275" y="127"/>
                    </a:lnTo>
                    <a:lnTo>
                      <a:pt x="1276" y="125"/>
                    </a:lnTo>
                    <a:lnTo>
                      <a:pt x="1279" y="124"/>
                    </a:lnTo>
                    <a:lnTo>
                      <a:pt x="1283" y="125"/>
                    </a:lnTo>
                    <a:lnTo>
                      <a:pt x="1288" y="127"/>
                    </a:lnTo>
                    <a:lnTo>
                      <a:pt x="1291" y="130"/>
                    </a:lnTo>
                    <a:lnTo>
                      <a:pt x="1295" y="132"/>
                    </a:lnTo>
                    <a:lnTo>
                      <a:pt x="1298" y="133"/>
                    </a:lnTo>
                    <a:lnTo>
                      <a:pt x="1301" y="135"/>
                    </a:lnTo>
                    <a:lnTo>
                      <a:pt x="1306" y="133"/>
                    </a:lnTo>
                    <a:lnTo>
                      <a:pt x="1312" y="131"/>
                    </a:lnTo>
                    <a:lnTo>
                      <a:pt x="1318" y="128"/>
                    </a:lnTo>
                    <a:lnTo>
                      <a:pt x="1321" y="123"/>
                    </a:lnTo>
                    <a:lnTo>
                      <a:pt x="1322" y="118"/>
                    </a:lnTo>
                    <a:lnTo>
                      <a:pt x="1324" y="113"/>
                    </a:lnTo>
                    <a:lnTo>
                      <a:pt x="1325" y="111"/>
                    </a:lnTo>
                    <a:lnTo>
                      <a:pt x="1328" y="109"/>
                    </a:lnTo>
                    <a:lnTo>
                      <a:pt x="1331" y="108"/>
                    </a:lnTo>
                    <a:lnTo>
                      <a:pt x="1334" y="107"/>
                    </a:lnTo>
                    <a:lnTo>
                      <a:pt x="1338" y="108"/>
                    </a:lnTo>
                    <a:lnTo>
                      <a:pt x="1341" y="109"/>
                    </a:lnTo>
                    <a:lnTo>
                      <a:pt x="1357" y="113"/>
                    </a:lnTo>
                    <a:lnTo>
                      <a:pt x="1360" y="114"/>
                    </a:lnTo>
                    <a:lnTo>
                      <a:pt x="1364" y="113"/>
                    </a:lnTo>
                    <a:lnTo>
                      <a:pt x="1373" y="111"/>
                    </a:lnTo>
                    <a:lnTo>
                      <a:pt x="1377" y="110"/>
                    </a:lnTo>
                    <a:lnTo>
                      <a:pt x="1380" y="110"/>
                    </a:lnTo>
                    <a:lnTo>
                      <a:pt x="1383" y="111"/>
                    </a:lnTo>
                    <a:lnTo>
                      <a:pt x="1387" y="112"/>
                    </a:lnTo>
                    <a:lnTo>
                      <a:pt x="1390" y="115"/>
                    </a:lnTo>
                    <a:lnTo>
                      <a:pt x="1391" y="115"/>
                    </a:lnTo>
                    <a:lnTo>
                      <a:pt x="1393" y="116"/>
                    </a:lnTo>
                    <a:lnTo>
                      <a:pt x="1394" y="116"/>
                    </a:lnTo>
                    <a:lnTo>
                      <a:pt x="1396" y="115"/>
                    </a:lnTo>
                    <a:lnTo>
                      <a:pt x="1396" y="114"/>
                    </a:lnTo>
                    <a:lnTo>
                      <a:pt x="1397" y="113"/>
                    </a:lnTo>
                    <a:lnTo>
                      <a:pt x="1396" y="112"/>
                    </a:lnTo>
                    <a:lnTo>
                      <a:pt x="1396" y="110"/>
                    </a:lnTo>
                    <a:lnTo>
                      <a:pt x="1394" y="109"/>
                    </a:lnTo>
                    <a:lnTo>
                      <a:pt x="1391" y="108"/>
                    </a:lnTo>
                    <a:lnTo>
                      <a:pt x="1386" y="105"/>
                    </a:lnTo>
                    <a:lnTo>
                      <a:pt x="1380" y="104"/>
                    </a:lnTo>
                    <a:lnTo>
                      <a:pt x="1377" y="103"/>
                    </a:lnTo>
                    <a:lnTo>
                      <a:pt x="1375" y="102"/>
                    </a:lnTo>
                    <a:lnTo>
                      <a:pt x="1375" y="98"/>
                    </a:lnTo>
                    <a:lnTo>
                      <a:pt x="1377" y="97"/>
                    </a:lnTo>
                    <a:lnTo>
                      <a:pt x="1378" y="95"/>
                    </a:lnTo>
                    <a:lnTo>
                      <a:pt x="1386" y="95"/>
                    </a:lnTo>
                    <a:lnTo>
                      <a:pt x="1387" y="96"/>
                    </a:lnTo>
                    <a:lnTo>
                      <a:pt x="1391" y="99"/>
                    </a:lnTo>
                    <a:lnTo>
                      <a:pt x="1394" y="101"/>
                    </a:lnTo>
                    <a:lnTo>
                      <a:pt x="1396" y="104"/>
                    </a:lnTo>
                    <a:lnTo>
                      <a:pt x="1400" y="107"/>
                    </a:lnTo>
                    <a:lnTo>
                      <a:pt x="1404" y="110"/>
                    </a:lnTo>
                    <a:lnTo>
                      <a:pt x="1407" y="110"/>
                    </a:lnTo>
                    <a:lnTo>
                      <a:pt x="1411" y="111"/>
                    </a:lnTo>
                    <a:lnTo>
                      <a:pt x="1416" y="111"/>
                    </a:lnTo>
                    <a:lnTo>
                      <a:pt x="1420" y="110"/>
                    </a:lnTo>
                    <a:lnTo>
                      <a:pt x="1424" y="109"/>
                    </a:lnTo>
                    <a:lnTo>
                      <a:pt x="1430" y="108"/>
                    </a:lnTo>
                    <a:lnTo>
                      <a:pt x="1436" y="106"/>
                    </a:lnTo>
                    <a:lnTo>
                      <a:pt x="1439" y="105"/>
                    </a:lnTo>
                    <a:lnTo>
                      <a:pt x="1443" y="105"/>
                    </a:lnTo>
                    <a:lnTo>
                      <a:pt x="1446" y="106"/>
                    </a:lnTo>
                    <a:lnTo>
                      <a:pt x="1449" y="108"/>
                    </a:lnTo>
                    <a:lnTo>
                      <a:pt x="1452" y="111"/>
                    </a:lnTo>
                    <a:lnTo>
                      <a:pt x="1455" y="114"/>
                    </a:lnTo>
                    <a:lnTo>
                      <a:pt x="1456" y="115"/>
                    </a:lnTo>
                    <a:lnTo>
                      <a:pt x="1459" y="115"/>
                    </a:lnTo>
                    <a:lnTo>
                      <a:pt x="1459" y="114"/>
                    </a:lnTo>
                    <a:lnTo>
                      <a:pt x="1460" y="112"/>
                    </a:lnTo>
                    <a:lnTo>
                      <a:pt x="1459" y="110"/>
                    </a:lnTo>
                    <a:lnTo>
                      <a:pt x="1458" y="108"/>
                    </a:lnTo>
                    <a:lnTo>
                      <a:pt x="1446" y="103"/>
                    </a:lnTo>
                    <a:lnTo>
                      <a:pt x="1445" y="102"/>
                    </a:lnTo>
                    <a:lnTo>
                      <a:pt x="1442" y="99"/>
                    </a:lnTo>
                    <a:lnTo>
                      <a:pt x="1442" y="95"/>
                    </a:lnTo>
                    <a:lnTo>
                      <a:pt x="1443" y="93"/>
                    </a:lnTo>
                    <a:lnTo>
                      <a:pt x="1445" y="92"/>
                    </a:lnTo>
                    <a:lnTo>
                      <a:pt x="1447" y="91"/>
                    </a:lnTo>
                    <a:lnTo>
                      <a:pt x="1452" y="92"/>
                    </a:lnTo>
                    <a:lnTo>
                      <a:pt x="1462" y="98"/>
                    </a:lnTo>
                    <a:lnTo>
                      <a:pt x="1469" y="104"/>
                    </a:lnTo>
                    <a:lnTo>
                      <a:pt x="1475" y="107"/>
                    </a:lnTo>
                    <a:lnTo>
                      <a:pt x="1478" y="108"/>
                    </a:lnTo>
                    <a:lnTo>
                      <a:pt x="1479" y="109"/>
                    </a:lnTo>
                    <a:lnTo>
                      <a:pt x="1481" y="108"/>
                    </a:lnTo>
                    <a:lnTo>
                      <a:pt x="1483" y="108"/>
                    </a:lnTo>
                    <a:lnTo>
                      <a:pt x="1485" y="106"/>
                    </a:lnTo>
                    <a:lnTo>
                      <a:pt x="1483" y="104"/>
                    </a:lnTo>
                    <a:lnTo>
                      <a:pt x="1482" y="100"/>
                    </a:lnTo>
                    <a:lnTo>
                      <a:pt x="1481" y="97"/>
                    </a:lnTo>
                    <a:lnTo>
                      <a:pt x="1481" y="91"/>
                    </a:lnTo>
                    <a:lnTo>
                      <a:pt x="1482" y="87"/>
                    </a:lnTo>
                    <a:lnTo>
                      <a:pt x="1486" y="85"/>
                    </a:lnTo>
                    <a:lnTo>
                      <a:pt x="1492" y="80"/>
                    </a:lnTo>
                    <a:lnTo>
                      <a:pt x="1495" y="78"/>
                    </a:lnTo>
                    <a:lnTo>
                      <a:pt x="1499" y="77"/>
                    </a:lnTo>
                    <a:lnTo>
                      <a:pt x="1502" y="77"/>
                    </a:lnTo>
                    <a:lnTo>
                      <a:pt x="1508" y="78"/>
                    </a:lnTo>
                    <a:lnTo>
                      <a:pt x="1512" y="81"/>
                    </a:lnTo>
                    <a:lnTo>
                      <a:pt x="1517" y="83"/>
                    </a:lnTo>
                    <a:lnTo>
                      <a:pt x="1522" y="83"/>
                    </a:lnTo>
                    <a:lnTo>
                      <a:pt x="1524" y="81"/>
                    </a:lnTo>
                    <a:lnTo>
                      <a:pt x="1525" y="79"/>
                    </a:lnTo>
                    <a:lnTo>
                      <a:pt x="1524" y="77"/>
                    </a:lnTo>
                    <a:lnTo>
                      <a:pt x="1521" y="73"/>
                    </a:lnTo>
                    <a:lnTo>
                      <a:pt x="1518" y="70"/>
                    </a:lnTo>
                    <a:lnTo>
                      <a:pt x="1518" y="66"/>
                    </a:lnTo>
                    <a:lnTo>
                      <a:pt x="1519" y="65"/>
                    </a:lnTo>
                    <a:lnTo>
                      <a:pt x="1521" y="63"/>
                    </a:lnTo>
                    <a:lnTo>
                      <a:pt x="1524" y="63"/>
                    </a:lnTo>
                    <a:lnTo>
                      <a:pt x="1527" y="64"/>
                    </a:lnTo>
                    <a:lnTo>
                      <a:pt x="1531" y="68"/>
                    </a:lnTo>
                    <a:lnTo>
                      <a:pt x="1543" y="77"/>
                    </a:lnTo>
                    <a:lnTo>
                      <a:pt x="1545" y="78"/>
                    </a:lnTo>
                    <a:lnTo>
                      <a:pt x="1548" y="78"/>
                    </a:lnTo>
                    <a:lnTo>
                      <a:pt x="1553" y="76"/>
                    </a:lnTo>
                    <a:lnTo>
                      <a:pt x="1554" y="75"/>
                    </a:lnTo>
                    <a:lnTo>
                      <a:pt x="1555" y="73"/>
                    </a:lnTo>
                    <a:lnTo>
                      <a:pt x="1555" y="70"/>
                    </a:lnTo>
                    <a:lnTo>
                      <a:pt x="1553" y="69"/>
                    </a:lnTo>
                    <a:lnTo>
                      <a:pt x="1545" y="65"/>
                    </a:lnTo>
                    <a:lnTo>
                      <a:pt x="1532" y="60"/>
                    </a:lnTo>
                    <a:lnTo>
                      <a:pt x="1528" y="59"/>
                    </a:lnTo>
                    <a:lnTo>
                      <a:pt x="1527" y="56"/>
                    </a:lnTo>
                    <a:lnTo>
                      <a:pt x="1525" y="53"/>
                    </a:lnTo>
                    <a:lnTo>
                      <a:pt x="1527" y="50"/>
                    </a:lnTo>
                    <a:lnTo>
                      <a:pt x="1528" y="48"/>
                    </a:lnTo>
                    <a:lnTo>
                      <a:pt x="1531" y="47"/>
                    </a:lnTo>
                    <a:lnTo>
                      <a:pt x="1534" y="46"/>
                    </a:lnTo>
                    <a:lnTo>
                      <a:pt x="1537" y="45"/>
                    </a:lnTo>
                    <a:lnTo>
                      <a:pt x="1543" y="46"/>
                    </a:lnTo>
                    <a:lnTo>
                      <a:pt x="1554" y="49"/>
                    </a:lnTo>
                    <a:lnTo>
                      <a:pt x="1561" y="51"/>
                    </a:lnTo>
                    <a:lnTo>
                      <a:pt x="1568" y="51"/>
                    </a:lnTo>
                    <a:lnTo>
                      <a:pt x="1574" y="49"/>
                    </a:lnTo>
                    <a:lnTo>
                      <a:pt x="1579" y="47"/>
                    </a:lnTo>
                    <a:lnTo>
                      <a:pt x="1581" y="45"/>
                    </a:lnTo>
                    <a:lnTo>
                      <a:pt x="1580" y="43"/>
                    </a:lnTo>
                    <a:lnTo>
                      <a:pt x="1579" y="37"/>
                    </a:lnTo>
                    <a:lnTo>
                      <a:pt x="1576" y="28"/>
                    </a:lnTo>
                    <a:lnTo>
                      <a:pt x="1576" y="23"/>
                    </a:lnTo>
                    <a:lnTo>
                      <a:pt x="1577" y="20"/>
                    </a:lnTo>
                    <a:lnTo>
                      <a:pt x="1579" y="18"/>
                    </a:lnTo>
                    <a:lnTo>
                      <a:pt x="1581" y="17"/>
                    </a:lnTo>
                    <a:lnTo>
                      <a:pt x="1584" y="16"/>
                    </a:lnTo>
                    <a:lnTo>
                      <a:pt x="1589" y="17"/>
                    </a:lnTo>
                    <a:lnTo>
                      <a:pt x="1594" y="19"/>
                    </a:lnTo>
                    <a:lnTo>
                      <a:pt x="1606" y="22"/>
                    </a:lnTo>
                    <a:lnTo>
                      <a:pt x="1622" y="24"/>
                    </a:lnTo>
                    <a:lnTo>
                      <a:pt x="1635" y="24"/>
                    </a:lnTo>
                    <a:lnTo>
                      <a:pt x="1656" y="28"/>
                    </a:lnTo>
                    <a:lnTo>
                      <a:pt x="1665" y="28"/>
                    </a:lnTo>
                    <a:lnTo>
                      <a:pt x="1668" y="26"/>
                    </a:lnTo>
                    <a:lnTo>
                      <a:pt x="1669" y="23"/>
                    </a:lnTo>
                    <a:lnTo>
                      <a:pt x="1669" y="21"/>
                    </a:lnTo>
                    <a:lnTo>
                      <a:pt x="1668" y="19"/>
                    </a:lnTo>
                    <a:lnTo>
                      <a:pt x="1659" y="16"/>
                    </a:lnTo>
                    <a:lnTo>
                      <a:pt x="1649" y="16"/>
                    </a:lnTo>
                    <a:lnTo>
                      <a:pt x="1648" y="15"/>
                    </a:lnTo>
                    <a:lnTo>
                      <a:pt x="1648" y="14"/>
                    </a:lnTo>
                    <a:lnTo>
                      <a:pt x="1651" y="12"/>
                    </a:lnTo>
                    <a:lnTo>
                      <a:pt x="1652" y="12"/>
                    </a:lnTo>
                    <a:lnTo>
                      <a:pt x="1658" y="13"/>
                    </a:lnTo>
                    <a:lnTo>
                      <a:pt x="1675" y="18"/>
                    </a:lnTo>
                    <a:lnTo>
                      <a:pt x="1681" y="19"/>
                    </a:lnTo>
                    <a:lnTo>
                      <a:pt x="1687" y="18"/>
                    </a:lnTo>
                    <a:lnTo>
                      <a:pt x="1697" y="16"/>
                    </a:lnTo>
                    <a:lnTo>
                      <a:pt x="1708" y="13"/>
                    </a:lnTo>
                    <a:lnTo>
                      <a:pt x="1710" y="13"/>
                    </a:lnTo>
                    <a:lnTo>
                      <a:pt x="1714" y="14"/>
                    </a:lnTo>
                    <a:lnTo>
                      <a:pt x="1715" y="16"/>
                    </a:lnTo>
                    <a:lnTo>
                      <a:pt x="1717" y="19"/>
                    </a:lnTo>
                    <a:lnTo>
                      <a:pt x="1715" y="23"/>
                    </a:lnTo>
                    <a:lnTo>
                      <a:pt x="1711" y="28"/>
                    </a:lnTo>
                    <a:lnTo>
                      <a:pt x="1710" y="31"/>
                    </a:lnTo>
                    <a:lnTo>
                      <a:pt x="1710" y="33"/>
                    </a:lnTo>
                    <a:lnTo>
                      <a:pt x="1711" y="35"/>
                    </a:lnTo>
                    <a:lnTo>
                      <a:pt x="1714" y="37"/>
                    </a:lnTo>
                    <a:lnTo>
                      <a:pt x="1717" y="38"/>
                    </a:lnTo>
                    <a:lnTo>
                      <a:pt x="1721" y="38"/>
                    </a:lnTo>
                    <a:lnTo>
                      <a:pt x="1724" y="36"/>
                    </a:lnTo>
                    <a:lnTo>
                      <a:pt x="1727" y="33"/>
                    </a:lnTo>
                    <a:lnTo>
                      <a:pt x="1733" y="25"/>
                    </a:lnTo>
                    <a:lnTo>
                      <a:pt x="1736" y="22"/>
                    </a:lnTo>
                    <a:lnTo>
                      <a:pt x="1740" y="21"/>
                    </a:lnTo>
                    <a:lnTo>
                      <a:pt x="1744" y="21"/>
                    </a:lnTo>
                    <a:lnTo>
                      <a:pt x="1746" y="22"/>
                    </a:lnTo>
                    <a:lnTo>
                      <a:pt x="1746" y="24"/>
                    </a:lnTo>
                    <a:lnTo>
                      <a:pt x="1743" y="28"/>
                    </a:lnTo>
                    <a:lnTo>
                      <a:pt x="1741" y="34"/>
                    </a:lnTo>
                    <a:lnTo>
                      <a:pt x="1740" y="36"/>
                    </a:lnTo>
                    <a:lnTo>
                      <a:pt x="1741" y="38"/>
                    </a:lnTo>
                    <a:lnTo>
                      <a:pt x="1747" y="38"/>
                    </a:lnTo>
                    <a:lnTo>
                      <a:pt x="1747" y="37"/>
                    </a:lnTo>
                    <a:lnTo>
                      <a:pt x="1750" y="32"/>
                    </a:lnTo>
                    <a:lnTo>
                      <a:pt x="1756" y="21"/>
                    </a:lnTo>
                    <a:lnTo>
                      <a:pt x="1760" y="15"/>
                    </a:lnTo>
                    <a:lnTo>
                      <a:pt x="1763" y="8"/>
                    </a:lnTo>
                    <a:lnTo>
                      <a:pt x="1764" y="7"/>
                    </a:lnTo>
                    <a:lnTo>
                      <a:pt x="1767" y="7"/>
                    </a:lnTo>
                    <a:lnTo>
                      <a:pt x="1770" y="8"/>
                    </a:lnTo>
                    <a:lnTo>
                      <a:pt x="1772" y="9"/>
                    </a:lnTo>
                    <a:lnTo>
                      <a:pt x="1772" y="15"/>
                    </a:lnTo>
                    <a:lnTo>
                      <a:pt x="1773" y="19"/>
                    </a:lnTo>
                    <a:lnTo>
                      <a:pt x="1774" y="22"/>
                    </a:lnTo>
                    <a:lnTo>
                      <a:pt x="1783" y="23"/>
                    </a:lnTo>
                    <a:lnTo>
                      <a:pt x="1793" y="23"/>
                    </a:lnTo>
                    <a:lnTo>
                      <a:pt x="1802" y="24"/>
                    </a:lnTo>
                    <a:lnTo>
                      <a:pt x="1808" y="25"/>
                    </a:lnTo>
                    <a:lnTo>
                      <a:pt x="1816" y="27"/>
                    </a:lnTo>
                    <a:lnTo>
                      <a:pt x="1825" y="26"/>
                    </a:lnTo>
                    <a:lnTo>
                      <a:pt x="1828" y="27"/>
                    </a:lnTo>
                    <a:lnTo>
                      <a:pt x="1831" y="28"/>
                    </a:lnTo>
                    <a:lnTo>
                      <a:pt x="1832" y="33"/>
                    </a:lnTo>
                    <a:lnTo>
                      <a:pt x="1835" y="39"/>
                    </a:lnTo>
                    <a:lnTo>
                      <a:pt x="1838" y="46"/>
                    </a:lnTo>
                    <a:lnTo>
                      <a:pt x="1839" y="50"/>
                    </a:lnTo>
                    <a:lnTo>
                      <a:pt x="1842" y="52"/>
                    </a:lnTo>
                    <a:lnTo>
                      <a:pt x="1845" y="53"/>
                    </a:lnTo>
                    <a:lnTo>
                      <a:pt x="1849" y="53"/>
                    </a:lnTo>
                    <a:lnTo>
                      <a:pt x="1859" y="49"/>
                    </a:lnTo>
                    <a:lnTo>
                      <a:pt x="1874" y="40"/>
                    </a:lnTo>
                    <a:lnTo>
                      <a:pt x="1888" y="30"/>
                    </a:lnTo>
                    <a:lnTo>
                      <a:pt x="1900" y="22"/>
                    </a:lnTo>
                    <a:lnTo>
                      <a:pt x="1911" y="15"/>
                    </a:lnTo>
                    <a:lnTo>
                      <a:pt x="1926" y="9"/>
                    </a:lnTo>
                    <a:lnTo>
                      <a:pt x="1940" y="4"/>
                    </a:lnTo>
                    <a:lnTo>
                      <a:pt x="1952" y="0"/>
                    </a:lnTo>
                    <a:lnTo>
                      <a:pt x="1954" y="4"/>
                    </a:lnTo>
                    <a:lnTo>
                      <a:pt x="1959" y="6"/>
                    </a:lnTo>
                    <a:lnTo>
                      <a:pt x="1966" y="8"/>
                    </a:lnTo>
                    <a:lnTo>
                      <a:pt x="1970" y="11"/>
                    </a:lnTo>
                    <a:lnTo>
                      <a:pt x="1973" y="15"/>
                    </a:lnTo>
                    <a:lnTo>
                      <a:pt x="1975" y="19"/>
                    </a:lnTo>
                    <a:lnTo>
                      <a:pt x="1975" y="31"/>
                    </a:lnTo>
                    <a:lnTo>
                      <a:pt x="1977" y="42"/>
                    </a:lnTo>
                    <a:lnTo>
                      <a:pt x="1980" y="49"/>
                    </a:lnTo>
                    <a:lnTo>
                      <a:pt x="1989" y="59"/>
                    </a:lnTo>
                    <a:lnTo>
                      <a:pt x="1996" y="69"/>
                    </a:lnTo>
                    <a:lnTo>
                      <a:pt x="2000" y="76"/>
                    </a:lnTo>
                    <a:lnTo>
                      <a:pt x="2003" y="85"/>
                    </a:lnTo>
                    <a:lnTo>
                      <a:pt x="2005" y="98"/>
                    </a:lnTo>
                    <a:lnTo>
                      <a:pt x="2012" y="110"/>
                    </a:lnTo>
                    <a:lnTo>
                      <a:pt x="2021" y="116"/>
                    </a:lnTo>
                    <a:lnTo>
                      <a:pt x="2029" y="122"/>
                    </a:lnTo>
                    <a:lnTo>
                      <a:pt x="2041" y="122"/>
                    </a:lnTo>
                    <a:lnTo>
                      <a:pt x="2061" y="120"/>
                    </a:lnTo>
                    <a:lnTo>
                      <a:pt x="2071" y="117"/>
                    </a:lnTo>
                    <a:lnTo>
                      <a:pt x="2077" y="113"/>
                    </a:lnTo>
                    <a:lnTo>
                      <a:pt x="2080" y="112"/>
                    </a:lnTo>
                    <a:lnTo>
                      <a:pt x="2084" y="112"/>
                    </a:lnTo>
                    <a:lnTo>
                      <a:pt x="2091" y="115"/>
                    </a:lnTo>
                    <a:lnTo>
                      <a:pt x="2096" y="118"/>
                    </a:lnTo>
                    <a:lnTo>
                      <a:pt x="2098" y="122"/>
                    </a:lnTo>
                    <a:lnTo>
                      <a:pt x="2100" y="125"/>
                    </a:lnTo>
                    <a:lnTo>
                      <a:pt x="2101" y="132"/>
                    </a:lnTo>
                    <a:lnTo>
                      <a:pt x="2103" y="136"/>
                    </a:lnTo>
                    <a:lnTo>
                      <a:pt x="2104" y="139"/>
                    </a:lnTo>
                    <a:lnTo>
                      <a:pt x="2109" y="144"/>
                    </a:lnTo>
                    <a:lnTo>
                      <a:pt x="2114" y="150"/>
                    </a:lnTo>
                    <a:lnTo>
                      <a:pt x="2116" y="152"/>
                    </a:lnTo>
                    <a:lnTo>
                      <a:pt x="2119" y="153"/>
                    </a:lnTo>
                    <a:lnTo>
                      <a:pt x="2123" y="154"/>
                    </a:lnTo>
                    <a:lnTo>
                      <a:pt x="2124" y="155"/>
                    </a:lnTo>
                    <a:lnTo>
                      <a:pt x="2126" y="157"/>
                    </a:lnTo>
                    <a:lnTo>
                      <a:pt x="2123" y="162"/>
                    </a:lnTo>
                    <a:lnTo>
                      <a:pt x="2124" y="165"/>
                    </a:lnTo>
                    <a:lnTo>
                      <a:pt x="2126" y="167"/>
                    </a:lnTo>
                    <a:lnTo>
                      <a:pt x="2129" y="170"/>
                    </a:lnTo>
                    <a:lnTo>
                      <a:pt x="2130" y="172"/>
                    </a:lnTo>
                    <a:lnTo>
                      <a:pt x="2130" y="178"/>
                    </a:lnTo>
                    <a:lnTo>
                      <a:pt x="2129" y="181"/>
                    </a:lnTo>
                    <a:lnTo>
                      <a:pt x="2127" y="185"/>
                    </a:lnTo>
                    <a:lnTo>
                      <a:pt x="2127" y="190"/>
                    </a:lnTo>
                    <a:lnTo>
                      <a:pt x="2129" y="194"/>
                    </a:lnTo>
                    <a:lnTo>
                      <a:pt x="2130" y="194"/>
                    </a:lnTo>
                    <a:lnTo>
                      <a:pt x="2136" y="197"/>
                    </a:lnTo>
                    <a:lnTo>
                      <a:pt x="2137" y="199"/>
                    </a:lnTo>
                    <a:lnTo>
                      <a:pt x="2137" y="203"/>
                    </a:lnTo>
                    <a:lnTo>
                      <a:pt x="2140" y="207"/>
                    </a:lnTo>
                    <a:lnTo>
                      <a:pt x="2145" y="209"/>
                    </a:lnTo>
                    <a:lnTo>
                      <a:pt x="2147" y="212"/>
                    </a:lnTo>
                    <a:lnTo>
                      <a:pt x="2149" y="215"/>
                    </a:lnTo>
                    <a:lnTo>
                      <a:pt x="2150" y="217"/>
                    </a:lnTo>
                    <a:lnTo>
                      <a:pt x="2153" y="227"/>
                    </a:lnTo>
                    <a:lnTo>
                      <a:pt x="2155" y="233"/>
                    </a:lnTo>
                    <a:lnTo>
                      <a:pt x="2157" y="238"/>
                    </a:lnTo>
                    <a:lnTo>
                      <a:pt x="2160" y="241"/>
                    </a:lnTo>
                    <a:lnTo>
                      <a:pt x="2165" y="243"/>
                    </a:lnTo>
                    <a:lnTo>
                      <a:pt x="2169" y="244"/>
                    </a:lnTo>
                    <a:lnTo>
                      <a:pt x="2176" y="245"/>
                    </a:lnTo>
                    <a:lnTo>
                      <a:pt x="2183" y="247"/>
                    </a:lnTo>
                    <a:lnTo>
                      <a:pt x="2189" y="249"/>
                    </a:lnTo>
                    <a:lnTo>
                      <a:pt x="2195" y="252"/>
                    </a:lnTo>
                    <a:lnTo>
                      <a:pt x="2199" y="259"/>
                    </a:lnTo>
                    <a:lnTo>
                      <a:pt x="2205" y="265"/>
                    </a:lnTo>
                    <a:lnTo>
                      <a:pt x="2209" y="274"/>
                    </a:lnTo>
                    <a:lnTo>
                      <a:pt x="2212" y="279"/>
                    </a:lnTo>
                    <a:lnTo>
                      <a:pt x="2212" y="281"/>
                    </a:lnTo>
                    <a:lnTo>
                      <a:pt x="2211" y="284"/>
                    </a:lnTo>
                    <a:lnTo>
                      <a:pt x="2206" y="288"/>
                    </a:lnTo>
                    <a:lnTo>
                      <a:pt x="2205" y="292"/>
                    </a:lnTo>
                    <a:lnTo>
                      <a:pt x="2202" y="297"/>
                    </a:lnTo>
                    <a:lnTo>
                      <a:pt x="2199" y="301"/>
                    </a:lnTo>
                    <a:lnTo>
                      <a:pt x="2196" y="304"/>
                    </a:lnTo>
                    <a:lnTo>
                      <a:pt x="2191" y="309"/>
                    </a:lnTo>
                    <a:lnTo>
                      <a:pt x="2186" y="312"/>
                    </a:lnTo>
                    <a:lnTo>
                      <a:pt x="2176" y="316"/>
                    </a:lnTo>
                    <a:lnTo>
                      <a:pt x="2173" y="318"/>
                    </a:lnTo>
                    <a:lnTo>
                      <a:pt x="2172" y="321"/>
                    </a:lnTo>
                    <a:lnTo>
                      <a:pt x="2170" y="339"/>
                    </a:lnTo>
                    <a:lnTo>
                      <a:pt x="2139" y="337"/>
                    </a:lnTo>
                    <a:lnTo>
                      <a:pt x="2091" y="370"/>
                    </a:lnTo>
                    <a:lnTo>
                      <a:pt x="1881" y="503"/>
                    </a:lnTo>
                    <a:lnTo>
                      <a:pt x="1849" y="537"/>
                    </a:lnTo>
                    <a:lnTo>
                      <a:pt x="1862" y="534"/>
                    </a:lnTo>
                    <a:lnTo>
                      <a:pt x="1867" y="529"/>
                    </a:lnTo>
                    <a:lnTo>
                      <a:pt x="1871" y="522"/>
                    </a:lnTo>
                    <a:lnTo>
                      <a:pt x="1882" y="518"/>
                    </a:lnTo>
                    <a:lnTo>
                      <a:pt x="1894" y="521"/>
                    </a:lnTo>
                    <a:lnTo>
                      <a:pt x="1917" y="516"/>
                    </a:lnTo>
                    <a:lnTo>
                      <a:pt x="1926" y="516"/>
                    </a:lnTo>
                    <a:lnTo>
                      <a:pt x="1924" y="520"/>
                    </a:lnTo>
                    <a:lnTo>
                      <a:pt x="1941" y="517"/>
                    </a:lnTo>
                    <a:lnTo>
                      <a:pt x="1954" y="514"/>
                    </a:lnTo>
                    <a:lnTo>
                      <a:pt x="1960" y="527"/>
                    </a:lnTo>
                    <a:lnTo>
                      <a:pt x="1975" y="531"/>
                    </a:lnTo>
                    <a:lnTo>
                      <a:pt x="1996" y="534"/>
                    </a:lnTo>
                    <a:lnTo>
                      <a:pt x="2008" y="533"/>
                    </a:lnTo>
                    <a:lnTo>
                      <a:pt x="2018" y="528"/>
                    </a:lnTo>
                    <a:lnTo>
                      <a:pt x="2032" y="526"/>
                    </a:lnTo>
                    <a:lnTo>
                      <a:pt x="2044" y="538"/>
                    </a:lnTo>
                    <a:lnTo>
                      <a:pt x="2049" y="549"/>
                    </a:lnTo>
                    <a:lnTo>
                      <a:pt x="2054" y="559"/>
                    </a:lnTo>
                    <a:lnTo>
                      <a:pt x="2061" y="566"/>
                    </a:lnTo>
                    <a:lnTo>
                      <a:pt x="2060" y="580"/>
                    </a:lnTo>
                    <a:lnTo>
                      <a:pt x="2060" y="592"/>
                    </a:lnTo>
                    <a:lnTo>
                      <a:pt x="2062" y="596"/>
                    </a:lnTo>
                    <a:lnTo>
                      <a:pt x="2070" y="595"/>
                    </a:lnTo>
                    <a:lnTo>
                      <a:pt x="2081" y="590"/>
                    </a:lnTo>
                    <a:lnTo>
                      <a:pt x="2090" y="591"/>
                    </a:lnTo>
                    <a:lnTo>
                      <a:pt x="2107" y="596"/>
                    </a:lnTo>
                    <a:lnTo>
                      <a:pt x="2114" y="607"/>
                    </a:lnTo>
                    <a:lnTo>
                      <a:pt x="2114" y="612"/>
                    </a:lnTo>
                    <a:lnTo>
                      <a:pt x="2132" y="616"/>
                    </a:lnTo>
                    <a:lnTo>
                      <a:pt x="2143" y="625"/>
                    </a:lnTo>
                    <a:lnTo>
                      <a:pt x="2155" y="635"/>
                    </a:lnTo>
                    <a:lnTo>
                      <a:pt x="2170" y="643"/>
                    </a:lnTo>
                    <a:lnTo>
                      <a:pt x="2183" y="648"/>
                    </a:lnTo>
                    <a:lnTo>
                      <a:pt x="2188" y="654"/>
                    </a:lnTo>
                    <a:lnTo>
                      <a:pt x="2192" y="667"/>
                    </a:lnTo>
                    <a:lnTo>
                      <a:pt x="2206" y="678"/>
                    </a:lnTo>
                    <a:lnTo>
                      <a:pt x="2218" y="692"/>
                    </a:lnTo>
                    <a:lnTo>
                      <a:pt x="2229" y="696"/>
                    </a:lnTo>
                    <a:lnTo>
                      <a:pt x="2238" y="699"/>
                    </a:lnTo>
                    <a:lnTo>
                      <a:pt x="2255" y="705"/>
                    </a:lnTo>
                    <a:lnTo>
                      <a:pt x="2264" y="715"/>
                    </a:lnTo>
                    <a:lnTo>
                      <a:pt x="2274" y="723"/>
                    </a:lnTo>
                    <a:lnTo>
                      <a:pt x="2281" y="732"/>
                    </a:lnTo>
                    <a:lnTo>
                      <a:pt x="2276" y="743"/>
                    </a:lnTo>
                    <a:lnTo>
                      <a:pt x="2267" y="750"/>
                    </a:lnTo>
                    <a:lnTo>
                      <a:pt x="2263" y="759"/>
                    </a:lnTo>
                    <a:lnTo>
                      <a:pt x="2264" y="767"/>
                    </a:lnTo>
                    <a:lnTo>
                      <a:pt x="2263" y="779"/>
                    </a:lnTo>
                    <a:lnTo>
                      <a:pt x="2274" y="794"/>
                    </a:lnTo>
                    <a:lnTo>
                      <a:pt x="2280" y="805"/>
                    </a:lnTo>
                    <a:lnTo>
                      <a:pt x="2287" y="814"/>
                    </a:lnTo>
                    <a:lnTo>
                      <a:pt x="2291" y="819"/>
                    </a:lnTo>
                    <a:lnTo>
                      <a:pt x="2296" y="823"/>
                    </a:lnTo>
                    <a:lnTo>
                      <a:pt x="2301" y="827"/>
                    </a:lnTo>
                    <a:lnTo>
                      <a:pt x="2320" y="824"/>
                    </a:lnTo>
                    <a:lnTo>
                      <a:pt x="2326" y="826"/>
                    </a:lnTo>
                    <a:lnTo>
                      <a:pt x="2330" y="836"/>
                    </a:lnTo>
                    <a:lnTo>
                      <a:pt x="2333" y="851"/>
                    </a:lnTo>
                    <a:lnTo>
                      <a:pt x="2333" y="868"/>
                    </a:lnTo>
                    <a:lnTo>
                      <a:pt x="2325" y="880"/>
                    </a:lnTo>
                    <a:lnTo>
                      <a:pt x="2320" y="887"/>
                    </a:lnTo>
                    <a:lnTo>
                      <a:pt x="2323" y="892"/>
                    </a:lnTo>
                    <a:lnTo>
                      <a:pt x="2336" y="897"/>
                    </a:lnTo>
                    <a:lnTo>
                      <a:pt x="2346" y="903"/>
                    </a:lnTo>
                    <a:lnTo>
                      <a:pt x="2350" y="911"/>
                    </a:lnTo>
                    <a:lnTo>
                      <a:pt x="2362" y="929"/>
                    </a:lnTo>
                    <a:lnTo>
                      <a:pt x="2371" y="948"/>
                    </a:lnTo>
                    <a:lnTo>
                      <a:pt x="2372" y="964"/>
                    </a:lnTo>
                    <a:lnTo>
                      <a:pt x="2382" y="978"/>
                    </a:lnTo>
                    <a:lnTo>
                      <a:pt x="2409" y="1023"/>
                    </a:lnTo>
                    <a:lnTo>
                      <a:pt x="2414" y="1039"/>
                    </a:lnTo>
                    <a:lnTo>
                      <a:pt x="2420" y="1051"/>
                    </a:lnTo>
                    <a:lnTo>
                      <a:pt x="2420" y="1057"/>
                    </a:lnTo>
                    <a:lnTo>
                      <a:pt x="2431" y="1063"/>
                    </a:lnTo>
                    <a:lnTo>
                      <a:pt x="2444" y="1078"/>
                    </a:lnTo>
                    <a:lnTo>
                      <a:pt x="2451" y="1094"/>
                    </a:lnTo>
                    <a:lnTo>
                      <a:pt x="2453" y="1103"/>
                    </a:lnTo>
                    <a:lnTo>
                      <a:pt x="2453" y="1122"/>
                    </a:lnTo>
                    <a:lnTo>
                      <a:pt x="2458" y="1131"/>
                    </a:lnTo>
                    <a:lnTo>
                      <a:pt x="2469" y="1135"/>
                    </a:lnTo>
                    <a:lnTo>
                      <a:pt x="2481" y="1138"/>
                    </a:lnTo>
                    <a:lnTo>
                      <a:pt x="2487" y="1147"/>
                    </a:lnTo>
                    <a:lnTo>
                      <a:pt x="2490" y="1159"/>
                    </a:lnTo>
                    <a:lnTo>
                      <a:pt x="2490" y="1169"/>
                    </a:lnTo>
                    <a:lnTo>
                      <a:pt x="2484" y="1176"/>
                    </a:lnTo>
                    <a:lnTo>
                      <a:pt x="2477" y="1184"/>
                    </a:lnTo>
                    <a:lnTo>
                      <a:pt x="2479" y="1191"/>
                    </a:lnTo>
                    <a:lnTo>
                      <a:pt x="2487" y="1201"/>
                    </a:lnTo>
                    <a:lnTo>
                      <a:pt x="2319" y="1236"/>
                    </a:lnTo>
                    <a:lnTo>
                      <a:pt x="2301" y="1210"/>
                    </a:lnTo>
                    <a:lnTo>
                      <a:pt x="2303" y="1166"/>
                    </a:lnTo>
                    <a:lnTo>
                      <a:pt x="2303" y="1128"/>
                    </a:lnTo>
                    <a:lnTo>
                      <a:pt x="2307" y="1108"/>
                    </a:lnTo>
                    <a:lnTo>
                      <a:pt x="2301" y="1089"/>
                    </a:lnTo>
                    <a:lnTo>
                      <a:pt x="2287" y="1065"/>
                    </a:lnTo>
                    <a:lnTo>
                      <a:pt x="2281" y="1050"/>
                    </a:lnTo>
                    <a:lnTo>
                      <a:pt x="2268" y="1013"/>
                    </a:lnTo>
                    <a:lnTo>
                      <a:pt x="2247" y="970"/>
                    </a:lnTo>
                    <a:lnTo>
                      <a:pt x="2232" y="960"/>
                    </a:lnTo>
                    <a:lnTo>
                      <a:pt x="2199" y="947"/>
                    </a:lnTo>
                    <a:lnTo>
                      <a:pt x="2182" y="940"/>
                    </a:lnTo>
                    <a:lnTo>
                      <a:pt x="2173" y="930"/>
                    </a:lnTo>
                    <a:lnTo>
                      <a:pt x="2170" y="922"/>
                    </a:lnTo>
                    <a:lnTo>
                      <a:pt x="2159" y="910"/>
                    </a:lnTo>
                    <a:lnTo>
                      <a:pt x="2150" y="897"/>
                    </a:lnTo>
                    <a:lnTo>
                      <a:pt x="2157" y="861"/>
                    </a:lnTo>
                    <a:lnTo>
                      <a:pt x="2175" y="821"/>
                    </a:lnTo>
                    <a:lnTo>
                      <a:pt x="2176" y="798"/>
                    </a:lnTo>
                    <a:lnTo>
                      <a:pt x="2172" y="786"/>
                    </a:lnTo>
                    <a:lnTo>
                      <a:pt x="2129" y="781"/>
                    </a:lnTo>
                    <a:lnTo>
                      <a:pt x="2111" y="783"/>
                    </a:lnTo>
                    <a:lnTo>
                      <a:pt x="2103" y="791"/>
                    </a:lnTo>
                    <a:lnTo>
                      <a:pt x="2093" y="806"/>
                    </a:lnTo>
                    <a:lnTo>
                      <a:pt x="2083" y="810"/>
                    </a:lnTo>
                    <a:lnTo>
                      <a:pt x="2068" y="812"/>
                    </a:lnTo>
                    <a:lnTo>
                      <a:pt x="2060" y="820"/>
                    </a:lnTo>
                    <a:lnTo>
                      <a:pt x="2049" y="825"/>
                    </a:lnTo>
                    <a:lnTo>
                      <a:pt x="2041" y="836"/>
                    </a:lnTo>
                    <a:lnTo>
                      <a:pt x="2024" y="841"/>
                    </a:lnTo>
                    <a:lnTo>
                      <a:pt x="2002" y="857"/>
                    </a:lnTo>
                    <a:lnTo>
                      <a:pt x="1996" y="865"/>
                    </a:lnTo>
                    <a:lnTo>
                      <a:pt x="1943" y="874"/>
                    </a:lnTo>
                    <a:lnTo>
                      <a:pt x="1927" y="874"/>
                    </a:lnTo>
                    <a:lnTo>
                      <a:pt x="1917" y="869"/>
                    </a:lnTo>
                    <a:lnTo>
                      <a:pt x="1908" y="869"/>
                    </a:lnTo>
                    <a:lnTo>
                      <a:pt x="1897" y="883"/>
                    </a:lnTo>
                    <a:lnTo>
                      <a:pt x="1881" y="891"/>
                    </a:lnTo>
                    <a:lnTo>
                      <a:pt x="1868" y="895"/>
                    </a:lnTo>
                    <a:lnTo>
                      <a:pt x="1856" y="893"/>
                    </a:lnTo>
                    <a:lnTo>
                      <a:pt x="1851" y="895"/>
                    </a:lnTo>
                    <a:lnTo>
                      <a:pt x="1835" y="912"/>
                    </a:lnTo>
                    <a:lnTo>
                      <a:pt x="1829" y="940"/>
                    </a:lnTo>
                    <a:lnTo>
                      <a:pt x="1832" y="957"/>
                    </a:lnTo>
                    <a:lnTo>
                      <a:pt x="1828" y="962"/>
                    </a:lnTo>
                    <a:lnTo>
                      <a:pt x="1815" y="961"/>
                    </a:lnTo>
                    <a:lnTo>
                      <a:pt x="1761" y="941"/>
                    </a:lnTo>
                    <a:lnTo>
                      <a:pt x="1744" y="931"/>
                    </a:lnTo>
                    <a:lnTo>
                      <a:pt x="1720" y="925"/>
                    </a:lnTo>
                    <a:lnTo>
                      <a:pt x="1705" y="916"/>
                    </a:lnTo>
                    <a:lnTo>
                      <a:pt x="1687" y="896"/>
                    </a:lnTo>
                    <a:lnTo>
                      <a:pt x="1668" y="886"/>
                    </a:lnTo>
                    <a:lnTo>
                      <a:pt x="1655" y="887"/>
                    </a:lnTo>
                    <a:lnTo>
                      <a:pt x="1649" y="882"/>
                    </a:lnTo>
                    <a:lnTo>
                      <a:pt x="1648" y="871"/>
                    </a:lnTo>
                    <a:lnTo>
                      <a:pt x="1645" y="861"/>
                    </a:lnTo>
                    <a:lnTo>
                      <a:pt x="1642" y="859"/>
                    </a:lnTo>
                    <a:lnTo>
                      <a:pt x="1638" y="866"/>
                    </a:lnTo>
                    <a:lnTo>
                      <a:pt x="1638" y="876"/>
                    </a:lnTo>
                    <a:lnTo>
                      <a:pt x="1635" y="884"/>
                    </a:lnTo>
                    <a:lnTo>
                      <a:pt x="1632" y="894"/>
                    </a:lnTo>
                    <a:lnTo>
                      <a:pt x="1620" y="903"/>
                    </a:lnTo>
                    <a:lnTo>
                      <a:pt x="1610" y="913"/>
                    </a:lnTo>
                    <a:lnTo>
                      <a:pt x="1609" y="922"/>
                    </a:lnTo>
                    <a:lnTo>
                      <a:pt x="1599" y="938"/>
                    </a:lnTo>
                    <a:lnTo>
                      <a:pt x="1593" y="946"/>
                    </a:lnTo>
                    <a:lnTo>
                      <a:pt x="1597" y="956"/>
                    </a:lnTo>
                    <a:lnTo>
                      <a:pt x="1613" y="953"/>
                    </a:lnTo>
                    <a:lnTo>
                      <a:pt x="1627" y="954"/>
                    </a:lnTo>
                    <a:lnTo>
                      <a:pt x="1619" y="965"/>
                    </a:lnTo>
                    <a:lnTo>
                      <a:pt x="1620" y="974"/>
                    </a:lnTo>
                    <a:lnTo>
                      <a:pt x="1629" y="976"/>
                    </a:lnTo>
                    <a:lnTo>
                      <a:pt x="1639" y="971"/>
                    </a:lnTo>
                    <a:lnTo>
                      <a:pt x="1652" y="975"/>
                    </a:lnTo>
                    <a:lnTo>
                      <a:pt x="1653" y="982"/>
                    </a:lnTo>
                    <a:lnTo>
                      <a:pt x="1651" y="988"/>
                    </a:lnTo>
                    <a:lnTo>
                      <a:pt x="1653" y="993"/>
                    </a:lnTo>
                    <a:lnTo>
                      <a:pt x="1665" y="989"/>
                    </a:lnTo>
                    <a:lnTo>
                      <a:pt x="1664" y="996"/>
                    </a:lnTo>
                    <a:lnTo>
                      <a:pt x="1638" y="1000"/>
                    </a:lnTo>
                    <a:lnTo>
                      <a:pt x="1216" y="995"/>
                    </a:lnTo>
                    <a:lnTo>
                      <a:pt x="994" y="996"/>
                    </a:lnTo>
                    <a:lnTo>
                      <a:pt x="943" y="995"/>
                    </a:lnTo>
                    <a:lnTo>
                      <a:pt x="932" y="989"/>
                    </a:lnTo>
                    <a:lnTo>
                      <a:pt x="918" y="987"/>
                    </a:lnTo>
                    <a:lnTo>
                      <a:pt x="905" y="986"/>
                    </a:lnTo>
                    <a:lnTo>
                      <a:pt x="894" y="985"/>
                    </a:lnTo>
                    <a:lnTo>
                      <a:pt x="887" y="983"/>
                    </a:lnTo>
                    <a:lnTo>
                      <a:pt x="879" y="981"/>
                    </a:lnTo>
                    <a:lnTo>
                      <a:pt x="873" y="979"/>
                    </a:lnTo>
                    <a:lnTo>
                      <a:pt x="863" y="977"/>
                    </a:lnTo>
                    <a:lnTo>
                      <a:pt x="850" y="977"/>
                    </a:lnTo>
                    <a:lnTo>
                      <a:pt x="847" y="981"/>
                    </a:lnTo>
                    <a:lnTo>
                      <a:pt x="827" y="986"/>
                    </a:lnTo>
                    <a:lnTo>
                      <a:pt x="814" y="989"/>
                    </a:lnTo>
                    <a:lnTo>
                      <a:pt x="805" y="989"/>
                    </a:lnTo>
                    <a:lnTo>
                      <a:pt x="801" y="990"/>
                    </a:lnTo>
                    <a:lnTo>
                      <a:pt x="801" y="992"/>
                    </a:lnTo>
                    <a:lnTo>
                      <a:pt x="794" y="997"/>
                    </a:lnTo>
                    <a:lnTo>
                      <a:pt x="785" y="997"/>
                    </a:lnTo>
                    <a:lnTo>
                      <a:pt x="769" y="995"/>
                    </a:lnTo>
                    <a:lnTo>
                      <a:pt x="758" y="993"/>
                    </a:lnTo>
                    <a:lnTo>
                      <a:pt x="749" y="993"/>
                    </a:lnTo>
                    <a:lnTo>
                      <a:pt x="737" y="994"/>
                    </a:lnTo>
                    <a:lnTo>
                      <a:pt x="730" y="997"/>
                    </a:lnTo>
                    <a:lnTo>
                      <a:pt x="725" y="1000"/>
                    </a:lnTo>
                    <a:lnTo>
                      <a:pt x="719" y="1003"/>
                    </a:lnTo>
                    <a:lnTo>
                      <a:pt x="713" y="1004"/>
                    </a:lnTo>
                    <a:lnTo>
                      <a:pt x="709" y="1006"/>
                    </a:lnTo>
                    <a:lnTo>
                      <a:pt x="703" y="1007"/>
                    </a:lnTo>
                    <a:lnTo>
                      <a:pt x="696" y="1006"/>
                    </a:lnTo>
                    <a:lnTo>
                      <a:pt x="690" y="1005"/>
                    </a:lnTo>
                    <a:lnTo>
                      <a:pt x="681" y="1003"/>
                    </a:lnTo>
                    <a:lnTo>
                      <a:pt x="670" y="1002"/>
                    </a:lnTo>
                    <a:lnTo>
                      <a:pt x="658" y="999"/>
                    </a:lnTo>
                    <a:lnTo>
                      <a:pt x="640" y="1003"/>
                    </a:lnTo>
                    <a:lnTo>
                      <a:pt x="609" y="993"/>
                    </a:lnTo>
                    <a:lnTo>
                      <a:pt x="589" y="989"/>
                    </a:lnTo>
                    <a:lnTo>
                      <a:pt x="552" y="990"/>
                    </a:lnTo>
                    <a:lnTo>
                      <a:pt x="519" y="980"/>
                    </a:lnTo>
                    <a:lnTo>
                      <a:pt x="497" y="961"/>
                    </a:lnTo>
                    <a:lnTo>
                      <a:pt x="467" y="948"/>
                    </a:lnTo>
                    <a:lnTo>
                      <a:pt x="454" y="937"/>
                    </a:lnTo>
                    <a:lnTo>
                      <a:pt x="439" y="935"/>
                    </a:lnTo>
                    <a:lnTo>
                      <a:pt x="437" y="927"/>
                    </a:lnTo>
                    <a:lnTo>
                      <a:pt x="449" y="898"/>
                    </a:lnTo>
                    <a:lnTo>
                      <a:pt x="468" y="873"/>
                    </a:lnTo>
                    <a:lnTo>
                      <a:pt x="465" y="865"/>
                    </a:lnTo>
                    <a:lnTo>
                      <a:pt x="471" y="863"/>
                    </a:lnTo>
                    <a:lnTo>
                      <a:pt x="474" y="861"/>
                    </a:lnTo>
                    <a:lnTo>
                      <a:pt x="475" y="858"/>
                    </a:lnTo>
                    <a:lnTo>
                      <a:pt x="478" y="854"/>
                    </a:lnTo>
                    <a:lnTo>
                      <a:pt x="483" y="850"/>
                    </a:lnTo>
                    <a:lnTo>
                      <a:pt x="484" y="849"/>
                    </a:lnTo>
                    <a:lnTo>
                      <a:pt x="491" y="847"/>
                    </a:lnTo>
                    <a:lnTo>
                      <a:pt x="497" y="845"/>
                    </a:lnTo>
                    <a:lnTo>
                      <a:pt x="503" y="844"/>
                    </a:lnTo>
                    <a:lnTo>
                      <a:pt x="507" y="843"/>
                    </a:lnTo>
                    <a:lnTo>
                      <a:pt x="510" y="841"/>
                    </a:lnTo>
                    <a:lnTo>
                      <a:pt x="511" y="839"/>
                    </a:lnTo>
                    <a:lnTo>
                      <a:pt x="511" y="831"/>
                    </a:lnTo>
                    <a:lnTo>
                      <a:pt x="510" y="829"/>
                    </a:lnTo>
                    <a:lnTo>
                      <a:pt x="507" y="827"/>
                    </a:lnTo>
                    <a:lnTo>
                      <a:pt x="509" y="825"/>
                    </a:lnTo>
                    <a:lnTo>
                      <a:pt x="511" y="825"/>
                    </a:lnTo>
                    <a:lnTo>
                      <a:pt x="516" y="823"/>
                    </a:lnTo>
                    <a:lnTo>
                      <a:pt x="521" y="822"/>
                    </a:lnTo>
                    <a:lnTo>
                      <a:pt x="523" y="821"/>
                    </a:lnTo>
                    <a:lnTo>
                      <a:pt x="524" y="820"/>
                    </a:lnTo>
                    <a:lnTo>
                      <a:pt x="526" y="818"/>
                    </a:lnTo>
                    <a:lnTo>
                      <a:pt x="527" y="816"/>
                    </a:lnTo>
                    <a:lnTo>
                      <a:pt x="530" y="814"/>
                    </a:lnTo>
                    <a:lnTo>
                      <a:pt x="533" y="813"/>
                    </a:lnTo>
                    <a:lnTo>
                      <a:pt x="537" y="812"/>
                    </a:lnTo>
                    <a:lnTo>
                      <a:pt x="543" y="811"/>
                    </a:lnTo>
                    <a:lnTo>
                      <a:pt x="546" y="810"/>
                    </a:lnTo>
                    <a:lnTo>
                      <a:pt x="547" y="808"/>
                    </a:lnTo>
                    <a:lnTo>
                      <a:pt x="547" y="806"/>
                    </a:lnTo>
                    <a:lnTo>
                      <a:pt x="546" y="804"/>
                    </a:lnTo>
                    <a:lnTo>
                      <a:pt x="556" y="804"/>
                    </a:lnTo>
                    <a:lnTo>
                      <a:pt x="559" y="803"/>
                    </a:lnTo>
                    <a:lnTo>
                      <a:pt x="560" y="801"/>
                    </a:lnTo>
                    <a:lnTo>
                      <a:pt x="562" y="800"/>
                    </a:lnTo>
                    <a:lnTo>
                      <a:pt x="562" y="799"/>
                    </a:lnTo>
                    <a:lnTo>
                      <a:pt x="560" y="797"/>
                    </a:lnTo>
                    <a:lnTo>
                      <a:pt x="559" y="796"/>
                    </a:lnTo>
                    <a:lnTo>
                      <a:pt x="560" y="795"/>
                    </a:lnTo>
                    <a:lnTo>
                      <a:pt x="563" y="794"/>
                    </a:lnTo>
                    <a:lnTo>
                      <a:pt x="565" y="794"/>
                    </a:lnTo>
                    <a:lnTo>
                      <a:pt x="568" y="795"/>
                    </a:lnTo>
                    <a:lnTo>
                      <a:pt x="568" y="797"/>
                    </a:lnTo>
                    <a:lnTo>
                      <a:pt x="569" y="797"/>
                    </a:lnTo>
                    <a:lnTo>
                      <a:pt x="572" y="796"/>
                    </a:lnTo>
                    <a:lnTo>
                      <a:pt x="573" y="796"/>
                    </a:lnTo>
                    <a:lnTo>
                      <a:pt x="573" y="791"/>
                    </a:lnTo>
                    <a:lnTo>
                      <a:pt x="575" y="790"/>
                    </a:lnTo>
                    <a:lnTo>
                      <a:pt x="575" y="789"/>
                    </a:lnTo>
                    <a:lnTo>
                      <a:pt x="576" y="787"/>
                    </a:lnTo>
                    <a:lnTo>
                      <a:pt x="578" y="785"/>
                    </a:lnTo>
                    <a:lnTo>
                      <a:pt x="582" y="785"/>
                    </a:lnTo>
                    <a:lnTo>
                      <a:pt x="583" y="783"/>
                    </a:lnTo>
                    <a:lnTo>
                      <a:pt x="585" y="781"/>
                    </a:lnTo>
                    <a:lnTo>
                      <a:pt x="582" y="780"/>
                    </a:lnTo>
                    <a:lnTo>
                      <a:pt x="583" y="779"/>
                    </a:lnTo>
                    <a:lnTo>
                      <a:pt x="582" y="778"/>
                    </a:lnTo>
                    <a:lnTo>
                      <a:pt x="581" y="778"/>
                    </a:lnTo>
                    <a:lnTo>
                      <a:pt x="576" y="777"/>
                    </a:lnTo>
                    <a:lnTo>
                      <a:pt x="575" y="777"/>
                    </a:lnTo>
                    <a:lnTo>
                      <a:pt x="570" y="776"/>
                    </a:lnTo>
                    <a:lnTo>
                      <a:pt x="566" y="774"/>
                    </a:lnTo>
                    <a:lnTo>
                      <a:pt x="565" y="773"/>
                    </a:lnTo>
                    <a:lnTo>
                      <a:pt x="565" y="770"/>
                    </a:lnTo>
                    <a:lnTo>
                      <a:pt x="568" y="768"/>
                    </a:lnTo>
                    <a:lnTo>
                      <a:pt x="566" y="766"/>
                    </a:lnTo>
                    <a:lnTo>
                      <a:pt x="565" y="764"/>
                    </a:lnTo>
                    <a:lnTo>
                      <a:pt x="563" y="763"/>
                    </a:lnTo>
                    <a:lnTo>
                      <a:pt x="563" y="761"/>
                    </a:lnTo>
                    <a:lnTo>
                      <a:pt x="565" y="759"/>
                    </a:lnTo>
                    <a:lnTo>
                      <a:pt x="565" y="758"/>
                    </a:lnTo>
                    <a:lnTo>
                      <a:pt x="563" y="757"/>
                    </a:lnTo>
                    <a:lnTo>
                      <a:pt x="559" y="759"/>
                    </a:lnTo>
                    <a:lnTo>
                      <a:pt x="557" y="758"/>
                    </a:lnTo>
                    <a:lnTo>
                      <a:pt x="553" y="755"/>
                    </a:lnTo>
                    <a:lnTo>
                      <a:pt x="550" y="754"/>
                    </a:lnTo>
                    <a:lnTo>
                      <a:pt x="550" y="751"/>
                    </a:lnTo>
                    <a:lnTo>
                      <a:pt x="553" y="750"/>
                    </a:lnTo>
                    <a:lnTo>
                      <a:pt x="553" y="747"/>
                    </a:lnTo>
                    <a:lnTo>
                      <a:pt x="550" y="747"/>
                    </a:lnTo>
                    <a:lnTo>
                      <a:pt x="542" y="747"/>
                    </a:lnTo>
                    <a:lnTo>
                      <a:pt x="539" y="749"/>
                    </a:lnTo>
                    <a:lnTo>
                      <a:pt x="537" y="752"/>
                    </a:lnTo>
                    <a:lnTo>
                      <a:pt x="537" y="754"/>
                    </a:lnTo>
                    <a:lnTo>
                      <a:pt x="534" y="756"/>
                    </a:lnTo>
                    <a:lnTo>
                      <a:pt x="533" y="758"/>
                    </a:lnTo>
                    <a:lnTo>
                      <a:pt x="532" y="760"/>
                    </a:lnTo>
                    <a:lnTo>
                      <a:pt x="526" y="759"/>
                    </a:lnTo>
                    <a:lnTo>
                      <a:pt x="517" y="759"/>
                    </a:lnTo>
                    <a:lnTo>
                      <a:pt x="514" y="758"/>
                    </a:lnTo>
                    <a:lnTo>
                      <a:pt x="511" y="758"/>
                    </a:lnTo>
                    <a:lnTo>
                      <a:pt x="509" y="759"/>
                    </a:lnTo>
                    <a:lnTo>
                      <a:pt x="504" y="759"/>
                    </a:lnTo>
                    <a:lnTo>
                      <a:pt x="501" y="758"/>
                    </a:lnTo>
                    <a:lnTo>
                      <a:pt x="498" y="756"/>
                    </a:lnTo>
                    <a:lnTo>
                      <a:pt x="496" y="754"/>
                    </a:lnTo>
                    <a:lnTo>
                      <a:pt x="490" y="754"/>
                    </a:lnTo>
                    <a:lnTo>
                      <a:pt x="488" y="755"/>
                    </a:lnTo>
                    <a:lnTo>
                      <a:pt x="488" y="758"/>
                    </a:lnTo>
                    <a:lnTo>
                      <a:pt x="491" y="758"/>
                    </a:lnTo>
                    <a:lnTo>
                      <a:pt x="493" y="759"/>
                    </a:lnTo>
                    <a:lnTo>
                      <a:pt x="494" y="759"/>
                    </a:lnTo>
                    <a:lnTo>
                      <a:pt x="496" y="760"/>
                    </a:lnTo>
                    <a:lnTo>
                      <a:pt x="496" y="763"/>
                    </a:lnTo>
                    <a:lnTo>
                      <a:pt x="493" y="765"/>
                    </a:lnTo>
                    <a:lnTo>
                      <a:pt x="491" y="768"/>
                    </a:lnTo>
                    <a:lnTo>
                      <a:pt x="488" y="765"/>
                    </a:lnTo>
                    <a:lnTo>
                      <a:pt x="487" y="763"/>
                    </a:lnTo>
                    <a:lnTo>
                      <a:pt x="487" y="760"/>
                    </a:lnTo>
                    <a:lnTo>
                      <a:pt x="484" y="759"/>
                    </a:lnTo>
                    <a:lnTo>
                      <a:pt x="483" y="761"/>
                    </a:lnTo>
                    <a:lnTo>
                      <a:pt x="484" y="765"/>
                    </a:lnTo>
                    <a:lnTo>
                      <a:pt x="484" y="767"/>
                    </a:lnTo>
                    <a:lnTo>
                      <a:pt x="483" y="771"/>
                    </a:lnTo>
                    <a:lnTo>
                      <a:pt x="481" y="771"/>
                    </a:lnTo>
                    <a:lnTo>
                      <a:pt x="477" y="770"/>
                    </a:lnTo>
                    <a:lnTo>
                      <a:pt x="474" y="770"/>
                    </a:lnTo>
                    <a:lnTo>
                      <a:pt x="473" y="772"/>
                    </a:lnTo>
                    <a:lnTo>
                      <a:pt x="471" y="770"/>
                    </a:lnTo>
                    <a:lnTo>
                      <a:pt x="468" y="767"/>
                    </a:lnTo>
                    <a:lnTo>
                      <a:pt x="465" y="766"/>
                    </a:lnTo>
                    <a:lnTo>
                      <a:pt x="464" y="767"/>
                    </a:lnTo>
                    <a:lnTo>
                      <a:pt x="464" y="769"/>
                    </a:lnTo>
                    <a:lnTo>
                      <a:pt x="467" y="771"/>
                    </a:lnTo>
                    <a:lnTo>
                      <a:pt x="467" y="772"/>
                    </a:lnTo>
                    <a:lnTo>
                      <a:pt x="464" y="773"/>
                    </a:lnTo>
                    <a:lnTo>
                      <a:pt x="461" y="774"/>
                    </a:lnTo>
                    <a:lnTo>
                      <a:pt x="457" y="773"/>
                    </a:lnTo>
                    <a:lnTo>
                      <a:pt x="455" y="772"/>
                    </a:lnTo>
                    <a:lnTo>
                      <a:pt x="454" y="771"/>
                    </a:lnTo>
                    <a:lnTo>
                      <a:pt x="451" y="773"/>
                    </a:lnTo>
                    <a:lnTo>
                      <a:pt x="448" y="772"/>
                    </a:lnTo>
                    <a:lnTo>
                      <a:pt x="445" y="771"/>
                    </a:lnTo>
                    <a:lnTo>
                      <a:pt x="444" y="769"/>
                    </a:lnTo>
                    <a:lnTo>
                      <a:pt x="439" y="769"/>
                    </a:lnTo>
                    <a:lnTo>
                      <a:pt x="434" y="770"/>
                    </a:lnTo>
                    <a:lnTo>
                      <a:pt x="429" y="769"/>
                    </a:lnTo>
                    <a:lnTo>
                      <a:pt x="428" y="767"/>
                    </a:lnTo>
                    <a:lnTo>
                      <a:pt x="429" y="765"/>
                    </a:lnTo>
                    <a:lnTo>
                      <a:pt x="432" y="765"/>
                    </a:lnTo>
                    <a:lnTo>
                      <a:pt x="434" y="764"/>
                    </a:lnTo>
                    <a:lnTo>
                      <a:pt x="437" y="763"/>
                    </a:lnTo>
                    <a:lnTo>
                      <a:pt x="437" y="760"/>
                    </a:lnTo>
                    <a:lnTo>
                      <a:pt x="435" y="759"/>
                    </a:lnTo>
                    <a:lnTo>
                      <a:pt x="432" y="759"/>
                    </a:lnTo>
                    <a:lnTo>
                      <a:pt x="426" y="760"/>
                    </a:lnTo>
                    <a:lnTo>
                      <a:pt x="422" y="763"/>
                    </a:lnTo>
                    <a:lnTo>
                      <a:pt x="419" y="767"/>
                    </a:lnTo>
                    <a:lnTo>
                      <a:pt x="415" y="770"/>
                    </a:lnTo>
                    <a:lnTo>
                      <a:pt x="412" y="771"/>
                    </a:lnTo>
                    <a:lnTo>
                      <a:pt x="408" y="768"/>
                    </a:lnTo>
                    <a:lnTo>
                      <a:pt x="405" y="767"/>
                    </a:lnTo>
                    <a:lnTo>
                      <a:pt x="401" y="765"/>
                    </a:lnTo>
                    <a:lnTo>
                      <a:pt x="396" y="766"/>
                    </a:lnTo>
                    <a:lnTo>
                      <a:pt x="396" y="768"/>
                    </a:lnTo>
                    <a:lnTo>
                      <a:pt x="398" y="769"/>
                    </a:lnTo>
                    <a:lnTo>
                      <a:pt x="401" y="770"/>
                    </a:lnTo>
                    <a:lnTo>
                      <a:pt x="402" y="772"/>
                    </a:lnTo>
                    <a:lnTo>
                      <a:pt x="403" y="776"/>
                    </a:lnTo>
                    <a:lnTo>
                      <a:pt x="402" y="778"/>
                    </a:lnTo>
                    <a:lnTo>
                      <a:pt x="399" y="781"/>
                    </a:lnTo>
                    <a:lnTo>
                      <a:pt x="396" y="783"/>
                    </a:lnTo>
                    <a:lnTo>
                      <a:pt x="393" y="784"/>
                    </a:lnTo>
                    <a:lnTo>
                      <a:pt x="392" y="783"/>
                    </a:lnTo>
                    <a:lnTo>
                      <a:pt x="389" y="782"/>
                    </a:lnTo>
                    <a:lnTo>
                      <a:pt x="388" y="780"/>
                    </a:lnTo>
                    <a:lnTo>
                      <a:pt x="385" y="778"/>
                    </a:lnTo>
                    <a:lnTo>
                      <a:pt x="383" y="777"/>
                    </a:lnTo>
                    <a:lnTo>
                      <a:pt x="379" y="776"/>
                    </a:lnTo>
                    <a:lnTo>
                      <a:pt x="375" y="774"/>
                    </a:lnTo>
                    <a:lnTo>
                      <a:pt x="375" y="768"/>
                    </a:lnTo>
                    <a:lnTo>
                      <a:pt x="370" y="770"/>
                    </a:lnTo>
                    <a:lnTo>
                      <a:pt x="363" y="773"/>
                    </a:lnTo>
                    <a:lnTo>
                      <a:pt x="359" y="773"/>
                    </a:lnTo>
                    <a:lnTo>
                      <a:pt x="354" y="770"/>
                    </a:lnTo>
                    <a:lnTo>
                      <a:pt x="350" y="770"/>
                    </a:lnTo>
                    <a:lnTo>
                      <a:pt x="346" y="768"/>
                    </a:lnTo>
                    <a:lnTo>
                      <a:pt x="344" y="765"/>
                    </a:lnTo>
                    <a:lnTo>
                      <a:pt x="343" y="761"/>
                    </a:lnTo>
                    <a:lnTo>
                      <a:pt x="339" y="759"/>
                    </a:lnTo>
                    <a:lnTo>
                      <a:pt x="336" y="761"/>
                    </a:lnTo>
                    <a:lnTo>
                      <a:pt x="336" y="764"/>
                    </a:lnTo>
                    <a:lnTo>
                      <a:pt x="333" y="766"/>
                    </a:lnTo>
                    <a:lnTo>
                      <a:pt x="330" y="766"/>
                    </a:lnTo>
                    <a:lnTo>
                      <a:pt x="329" y="764"/>
                    </a:lnTo>
                    <a:lnTo>
                      <a:pt x="329" y="761"/>
                    </a:lnTo>
                    <a:lnTo>
                      <a:pt x="326" y="759"/>
                    </a:lnTo>
                    <a:lnTo>
                      <a:pt x="321" y="761"/>
                    </a:lnTo>
                    <a:lnTo>
                      <a:pt x="316" y="764"/>
                    </a:lnTo>
                    <a:lnTo>
                      <a:pt x="307" y="766"/>
                    </a:lnTo>
                    <a:lnTo>
                      <a:pt x="301" y="767"/>
                    </a:lnTo>
                    <a:lnTo>
                      <a:pt x="300" y="769"/>
                    </a:lnTo>
                    <a:lnTo>
                      <a:pt x="301" y="770"/>
                    </a:lnTo>
                    <a:lnTo>
                      <a:pt x="303" y="771"/>
                    </a:lnTo>
                    <a:lnTo>
                      <a:pt x="304" y="773"/>
                    </a:lnTo>
                    <a:lnTo>
                      <a:pt x="303" y="774"/>
                    </a:lnTo>
                    <a:lnTo>
                      <a:pt x="301" y="775"/>
                    </a:lnTo>
                    <a:lnTo>
                      <a:pt x="300" y="775"/>
                    </a:lnTo>
                    <a:lnTo>
                      <a:pt x="297" y="774"/>
                    </a:lnTo>
                    <a:lnTo>
                      <a:pt x="294" y="773"/>
                    </a:lnTo>
                    <a:lnTo>
                      <a:pt x="290" y="775"/>
                    </a:lnTo>
                    <a:lnTo>
                      <a:pt x="287" y="775"/>
                    </a:lnTo>
                    <a:lnTo>
                      <a:pt x="284" y="776"/>
                    </a:lnTo>
                    <a:lnTo>
                      <a:pt x="280" y="775"/>
                    </a:lnTo>
                    <a:lnTo>
                      <a:pt x="277" y="774"/>
                    </a:lnTo>
                    <a:lnTo>
                      <a:pt x="272" y="772"/>
                    </a:lnTo>
                    <a:lnTo>
                      <a:pt x="271" y="768"/>
                    </a:lnTo>
                    <a:lnTo>
                      <a:pt x="272" y="766"/>
                    </a:lnTo>
                    <a:lnTo>
                      <a:pt x="274" y="768"/>
                    </a:lnTo>
                    <a:lnTo>
                      <a:pt x="278" y="769"/>
                    </a:lnTo>
                    <a:lnTo>
                      <a:pt x="281" y="770"/>
                    </a:lnTo>
                    <a:lnTo>
                      <a:pt x="284" y="769"/>
                    </a:lnTo>
                    <a:lnTo>
                      <a:pt x="285" y="768"/>
                    </a:lnTo>
                    <a:lnTo>
                      <a:pt x="282" y="766"/>
                    </a:lnTo>
                    <a:lnTo>
                      <a:pt x="280" y="765"/>
                    </a:lnTo>
                    <a:lnTo>
                      <a:pt x="278" y="764"/>
                    </a:lnTo>
                    <a:lnTo>
                      <a:pt x="275" y="761"/>
                    </a:lnTo>
                    <a:lnTo>
                      <a:pt x="272" y="760"/>
                    </a:lnTo>
                    <a:lnTo>
                      <a:pt x="272" y="755"/>
                    </a:lnTo>
                    <a:lnTo>
                      <a:pt x="271" y="754"/>
                    </a:lnTo>
                    <a:lnTo>
                      <a:pt x="268" y="755"/>
                    </a:lnTo>
                    <a:lnTo>
                      <a:pt x="267" y="757"/>
                    </a:lnTo>
                    <a:lnTo>
                      <a:pt x="267" y="759"/>
                    </a:lnTo>
                    <a:lnTo>
                      <a:pt x="264" y="760"/>
                    </a:lnTo>
                    <a:lnTo>
                      <a:pt x="256" y="760"/>
                    </a:lnTo>
                    <a:lnTo>
                      <a:pt x="252" y="759"/>
                    </a:lnTo>
                    <a:lnTo>
                      <a:pt x="251" y="761"/>
                    </a:lnTo>
                    <a:lnTo>
                      <a:pt x="251" y="764"/>
                    </a:lnTo>
                    <a:lnTo>
                      <a:pt x="249" y="766"/>
                    </a:lnTo>
                    <a:lnTo>
                      <a:pt x="248" y="768"/>
                    </a:lnTo>
                    <a:lnTo>
                      <a:pt x="242" y="771"/>
                    </a:lnTo>
                    <a:lnTo>
                      <a:pt x="222" y="752"/>
                    </a:lnTo>
                    <a:lnTo>
                      <a:pt x="212" y="751"/>
                    </a:lnTo>
                    <a:lnTo>
                      <a:pt x="187" y="745"/>
                    </a:lnTo>
                    <a:lnTo>
                      <a:pt x="177" y="732"/>
                    </a:lnTo>
                    <a:lnTo>
                      <a:pt x="172" y="721"/>
                    </a:lnTo>
                    <a:lnTo>
                      <a:pt x="118" y="661"/>
                    </a:lnTo>
                    <a:lnTo>
                      <a:pt x="101" y="643"/>
                    </a:lnTo>
                    <a:lnTo>
                      <a:pt x="79" y="645"/>
                    </a:lnTo>
                    <a:lnTo>
                      <a:pt x="61" y="641"/>
                    </a:lnTo>
                    <a:lnTo>
                      <a:pt x="45" y="629"/>
                    </a:lnTo>
                    <a:lnTo>
                      <a:pt x="26" y="628"/>
                    </a:lnTo>
                    <a:lnTo>
                      <a:pt x="4" y="626"/>
                    </a:lnTo>
                    <a:lnTo>
                      <a:pt x="0" y="615"/>
                    </a:lnTo>
                    <a:lnTo>
                      <a:pt x="259" y="538"/>
                    </a:lnTo>
                    <a:lnTo>
                      <a:pt x="264" y="537"/>
                    </a:lnTo>
                    <a:lnTo>
                      <a:pt x="271" y="535"/>
                    </a:lnTo>
                    <a:lnTo>
                      <a:pt x="272" y="532"/>
                    </a:lnTo>
                    <a:lnTo>
                      <a:pt x="275" y="527"/>
                    </a:lnTo>
                    <a:lnTo>
                      <a:pt x="278" y="523"/>
                    </a:lnTo>
                    <a:lnTo>
                      <a:pt x="285" y="524"/>
                    </a:lnTo>
                    <a:lnTo>
                      <a:pt x="294" y="523"/>
                    </a:lnTo>
                    <a:lnTo>
                      <a:pt x="305" y="522"/>
                    </a:lnTo>
                    <a:lnTo>
                      <a:pt x="316" y="521"/>
                    </a:lnTo>
                    <a:lnTo>
                      <a:pt x="327" y="518"/>
                    </a:lnTo>
                    <a:lnTo>
                      <a:pt x="336" y="514"/>
                    </a:lnTo>
                    <a:lnTo>
                      <a:pt x="341" y="511"/>
                    </a:lnTo>
                    <a:lnTo>
                      <a:pt x="346" y="510"/>
                    </a:lnTo>
                    <a:lnTo>
                      <a:pt x="353" y="507"/>
                    </a:lnTo>
                    <a:lnTo>
                      <a:pt x="357" y="506"/>
                    </a:lnTo>
                    <a:lnTo>
                      <a:pt x="362" y="504"/>
                    </a:lnTo>
                    <a:lnTo>
                      <a:pt x="363" y="503"/>
                    </a:lnTo>
                    <a:lnTo>
                      <a:pt x="363" y="500"/>
                    </a:lnTo>
                    <a:lnTo>
                      <a:pt x="362" y="497"/>
                    </a:lnTo>
                    <a:lnTo>
                      <a:pt x="360" y="492"/>
                    </a:lnTo>
                    <a:lnTo>
                      <a:pt x="362" y="488"/>
                    </a:lnTo>
                    <a:lnTo>
                      <a:pt x="363" y="486"/>
                    </a:lnTo>
                    <a:lnTo>
                      <a:pt x="365" y="483"/>
                    </a:lnTo>
                    <a:lnTo>
                      <a:pt x="367" y="482"/>
                    </a:lnTo>
                    <a:lnTo>
                      <a:pt x="380" y="478"/>
                    </a:lnTo>
                    <a:lnTo>
                      <a:pt x="386" y="476"/>
                    </a:lnTo>
                    <a:lnTo>
                      <a:pt x="390" y="475"/>
                    </a:lnTo>
                    <a:lnTo>
                      <a:pt x="395" y="473"/>
                    </a:lnTo>
                    <a:lnTo>
                      <a:pt x="402" y="472"/>
                    </a:lnTo>
                    <a:lnTo>
                      <a:pt x="405" y="470"/>
                    </a:lnTo>
                    <a:lnTo>
                      <a:pt x="409" y="465"/>
                    </a:lnTo>
                    <a:lnTo>
                      <a:pt x="409" y="458"/>
                    </a:lnTo>
                    <a:lnTo>
                      <a:pt x="408" y="452"/>
                    </a:lnTo>
                    <a:lnTo>
                      <a:pt x="405" y="444"/>
                    </a:lnTo>
                    <a:lnTo>
                      <a:pt x="401" y="438"/>
                    </a:lnTo>
                    <a:lnTo>
                      <a:pt x="396" y="434"/>
                    </a:lnTo>
                    <a:lnTo>
                      <a:pt x="393" y="432"/>
                    </a:lnTo>
                    <a:lnTo>
                      <a:pt x="393" y="430"/>
                    </a:lnTo>
                    <a:lnTo>
                      <a:pt x="395" y="429"/>
                    </a:lnTo>
                    <a:lnTo>
                      <a:pt x="396" y="428"/>
                    </a:lnTo>
                    <a:lnTo>
                      <a:pt x="398" y="427"/>
                    </a:lnTo>
                    <a:lnTo>
                      <a:pt x="401" y="428"/>
                    </a:lnTo>
                    <a:lnTo>
                      <a:pt x="413" y="428"/>
                    </a:lnTo>
                    <a:lnTo>
                      <a:pt x="418" y="427"/>
                    </a:lnTo>
                    <a:lnTo>
                      <a:pt x="419" y="425"/>
                    </a:lnTo>
                    <a:lnTo>
                      <a:pt x="418" y="422"/>
                    </a:lnTo>
                    <a:lnTo>
                      <a:pt x="418" y="420"/>
                    </a:lnTo>
                    <a:lnTo>
                      <a:pt x="412" y="417"/>
                    </a:lnTo>
                    <a:lnTo>
                      <a:pt x="408" y="413"/>
                    </a:lnTo>
                    <a:lnTo>
                      <a:pt x="403" y="413"/>
                    </a:lnTo>
                    <a:lnTo>
                      <a:pt x="399" y="412"/>
                    </a:lnTo>
                    <a:lnTo>
                      <a:pt x="396" y="413"/>
                    </a:lnTo>
                    <a:lnTo>
                      <a:pt x="388" y="412"/>
                    </a:lnTo>
                    <a:lnTo>
                      <a:pt x="385" y="412"/>
                    </a:lnTo>
                    <a:lnTo>
                      <a:pt x="385" y="407"/>
                    </a:lnTo>
                    <a:lnTo>
                      <a:pt x="389" y="405"/>
                    </a:lnTo>
                    <a:lnTo>
                      <a:pt x="395" y="405"/>
                    </a:lnTo>
                    <a:lnTo>
                      <a:pt x="401" y="404"/>
                    </a:lnTo>
                    <a:lnTo>
                      <a:pt x="403" y="404"/>
                    </a:lnTo>
                    <a:lnTo>
                      <a:pt x="403" y="400"/>
                    </a:lnTo>
                    <a:lnTo>
                      <a:pt x="402" y="392"/>
                    </a:lnTo>
                    <a:lnTo>
                      <a:pt x="405" y="387"/>
                    </a:lnTo>
                    <a:lnTo>
                      <a:pt x="408" y="386"/>
                    </a:lnTo>
                    <a:lnTo>
                      <a:pt x="411" y="385"/>
                    </a:lnTo>
                    <a:lnTo>
                      <a:pt x="415" y="384"/>
                    </a:lnTo>
                    <a:lnTo>
                      <a:pt x="419" y="382"/>
                    </a:lnTo>
                    <a:lnTo>
                      <a:pt x="422" y="381"/>
                    </a:lnTo>
                    <a:lnTo>
                      <a:pt x="424" y="375"/>
                    </a:lnTo>
                    <a:lnTo>
                      <a:pt x="425" y="372"/>
                    </a:lnTo>
                    <a:lnTo>
                      <a:pt x="428" y="369"/>
                    </a:lnTo>
                    <a:lnTo>
                      <a:pt x="431" y="368"/>
                    </a:lnTo>
                    <a:lnTo>
                      <a:pt x="434" y="369"/>
                    </a:lnTo>
                    <a:lnTo>
                      <a:pt x="438" y="369"/>
                    </a:lnTo>
                    <a:lnTo>
                      <a:pt x="442" y="370"/>
                    </a:lnTo>
                    <a:lnTo>
                      <a:pt x="444" y="371"/>
                    </a:lnTo>
                    <a:lnTo>
                      <a:pt x="447" y="371"/>
                    </a:lnTo>
                    <a:lnTo>
                      <a:pt x="449" y="370"/>
                    </a:lnTo>
                    <a:lnTo>
                      <a:pt x="449" y="369"/>
                    </a:lnTo>
                    <a:lnTo>
                      <a:pt x="448" y="366"/>
                    </a:lnTo>
                    <a:lnTo>
                      <a:pt x="447" y="363"/>
                    </a:lnTo>
                    <a:lnTo>
                      <a:pt x="445" y="361"/>
                    </a:lnTo>
                    <a:lnTo>
                      <a:pt x="447" y="360"/>
                    </a:lnTo>
                    <a:lnTo>
                      <a:pt x="448" y="359"/>
                    </a:lnTo>
                    <a:lnTo>
                      <a:pt x="449" y="358"/>
                    </a:lnTo>
                    <a:lnTo>
                      <a:pt x="451" y="359"/>
                    </a:lnTo>
                    <a:lnTo>
                      <a:pt x="452" y="360"/>
                    </a:lnTo>
                    <a:lnTo>
                      <a:pt x="454" y="361"/>
                    </a:lnTo>
                    <a:lnTo>
                      <a:pt x="455" y="362"/>
                    </a:lnTo>
                    <a:lnTo>
                      <a:pt x="457" y="365"/>
                    </a:lnTo>
                    <a:lnTo>
                      <a:pt x="458" y="366"/>
                    </a:lnTo>
                    <a:lnTo>
                      <a:pt x="460" y="368"/>
                    </a:lnTo>
                    <a:lnTo>
                      <a:pt x="461" y="369"/>
                    </a:lnTo>
                    <a:lnTo>
                      <a:pt x="462" y="370"/>
                    </a:lnTo>
                    <a:lnTo>
                      <a:pt x="468" y="370"/>
                    </a:lnTo>
                    <a:lnTo>
                      <a:pt x="471" y="369"/>
                    </a:lnTo>
                    <a:lnTo>
                      <a:pt x="474" y="369"/>
                    </a:lnTo>
                    <a:lnTo>
                      <a:pt x="477" y="368"/>
                    </a:lnTo>
                    <a:lnTo>
                      <a:pt x="478" y="367"/>
                    </a:lnTo>
                    <a:lnTo>
                      <a:pt x="480" y="365"/>
                    </a:lnTo>
                    <a:lnTo>
                      <a:pt x="478" y="364"/>
                    </a:lnTo>
                    <a:lnTo>
                      <a:pt x="478" y="363"/>
                    </a:lnTo>
                    <a:lnTo>
                      <a:pt x="477" y="360"/>
                    </a:lnTo>
                    <a:lnTo>
                      <a:pt x="475" y="357"/>
                    </a:lnTo>
                    <a:lnTo>
                      <a:pt x="474" y="353"/>
                    </a:lnTo>
                    <a:lnTo>
                      <a:pt x="471" y="351"/>
                    </a:lnTo>
                    <a:lnTo>
                      <a:pt x="471" y="350"/>
                    </a:lnTo>
                    <a:lnTo>
                      <a:pt x="470" y="348"/>
                    </a:lnTo>
                    <a:lnTo>
                      <a:pt x="471" y="346"/>
                    </a:lnTo>
                    <a:lnTo>
                      <a:pt x="478" y="346"/>
                    </a:lnTo>
                    <a:lnTo>
                      <a:pt x="480" y="348"/>
                    </a:lnTo>
                    <a:lnTo>
                      <a:pt x="481" y="350"/>
                    </a:lnTo>
                    <a:lnTo>
                      <a:pt x="483" y="352"/>
                    </a:lnTo>
                    <a:lnTo>
                      <a:pt x="483" y="355"/>
                    </a:lnTo>
                    <a:lnTo>
                      <a:pt x="484" y="359"/>
                    </a:lnTo>
                    <a:lnTo>
                      <a:pt x="484" y="362"/>
                    </a:lnTo>
                    <a:lnTo>
                      <a:pt x="485" y="363"/>
                    </a:lnTo>
                    <a:lnTo>
                      <a:pt x="487" y="364"/>
                    </a:lnTo>
                    <a:lnTo>
                      <a:pt x="496" y="364"/>
                    </a:lnTo>
                    <a:lnTo>
                      <a:pt x="497" y="363"/>
                    </a:lnTo>
                    <a:lnTo>
                      <a:pt x="497" y="361"/>
                    </a:lnTo>
                    <a:lnTo>
                      <a:pt x="498" y="359"/>
                    </a:lnTo>
                    <a:lnTo>
                      <a:pt x="498" y="355"/>
                    </a:lnTo>
                    <a:lnTo>
                      <a:pt x="500" y="353"/>
                    </a:lnTo>
                    <a:lnTo>
                      <a:pt x="500" y="348"/>
                    </a:lnTo>
                    <a:lnTo>
                      <a:pt x="498" y="344"/>
                    </a:lnTo>
                    <a:lnTo>
                      <a:pt x="496" y="342"/>
                    </a:lnTo>
                    <a:lnTo>
                      <a:pt x="493" y="341"/>
                    </a:lnTo>
                    <a:lnTo>
                      <a:pt x="491" y="340"/>
                    </a:lnTo>
                    <a:lnTo>
                      <a:pt x="487" y="338"/>
                    </a:lnTo>
                    <a:lnTo>
                      <a:pt x="484" y="336"/>
                    </a:lnTo>
                    <a:lnTo>
                      <a:pt x="483" y="335"/>
                    </a:lnTo>
                    <a:lnTo>
                      <a:pt x="481" y="333"/>
                    </a:lnTo>
                    <a:lnTo>
                      <a:pt x="480" y="332"/>
                    </a:lnTo>
                    <a:lnTo>
                      <a:pt x="481" y="329"/>
                    </a:lnTo>
                    <a:lnTo>
                      <a:pt x="481" y="325"/>
                    </a:lnTo>
                    <a:lnTo>
                      <a:pt x="483" y="322"/>
                    </a:lnTo>
                    <a:lnTo>
                      <a:pt x="485" y="321"/>
                    </a:lnTo>
                    <a:lnTo>
                      <a:pt x="491" y="321"/>
                    </a:lnTo>
                    <a:lnTo>
                      <a:pt x="493" y="322"/>
                    </a:lnTo>
                    <a:lnTo>
                      <a:pt x="496" y="323"/>
                    </a:lnTo>
                    <a:lnTo>
                      <a:pt x="498" y="324"/>
                    </a:lnTo>
                    <a:lnTo>
                      <a:pt x="501" y="325"/>
                    </a:lnTo>
                    <a:lnTo>
                      <a:pt x="506" y="325"/>
                    </a:lnTo>
                    <a:lnTo>
                      <a:pt x="507" y="324"/>
                    </a:lnTo>
                    <a:lnTo>
                      <a:pt x="506" y="322"/>
                    </a:lnTo>
                    <a:lnTo>
                      <a:pt x="506" y="320"/>
                    </a:lnTo>
                    <a:lnTo>
                      <a:pt x="504" y="317"/>
                    </a:lnTo>
                    <a:lnTo>
                      <a:pt x="500" y="315"/>
                    </a:lnTo>
                    <a:lnTo>
                      <a:pt x="497" y="313"/>
                    </a:lnTo>
                    <a:lnTo>
                      <a:pt x="496" y="311"/>
                    </a:lnTo>
                    <a:lnTo>
                      <a:pt x="488" y="308"/>
                    </a:lnTo>
                    <a:lnTo>
                      <a:pt x="480" y="304"/>
                    </a:lnTo>
                    <a:lnTo>
                      <a:pt x="477" y="302"/>
                    </a:lnTo>
                    <a:lnTo>
                      <a:pt x="475" y="301"/>
                    </a:lnTo>
                    <a:lnTo>
                      <a:pt x="473" y="299"/>
                    </a:lnTo>
                    <a:lnTo>
                      <a:pt x="473" y="294"/>
                    </a:lnTo>
                    <a:lnTo>
                      <a:pt x="474" y="294"/>
                    </a:lnTo>
                    <a:lnTo>
                      <a:pt x="477" y="294"/>
                    </a:lnTo>
                    <a:lnTo>
                      <a:pt x="478" y="293"/>
                    </a:lnTo>
                    <a:lnTo>
                      <a:pt x="481" y="293"/>
                    </a:lnTo>
                    <a:lnTo>
                      <a:pt x="484" y="292"/>
                    </a:lnTo>
                    <a:lnTo>
                      <a:pt x="485" y="292"/>
                    </a:lnTo>
                    <a:lnTo>
                      <a:pt x="487" y="290"/>
                    </a:lnTo>
                    <a:lnTo>
                      <a:pt x="490" y="290"/>
                    </a:lnTo>
                    <a:lnTo>
                      <a:pt x="493" y="289"/>
                    </a:lnTo>
                    <a:lnTo>
                      <a:pt x="494" y="287"/>
                    </a:lnTo>
                    <a:lnTo>
                      <a:pt x="496" y="286"/>
                    </a:lnTo>
                    <a:lnTo>
                      <a:pt x="497" y="283"/>
                    </a:lnTo>
                    <a:lnTo>
                      <a:pt x="497" y="281"/>
                    </a:lnTo>
                    <a:lnTo>
                      <a:pt x="496" y="280"/>
                    </a:lnTo>
                    <a:lnTo>
                      <a:pt x="496" y="278"/>
                    </a:lnTo>
                    <a:lnTo>
                      <a:pt x="497" y="274"/>
                    </a:lnTo>
                    <a:lnTo>
                      <a:pt x="498" y="273"/>
                    </a:lnTo>
                    <a:lnTo>
                      <a:pt x="501" y="272"/>
                    </a:lnTo>
                    <a:lnTo>
                      <a:pt x="503" y="272"/>
                    </a:lnTo>
                    <a:lnTo>
                      <a:pt x="504" y="274"/>
                    </a:lnTo>
                    <a:lnTo>
                      <a:pt x="507" y="276"/>
                    </a:lnTo>
                    <a:lnTo>
                      <a:pt x="510" y="277"/>
                    </a:lnTo>
                    <a:lnTo>
                      <a:pt x="514" y="278"/>
                    </a:lnTo>
                    <a:lnTo>
                      <a:pt x="527" y="278"/>
                    </a:lnTo>
                    <a:lnTo>
                      <a:pt x="534" y="276"/>
                    </a:lnTo>
                    <a:lnTo>
                      <a:pt x="539" y="274"/>
                    </a:lnTo>
                    <a:lnTo>
                      <a:pt x="542" y="272"/>
                    </a:lnTo>
                    <a:lnTo>
                      <a:pt x="543" y="271"/>
                    </a:lnTo>
                    <a:lnTo>
                      <a:pt x="546" y="269"/>
                    </a:lnTo>
                    <a:lnTo>
                      <a:pt x="550" y="266"/>
                    </a:lnTo>
                    <a:lnTo>
                      <a:pt x="552" y="265"/>
                    </a:lnTo>
                    <a:lnTo>
                      <a:pt x="555" y="265"/>
                    </a:lnTo>
                    <a:lnTo>
                      <a:pt x="559" y="266"/>
                    </a:lnTo>
                    <a:lnTo>
                      <a:pt x="562" y="268"/>
                    </a:lnTo>
                    <a:lnTo>
                      <a:pt x="562" y="271"/>
                    </a:lnTo>
                    <a:lnTo>
                      <a:pt x="565" y="275"/>
                    </a:lnTo>
                    <a:lnTo>
                      <a:pt x="568" y="279"/>
                    </a:lnTo>
                    <a:lnTo>
                      <a:pt x="569" y="282"/>
                    </a:lnTo>
                    <a:lnTo>
                      <a:pt x="572" y="283"/>
                    </a:lnTo>
                    <a:lnTo>
                      <a:pt x="575" y="284"/>
                    </a:lnTo>
                    <a:lnTo>
                      <a:pt x="578" y="283"/>
                    </a:lnTo>
                    <a:lnTo>
                      <a:pt x="579" y="283"/>
                    </a:lnTo>
                    <a:lnTo>
                      <a:pt x="582" y="282"/>
                    </a:lnTo>
                    <a:lnTo>
                      <a:pt x="586" y="281"/>
                    </a:lnTo>
                    <a:lnTo>
                      <a:pt x="591" y="280"/>
                    </a:lnTo>
                    <a:lnTo>
                      <a:pt x="593" y="279"/>
                    </a:lnTo>
                    <a:lnTo>
                      <a:pt x="601" y="277"/>
                    </a:lnTo>
                    <a:lnTo>
                      <a:pt x="609" y="275"/>
                    </a:lnTo>
                    <a:lnTo>
                      <a:pt x="611" y="273"/>
                    </a:lnTo>
                    <a:lnTo>
                      <a:pt x="611" y="268"/>
                    </a:lnTo>
                    <a:lnTo>
                      <a:pt x="609" y="266"/>
                    </a:lnTo>
                    <a:lnTo>
                      <a:pt x="606" y="263"/>
                    </a:lnTo>
                    <a:lnTo>
                      <a:pt x="604" y="260"/>
                    </a:lnTo>
                    <a:lnTo>
                      <a:pt x="599" y="258"/>
                    </a:lnTo>
                    <a:lnTo>
                      <a:pt x="598" y="255"/>
                    </a:lnTo>
                    <a:lnTo>
                      <a:pt x="596" y="253"/>
                    </a:lnTo>
                    <a:lnTo>
                      <a:pt x="596" y="251"/>
                    </a:lnTo>
                    <a:lnTo>
                      <a:pt x="598" y="249"/>
                    </a:lnTo>
                    <a:lnTo>
                      <a:pt x="601" y="248"/>
                    </a:lnTo>
                    <a:lnTo>
                      <a:pt x="611" y="248"/>
                    </a:lnTo>
                    <a:lnTo>
                      <a:pt x="615" y="249"/>
                    </a:lnTo>
                    <a:lnTo>
                      <a:pt x="619" y="250"/>
                    </a:lnTo>
                    <a:lnTo>
                      <a:pt x="622" y="251"/>
                    </a:lnTo>
                    <a:lnTo>
                      <a:pt x="625" y="253"/>
                    </a:lnTo>
                    <a:lnTo>
                      <a:pt x="627" y="254"/>
                    </a:lnTo>
                    <a:lnTo>
                      <a:pt x="629" y="257"/>
                    </a:lnTo>
                    <a:lnTo>
                      <a:pt x="632" y="260"/>
                    </a:lnTo>
                    <a:lnTo>
                      <a:pt x="635" y="261"/>
                    </a:lnTo>
                    <a:lnTo>
                      <a:pt x="637" y="262"/>
                    </a:lnTo>
                    <a:lnTo>
                      <a:pt x="644" y="262"/>
                    </a:lnTo>
                    <a:lnTo>
                      <a:pt x="647" y="261"/>
                    </a:lnTo>
                    <a:lnTo>
                      <a:pt x="648" y="260"/>
                    </a:lnTo>
                    <a:lnTo>
                      <a:pt x="648" y="258"/>
                    </a:lnTo>
                    <a:lnTo>
                      <a:pt x="650" y="255"/>
                    </a:lnTo>
                    <a:lnTo>
                      <a:pt x="651" y="254"/>
                    </a:lnTo>
                    <a:lnTo>
                      <a:pt x="653" y="251"/>
                    </a:lnTo>
                    <a:lnTo>
                      <a:pt x="654" y="250"/>
                    </a:lnTo>
                    <a:lnTo>
                      <a:pt x="655" y="247"/>
                    </a:lnTo>
                    <a:lnTo>
                      <a:pt x="657" y="244"/>
                    </a:lnTo>
                    <a:lnTo>
                      <a:pt x="658" y="242"/>
                    </a:lnTo>
                    <a:lnTo>
                      <a:pt x="658" y="238"/>
                    </a:lnTo>
                    <a:lnTo>
                      <a:pt x="657" y="237"/>
                    </a:lnTo>
                    <a:lnTo>
                      <a:pt x="655" y="235"/>
                    </a:lnTo>
                    <a:lnTo>
                      <a:pt x="654" y="233"/>
                    </a:lnTo>
                    <a:lnTo>
                      <a:pt x="648" y="227"/>
                    </a:lnTo>
                    <a:lnTo>
                      <a:pt x="645" y="226"/>
                    </a:lnTo>
                    <a:lnTo>
                      <a:pt x="644" y="224"/>
                    </a:lnTo>
                    <a:lnTo>
                      <a:pt x="641" y="223"/>
                    </a:lnTo>
                    <a:lnTo>
                      <a:pt x="640" y="222"/>
                    </a:lnTo>
                    <a:lnTo>
                      <a:pt x="638" y="220"/>
                    </a:lnTo>
                    <a:lnTo>
                      <a:pt x="635" y="219"/>
                    </a:lnTo>
                    <a:lnTo>
                      <a:pt x="635" y="216"/>
                    </a:lnTo>
                    <a:lnTo>
                      <a:pt x="637" y="214"/>
                    </a:lnTo>
                    <a:lnTo>
                      <a:pt x="638" y="212"/>
                    </a:lnTo>
                    <a:lnTo>
                      <a:pt x="645" y="212"/>
                    </a:lnTo>
                    <a:lnTo>
                      <a:pt x="648" y="214"/>
                    </a:lnTo>
                    <a:lnTo>
                      <a:pt x="651" y="215"/>
                    </a:lnTo>
                    <a:lnTo>
                      <a:pt x="653" y="217"/>
                    </a:lnTo>
                    <a:lnTo>
                      <a:pt x="654" y="218"/>
                    </a:lnTo>
                    <a:lnTo>
                      <a:pt x="655" y="220"/>
                    </a:lnTo>
                    <a:lnTo>
                      <a:pt x="657" y="223"/>
                    </a:lnTo>
                    <a:lnTo>
                      <a:pt x="657" y="224"/>
                    </a:lnTo>
                    <a:lnTo>
                      <a:pt x="661" y="228"/>
                    </a:lnTo>
                    <a:lnTo>
                      <a:pt x="664" y="230"/>
                    </a:lnTo>
                    <a:lnTo>
                      <a:pt x="667" y="234"/>
                    </a:lnTo>
                    <a:lnTo>
                      <a:pt x="670" y="235"/>
                    </a:lnTo>
                    <a:lnTo>
                      <a:pt x="674" y="237"/>
                    </a:lnTo>
                    <a:lnTo>
                      <a:pt x="677" y="240"/>
                    </a:lnTo>
                    <a:lnTo>
                      <a:pt x="684" y="240"/>
                    </a:lnTo>
                    <a:lnTo>
                      <a:pt x="687" y="238"/>
                    </a:lnTo>
                    <a:lnTo>
                      <a:pt x="687" y="235"/>
                    </a:lnTo>
                    <a:lnTo>
                      <a:pt x="686" y="233"/>
                    </a:lnTo>
                    <a:lnTo>
                      <a:pt x="683" y="231"/>
                    </a:lnTo>
                    <a:lnTo>
                      <a:pt x="681" y="229"/>
                    </a:lnTo>
                    <a:lnTo>
                      <a:pt x="677" y="226"/>
                    </a:lnTo>
                    <a:lnTo>
                      <a:pt x="674" y="224"/>
                    </a:lnTo>
                    <a:lnTo>
                      <a:pt x="671" y="221"/>
                    </a:lnTo>
                    <a:lnTo>
                      <a:pt x="670" y="217"/>
                    </a:lnTo>
                    <a:lnTo>
                      <a:pt x="668" y="215"/>
                    </a:lnTo>
                    <a:lnTo>
                      <a:pt x="667" y="213"/>
                    </a:lnTo>
                    <a:lnTo>
                      <a:pt x="667" y="211"/>
                    </a:lnTo>
                    <a:lnTo>
                      <a:pt x="668" y="209"/>
                    </a:lnTo>
                    <a:lnTo>
                      <a:pt x="671" y="207"/>
                    </a:lnTo>
                    <a:lnTo>
                      <a:pt x="673" y="206"/>
                    </a:lnTo>
                    <a:lnTo>
                      <a:pt x="676" y="204"/>
                    </a:lnTo>
                    <a:lnTo>
                      <a:pt x="678" y="203"/>
                    </a:lnTo>
                    <a:lnTo>
                      <a:pt x="681" y="203"/>
                    </a:lnTo>
                    <a:lnTo>
                      <a:pt x="683" y="204"/>
                    </a:lnTo>
                    <a:lnTo>
                      <a:pt x="686" y="207"/>
                    </a:lnTo>
                    <a:lnTo>
                      <a:pt x="687" y="208"/>
                    </a:lnTo>
                    <a:lnTo>
                      <a:pt x="687" y="220"/>
                    </a:lnTo>
                    <a:lnTo>
                      <a:pt x="689" y="222"/>
                    </a:lnTo>
                    <a:lnTo>
                      <a:pt x="690" y="223"/>
                    </a:lnTo>
                    <a:lnTo>
                      <a:pt x="699" y="223"/>
                    </a:lnTo>
                    <a:lnTo>
                      <a:pt x="700" y="222"/>
                    </a:lnTo>
                    <a:lnTo>
                      <a:pt x="703" y="221"/>
                    </a:lnTo>
                    <a:lnTo>
                      <a:pt x="706" y="219"/>
                    </a:lnTo>
                    <a:lnTo>
                      <a:pt x="704" y="213"/>
                    </a:lnTo>
                    <a:lnTo>
                      <a:pt x="704" y="204"/>
                    </a:lnTo>
                    <a:lnTo>
                      <a:pt x="706" y="202"/>
                    </a:lnTo>
                    <a:lnTo>
                      <a:pt x="707" y="201"/>
                    </a:lnTo>
                    <a:lnTo>
                      <a:pt x="713" y="200"/>
                    </a:lnTo>
                    <a:lnTo>
                      <a:pt x="720" y="200"/>
                    </a:lnTo>
                    <a:lnTo>
                      <a:pt x="725" y="201"/>
                    </a:lnTo>
                    <a:lnTo>
                      <a:pt x="727" y="203"/>
                    </a:lnTo>
                    <a:lnTo>
                      <a:pt x="730" y="204"/>
                    </a:lnTo>
                    <a:lnTo>
                      <a:pt x="733" y="206"/>
                    </a:lnTo>
                    <a:lnTo>
                      <a:pt x="737" y="207"/>
                    </a:lnTo>
                    <a:lnTo>
                      <a:pt x="740" y="208"/>
                    </a:lnTo>
                    <a:lnTo>
                      <a:pt x="743" y="208"/>
                    </a:lnTo>
                    <a:lnTo>
                      <a:pt x="746" y="207"/>
                    </a:lnTo>
                    <a:lnTo>
                      <a:pt x="748" y="205"/>
                    </a:lnTo>
                    <a:lnTo>
                      <a:pt x="746" y="202"/>
                    </a:lnTo>
                    <a:lnTo>
                      <a:pt x="746" y="199"/>
                    </a:lnTo>
                    <a:lnTo>
                      <a:pt x="743" y="197"/>
                    </a:lnTo>
                    <a:lnTo>
                      <a:pt x="737" y="195"/>
                    </a:lnTo>
                    <a:lnTo>
                      <a:pt x="732" y="193"/>
                    </a:lnTo>
                    <a:lnTo>
                      <a:pt x="733" y="191"/>
                    </a:lnTo>
                    <a:lnTo>
                      <a:pt x="737" y="189"/>
                    </a:lnTo>
                    <a:lnTo>
                      <a:pt x="739" y="188"/>
                    </a:lnTo>
                    <a:lnTo>
                      <a:pt x="742" y="188"/>
                    </a:lnTo>
                    <a:lnTo>
                      <a:pt x="748" y="190"/>
                    </a:lnTo>
                    <a:lnTo>
                      <a:pt x="749" y="192"/>
                    </a:lnTo>
                    <a:lnTo>
                      <a:pt x="750" y="194"/>
                    </a:lnTo>
                    <a:lnTo>
                      <a:pt x="753" y="196"/>
                    </a:lnTo>
                    <a:lnTo>
                      <a:pt x="755" y="199"/>
                    </a:lnTo>
                    <a:lnTo>
                      <a:pt x="755" y="203"/>
                    </a:lnTo>
                    <a:lnTo>
                      <a:pt x="756" y="207"/>
                    </a:lnTo>
                    <a:lnTo>
                      <a:pt x="758" y="209"/>
                    </a:lnTo>
                    <a:lnTo>
                      <a:pt x="761" y="209"/>
                    </a:lnTo>
                    <a:lnTo>
                      <a:pt x="763" y="208"/>
                    </a:lnTo>
                    <a:lnTo>
                      <a:pt x="765" y="205"/>
                    </a:lnTo>
                    <a:lnTo>
                      <a:pt x="766" y="204"/>
                    </a:lnTo>
                    <a:lnTo>
                      <a:pt x="768" y="202"/>
                    </a:lnTo>
                    <a:lnTo>
                      <a:pt x="769" y="201"/>
                    </a:lnTo>
                    <a:lnTo>
                      <a:pt x="771" y="199"/>
                    </a:lnTo>
                    <a:lnTo>
                      <a:pt x="771" y="197"/>
                    </a:lnTo>
                    <a:lnTo>
                      <a:pt x="772" y="195"/>
                    </a:lnTo>
                    <a:lnTo>
                      <a:pt x="775" y="193"/>
                    </a:lnTo>
                    <a:lnTo>
                      <a:pt x="779" y="192"/>
                    </a:lnTo>
                    <a:lnTo>
                      <a:pt x="785" y="192"/>
                    </a:lnTo>
                    <a:lnTo>
                      <a:pt x="786" y="194"/>
                    </a:lnTo>
                    <a:lnTo>
                      <a:pt x="788" y="195"/>
                    </a:lnTo>
                    <a:lnTo>
                      <a:pt x="794" y="196"/>
                    </a:lnTo>
                    <a:lnTo>
                      <a:pt x="798" y="197"/>
                    </a:lnTo>
                    <a:lnTo>
                      <a:pt x="799" y="196"/>
                    </a:lnTo>
                    <a:lnTo>
                      <a:pt x="801" y="195"/>
                    </a:lnTo>
                    <a:lnTo>
                      <a:pt x="804" y="193"/>
                    </a:lnTo>
                    <a:lnTo>
                      <a:pt x="804" y="191"/>
                    </a:lnTo>
                    <a:lnTo>
                      <a:pt x="807" y="189"/>
                    </a:lnTo>
                    <a:lnTo>
                      <a:pt x="810" y="188"/>
                    </a:lnTo>
                    <a:lnTo>
                      <a:pt x="811" y="188"/>
                    </a:lnTo>
                    <a:lnTo>
                      <a:pt x="814" y="189"/>
                    </a:lnTo>
                    <a:lnTo>
                      <a:pt x="815" y="191"/>
                    </a:lnTo>
                    <a:lnTo>
                      <a:pt x="818" y="193"/>
                    </a:lnTo>
                    <a:lnTo>
                      <a:pt x="820" y="196"/>
                    </a:lnTo>
                    <a:lnTo>
                      <a:pt x="821" y="197"/>
                    </a:lnTo>
                    <a:lnTo>
                      <a:pt x="822" y="197"/>
                    </a:lnTo>
                    <a:lnTo>
                      <a:pt x="825" y="195"/>
                    </a:lnTo>
                    <a:lnTo>
                      <a:pt x="828" y="191"/>
                    </a:lnTo>
                    <a:lnTo>
                      <a:pt x="828" y="190"/>
                    </a:lnTo>
                    <a:lnTo>
                      <a:pt x="830" y="185"/>
                    </a:lnTo>
                    <a:lnTo>
                      <a:pt x="831" y="181"/>
                    </a:lnTo>
                    <a:lnTo>
                      <a:pt x="833" y="178"/>
                    </a:lnTo>
                    <a:lnTo>
                      <a:pt x="831" y="175"/>
                    </a:lnTo>
                    <a:lnTo>
                      <a:pt x="830" y="172"/>
                    </a:lnTo>
                    <a:lnTo>
                      <a:pt x="830" y="169"/>
                    </a:lnTo>
                    <a:lnTo>
                      <a:pt x="828" y="166"/>
                    </a:lnTo>
                    <a:lnTo>
                      <a:pt x="830" y="163"/>
                    </a:lnTo>
                    <a:lnTo>
                      <a:pt x="831" y="159"/>
                    </a:lnTo>
                    <a:lnTo>
                      <a:pt x="834" y="156"/>
                    </a:lnTo>
                    <a:lnTo>
                      <a:pt x="835" y="154"/>
                    </a:lnTo>
                    <a:lnTo>
                      <a:pt x="835" y="153"/>
                    </a:lnTo>
                    <a:lnTo>
                      <a:pt x="834" y="152"/>
                    </a:lnTo>
                    <a:lnTo>
                      <a:pt x="833" y="151"/>
                    </a:lnTo>
                    <a:lnTo>
                      <a:pt x="831" y="151"/>
                    </a:lnTo>
                    <a:lnTo>
                      <a:pt x="827" y="152"/>
                    </a:lnTo>
                    <a:lnTo>
                      <a:pt x="822" y="152"/>
                    </a:lnTo>
                    <a:lnTo>
                      <a:pt x="822" y="150"/>
                    </a:lnTo>
                    <a:lnTo>
                      <a:pt x="824" y="149"/>
                    </a:lnTo>
                    <a:lnTo>
                      <a:pt x="825" y="148"/>
                    </a:lnTo>
                    <a:lnTo>
                      <a:pt x="827" y="147"/>
                    </a:lnTo>
                    <a:lnTo>
                      <a:pt x="830" y="147"/>
                    </a:lnTo>
                    <a:lnTo>
                      <a:pt x="838" y="148"/>
                    </a:lnTo>
                    <a:lnTo>
                      <a:pt x="846" y="149"/>
                    </a:lnTo>
                    <a:lnTo>
                      <a:pt x="853" y="150"/>
                    </a:lnTo>
                    <a:lnTo>
                      <a:pt x="858" y="152"/>
                    </a:lnTo>
                    <a:lnTo>
                      <a:pt x="863" y="152"/>
                    </a:lnTo>
                    <a:lnTo>
                      <a:pt x="869" y="150"/>
                    </a:lnTo>
                    <a:lnTo>
                      <a:pt x="871" y="150"/>
                    </a:lnTo>
                    <a:lnTo>
                      <a:pt x="874" y="151"/>
                    </a:lnTo>
                    <a:lnTo>
                      <a:pt x="876" y="151"/>
                    </a:lnTo>
                    <a:lnTo>
                      <a:pt x="877" y="152"/>
                    </a:lnTo>
                    <a:lnTo>
                      <a:pt x="879" y="153"/>
                    </a:lnTo>
                    <a:lnTo>
                      <a:pt x="879" y="160"/>
                    </a:lnTo>
                    <a:lnTo>
                      <a:pt x="880" y="160"/>
                    </a:lnTo>
                    <a:lnTo>
                      <a:pt x="883" y="161"/>
                    </a:lnTo>
                    <a:lnTo>
                      <a:pt x="886" y="160"/>
                    </a:lnTo>
                    <a:lnTo>
                      <a:pt x="886" y="159"/>
                    </a:lnTo>
                    <a:lnTo>
                      <a:pt x="887" y="156"/>
                    </a:lnTo>
                    <a:lnTo>
                      <a:pt x="889" y="151"/>
                    </a:lnTo>
                    <a:lnTo>
                      <a:pt x="892" y="146"/>
                    </a:lnTo>
                    <a:lnTo>
                      <a:pt x="893" y="143"/>
                    </a:lnTo>
                    <a:lnTo>
                      <a:pt x="893" y="142"/>
                    </a:lnTo>
                    <a:lnTo>
                      <a:pt x="894" y="140"/>
                    </a:lnTo>
                    <a:lnTo>
                      <a:pt x="897" y="139"/>
                    </a:lnTo>
                    <a:lnTo>
                      <a:pt x="900" y="138"/>
                    </a:lnTo>
                    <a:lnTo>
                      <a:pt x="910" y="138"/>
                    </a:lnTo>
                    <a:lnTo>
                      <a:pt x="913" y="140"/>
                    </a:lnTo>
                    <a:lnTo>
                      <a:pt x="915" y="141"/>
                    </a:lnTo>
                    <a:lnTo>
                      <a:pt x="919" y="145"/>
                    </a:lnTo>
                    <a:lnTo>
                      <a:pt x="922" y="149"/>
                    </a:lnTo>
                    <a:lnTo>
                      <a:pt x="925" y="153"/>
                    </a:lnTo>
                    <a:lnTo>
                      <a:pt x="925" y="154"/>
                    </a:lnTo>
                    <a:lnTo>
                      <a:pt x="928" y="155"/>
                    </a:lnTo>
                    <a:lnTo>
                      <a:pt x="928" y="156"/>
                    </a:lnTo>
                    <a:lnTo>
                      <a:pt x="930" y="156"/>
                    </a:lnTo>
                    <a:lnTo>
                      <a:pt x="935" y="157"/>
                    </a:lnTo>
                    <a:lnTo>
                      <a:pt x="938" y="156"/>
                    </a:lnTo>
                    <a:lnTo>
                      <a:pt x="941" y="156"/>
                    </a:lnTo>
                    <a:lnTo>
                      <a:pt x="942" y="155"/>
                    </a:lnTo>
                    <a:lnTo>
                      <a:pt x="942" y="154"/>
                    </a:lnTo>
                    <a:lnTo>
                      <a:pt x="943" y="151"/>
                    </a:lnTo>
                    <a:lnTo>
                      <a:pt x="945" y="150"/>
                    </a:lnTo>
                    <a:lnTo>
                      <a:pt x="948" y="150"/>
                    </a:lnTo>
                    <a:lnTo>
                      <a:pt x="951" y="152"/>
                    </a:lnTo>
                    <a:lnTo>
                      <a:pt x="955" y="155"/>
                    </a:lnTo>
                    <a:lnTo>
                      <a:pt x="964" y="155"/>
                    </a:lnTo>
                    <a:lnTo>
                      <a:pt x="965" y="154"/>
                    </a:lnTo>
                    <a:lnTo>
                      <a:pt x="972" y="150"/>
                    </a:lnTo>
                    <a:lnTo>
                      <a:pt x="981" y="147"/>
                    </a:lnTo>
                    <a:lnTo>
                      <a:pt x="987" y="144"/>
                    </a:lnTo>
                    <a:lnTo>
                      <a:pt x="991" y="140"/>
                    </a:lnTo>
                    <a:lnTo>
                      <a:pt x="995" y="137"/>
                    </a:lnTo>
                    <a:lnTo>
                      <a:pt x="1001" y="137"/>
                    </a:lnTo>
                    <a:lnTo>
                      <a:pt x="1002" y="138"/>
                    </a:lnTo>
                    <a:lnTo>
                      <a:pt x="1004" y="141"/>
                    </a:lnTo>
                    <a:lnTo>
                      <a:pt x="1005" y="143"/>
                    </a:lnTo>
                    <a:lnTo>
                      <a:pt x="1005" y="144"/>
                    </a:lnTo>
                    <a:lnTo>
                      <a:pt x="1002" y="150"/>
                    </a:lnTo>
                    <a:lnTo>
                      <a:pt x="1001" y="153"/>
                    </a:lnTo>
                    <a:lnTo>
                      <a:pt x="1000" y="155"/>
                    </a:lnTo>
                    <a:lnTo>
                      <a:pt x="1000" y="156"/>
                    </a:lnTo>
                    <a:lnTo>
                      <a:pt x="998" y="160"/>
                    </a:lnTo>
                    <a:lnTo>
                      <a:pt x="998" y="165"/>
                    </a:lnTo>
                    <a:lnTo>
                      <a:pt x="1000" y="166"/>
                    </a:lnTo>
                    <a:lnTo>
                      <a:pt x="1001" y="167"/>
                    </a:lnTo>
                    <a:lnTo>
                      <a:pt x="1007" y="167"/>
                    </a:lnTo>
                    <a:lnTo>
                      <a:pt x="1008" y="166"/>
                    </a:lnTo>
                    <a:lnTo>
                      <a:pt x="1011" y="165"/>
                    </a:lnTo>
                    <a:lnTo>
                      <a:pt x="1014" y="163"/>
                    </a:lnTo>
                    <a:lnTo>
                      <a:pt x="1017" y="161"/>
                    </a:lnTo>
                    <a:lnTo>
                      <a:pt x="1018" y="158"/>
                    </a:lnTo>
                    <a:lnTo>
                      <a:pt x="1018" y="149"/>
                    </a:lnTo>
                    <a:lnTo>
                      <a:pt x="1017" y="147"/>
                    </a:lnTo>
                    <a:lnTo>
                      <a:pt x="1015" y="143"/>
                    </a:lnTo>
                    <a:lnTo>
                      <a:pt x="1013" y="141"/>
                    </a:lnTo>
                    <a:lnTo>
                      <a:pt x="1011" y="140"/>
                    </a:lnTo>
                    <a:lnTo>
                      <a:pt x="1011" y="139"/>
                    </a:lnTo>
                    <a:lnTo>
                      <a:pt x="1013" y="137"/>
                    </a:lnTo>
                    <a:lnTo>
                      <a:pt x="1013" y="136"/>
                    </a:lnTo>
                    <a:lnTo>
                      <a:pt x="1015" y="135"/>
                    </a:lnTo>
                    <a:lnTo>
                      <a:pt x="1018" y="133"/>
                    </a:lnTo>
                    <a:lnTo>
                      <a:pt x="1024" y="133"/>
                    </a:lnTo>
                    <a:lnTo>
                      <a:pt x="1027" y="135"/>
                    </a:lnTo>
                    <a:lnTo>
                      <a:pt x="1030" y="136"/>
                    </a:lnTo>
                    <a:lnTo>
                      <a:pt x="1031" y="136"/>
                    </a:lnTo>
                    <a:lnTo>
                      <a:pt x="1031" y="137"/>
                    </a:lnTo>
                    <a:lnTo>
                      <a:pt x="1033" y="138"/>
                    </a:lnTo>
                    <a:lnTo>
                      <a:pt x="1034" y="139"/>
                    </a:lnTo>
                    <a:lnTo>
                      <a:pt x="1034" y="142"/>
                    </a:lnTo>
                    <a:lnTo>
                      <a:pt x="1036" y="145"/>
                    </a:lnTo>
                    <a:lnTo>
                      <a:pt x="1037" y="149"/>
                    </a:lnTo>
                    <a:lnTo>
                      <a:pt x="1038" y="152"/>
                    </a:lnTo>
                    <a:lnTo>
                      <a:pt x="1038" y="153"/>
                    </a:lnTo>
                    <a:lnTo>
                      <a:pt x="1040" y="154"/>
                    </a:lnTo>
                    <a:lnTo>
                      <a:pt x="1044" y="154"/>
                    </a:lnTo>
                    <a:lnTo>
                      <a:pt x="1046" y="153"/>
                    </a:lnTo>
                    <a:lnTo>
                      <a:pt x="1049" y="150"/>
                    </a:lnTo>
                    <a:lnTo>
                      <a:pt x="1051" y="145"/>
                    </a:lnTo>
                    <a:lnTo>
                      <a:pt x="1054" y="141"/>
                    </a:lnTo>
                    <a:lnTo>
                      <a:pt x="1056" y="140"/>
                    </a:lnTo>
                    <a:lnTo>
                      <a:pt x="1057" y="140"/>
                    </a:lnTo>
                    <a:lnTo>
                      <a:pt x="1059" y="141"/>
                    </a:lnTo>
                    <a:lnTo>
                      <a:pt x="1060" y="142"/>
                    </a:lnTo>
                    <a:lnTo>
                      <a:pt x="1060" y="144"/>
                    </a:lnTo>
                    <a:lnTo>
                      <a:pt x="1062" y="148"/>
                    </a:lnTo>
                    <a:lnTo>
                      <a:pt x="1062" y="151"/>
                    </a:lnTo>
                    <a:lnTo>
                      <a:pt x="1063" y="152"/>
                    </a:lnTo>
                    <a:lnTo>
                      <a:pt x="1064" y="152"/>
                    </a:lnTo>
                    <a:lnTo>
                      <a:pt x="1067" y="153"/>
                    </a:lnTo>
                    <a:lnTo>
                      <a:pt x="1077" y="153"/>
                    </a:lnTo>
                    <a:lnTo>
                      <a:pt x="1079" y="154"/>
                    </a:lnTo>
                    <a:lnTo>
                      <a:pt x="1080" y="155"/>
                    </a:lnTo>
                    <a:lnTo>
                      <a:pt x="1080" y="157"/>
                    </a:lnTo>
                    <a:lnTo>
                      <a:pt x="1079" y="159"/>
                    </a:lnTo>
                    <a:lnTo>
                      <a:pt x="1076" y="161"/>
                    </a:lnTo>
                    <a:lnTo>
                      <a:pt x="1072" y="164"/>
                    </a:lnTo>
                    <a:lnTo>
                      <a:pt x="1070" y="164"/>
                    </a:lnTo>
                    <a:lnTo>
                      <a:pt x="1070" y="166"/>
                    </a:lnTo>
                    <a:lnTo>
                      <a:pt x="1072" y="168"/>
                    </a:lnTo>
                    <a:lnTo>
                      <a:pt x="1073" y="169"/>
                    </a:lnTo>
                    <a:lnTo>
                      <a:pt x="1074" y="169"/>
                    </a:lnTo>
                    <a:lnTo>
                      <a:pt x="1076" y="17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CO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32" name="Freeform 73"/>
              <p:cNvSpPr>
                <a:spLocks/>
              </p:cNvSpPr>
              <p:nvPr/>
            </p:nvSpPr>
            <p:spPr bwMode="auto">
              <a:xfrm>
                <a:off x="1414" y="2082"/>
                <a:ext cx="658" cy="428"/>
              </a:xfrm>
              <a:custGeom>
                <a:avLst/>
                <a:gdLst>
                  <a:gd name="T0" fmla="*/ 0 w 1959"/>
                  <a:gd name="T1" fmla="*/ 0 h 892"/>
                  <a:gd name="T2" fmla="*/ 0 w 1959"/>
                  <a:gd name="T3" fmla="*/ 0 h 892"/>
                  <a:gd name="T4" fmla="*/ 0 w 1959"/>
                  <a:gd name="T5" fmla="*/ 0 h 892"/>
                  <a:gd name="T6" fmla="*/ 0 w 1959"/>
                  <a:gd name="T7" fmla="*/ 0 h 892"/>
                  <a:gd name="T8" fmla="*/ 0 w 1959"/>
                  <a:gd name="T9" fmla="*/ 0 h 892"/>
                  <a:gd name="T10" fmla="*/ 0 w 1959"/>
                  <a:gd name="T11" fmla="*/ 0 h 892"/>
                  <a:gd name="T12" fmla="*/ 0 w 1959"/>
                  <a:gd name="T13" fmla="*/ 0 h 892"/>
                  <a:gd name="T14" fmla="*/ 0 w 1959"/>
                  <a:gd name="T15" fmla="*/ 0 h 892"/>
                  <a:gd name="T16" fmla="*/ 0 w 1959"/>
                  <a:gd name="T17" fmla="*/ 0 h 892"/>
                  <a:gd name="T18" fmla="*/ 0 w 1959"/>
                  <a:gd name="T19" fmla="*/ 0 h 892"/>
                  <a:gd name="T20" fmla="*/ 0 w 1959"/>
                  <a:gd name="T21" fmla="*/ 0 h 892"/>
                  <a:gd name="T22" fmla="*/ 0 w 1959"/>
                  <a:gd name="T23" fmla="*/ 0 h 892"/>
                  <a:gd name="T24" fmla="*/ 0 w 1959"/>
                  <a:gd name="T25" fmla="*/ 0 h 892"/>
                  <a:gd name="T26" fmla="*/ 0 w 1959"/>
                  <a:gd name="T27" fmla="*/ 0 h 892"/>
                  <a:gd name="T28" fmla="*/ 0 w 1959"/>
                  <a:gd name="T29" fmla="*/ 0 h 892"/>
                  <a:gd name="T30" fmla="*/ 0 w 1959"/>
                  <a:gd name="T31" fmla="*/ 0 h 892"/>
                  <a:gd name="T32" fmla="*/ 0 w 1959"/>
                  <a:gd name="T33" fmla="*/ 0 h 892"/>
                  <a:gd name="T34" fmla="*/ 0 w 1959"/>
                  <a:gd name="T35" fmla="*/ 0 h 892"/>
                  <a:gd name="T36" fmla="*/ 0 w 1959"/>
                  <a:gd name="T37" fmla="*/ 0 h 892"/>
                  <a:gd name="T38" fmla="*/ 0 w 1959"/>
                  <a:gd name="T39" fmla="*/ 0 h 892"/>
                  <a:gd name="T40" fmla="*/ 0 w 1959"/>
                  <a:gd name="T41" fmla="*/ 0 h 892"/>
                  <a:gd name="T42" fmla="*/ 0 w 1959"/>
                  <a:gd name="T43" fmla="*/ 0 h 892"/>
                  <a:gd name="T44" fmla="*/ 0 w 1959"/>
                  <a:gd name="T45" fmla="*/ 0 h 892"/>
                  <a:gd name="T46" fmla="*/ 0 w 1959"/>
                  <a:gd name="T47" fmla="*/ 0 h 892"/>
                  <a:gd name="T48" fmla="*/ 0 w 1959"/>
                  <a:gd name="T49" fmla="*/ 0 h 892"/>
                  <a:gd name="T50" fmla="*/ 0 w 1959"/>
                  <a:gd name="T51" fmla="*/ 0 h 892"/>
                  <a:gd name="T52" fmla="*/ 0 w 1959"/>
                  <a:gd name="T53" fmla="*/ 0 h 892"/>
                  <a:gd name="T54" fmla="*/ 0 w 1959"/>
                  <a:gd name="T55" fmla="*/ 0 h 892"/>
                  <a:gd name="T56" fmla="*/ 0 w 1959"/>
                  <a:gd name="T57" fmla="*/ 0 h 892"/>
                  <a:gd name="T58" fmla="*/ 0 w 1959"/>
                  <a:gd name="T59" fmla="*/ 0 h 892"/>
                  <a:gd name="T60" fmla="*/ 0 w 1959"/>
                  <a:gd name="T61" fmla="*/ 0 h 892"/>
                  <a:gd name="T62" fmla="*/ 0 w 1959"/>
                  <a:gd name="T63" fmla="*/ 0 h 892"/>
                  <a:gd name="T64" fmla="*/ 0 w 1959"/>
                  <a:gd name="T65" fmla="*/ 0 h 892"/>
                  <a:gd name="T66" fmla="*/ 0 w 1959"/>
                  <a:gd name="T67" fmla="*/ 0 h 892"/>
                  <a:gd name="T68" fmla="*/ 0 w 1959"/>
                  <a:gd name="T69" fmla="*/ 0 h 892"/>
                  <a:gd name="T70" fmla="*/ 0 w 1959"/>
                  <a:gd name="T71" fmla="*/ 0 h 892"/>
                  <a:gd name="T72" fmla="*/ 0 w 1959"/>
                  <a:gd name="T73" fmla="*/ 0 h 892"/>
                  <a:gd name="T74" fmla="*/ 0 w 1959"/>
                  <a:gd name="T75" fmla="*/ 0 h 892"/>
                  <a:gd name="T76" fmla="*/ 0 w 1959"/>
                  <a:gd name="T77" fmla="*/ 0 h 892"/>
                  <a:gd name="T78" fmla="*/ 0 w 1959"/>
                  <a:gd name="T79" fmla="*/ 0 h 892"/>
                  <a:gd name="T80" fmla="*/ 0 w 1959"/>
                  <a:gd name="T81" fmla="*/ 0 h 892"/>
                  <a:gd name="T82" fmla="*/ 0 w 1959"/>
                  <a:gd name="T83" fmla="*/ 0 h 892"/>
                  <a:gd name="T84" fmla="*/ 0 w 1959"/>
                  <a:gd name="T85" fmla="*/ 0 h 892"/>
                  <a:gd name="T86" fmla="*/ 0 w 1959"/>
                  <a:gd name="T87" fmla="*/ 0 h 892"/>
                  <a:gd name="T88" fmla="*/ 0 w 1959"/>
                  <a:gd name="T89" fmla="*/ 0 h 892"/>
                  <a:gd name="T90" fmla="*/ 0 w 1959"/>
                  <a:gd name="T91" fmla="*/ 0 h 892"/>
                  <a:gd name="T92" fmla="*/ 0 w 1959"/>
                  <a:gd name="T93" fmla="*/ 0 h 892"/>
                  <a:gd name="T94" fmla="*/ 0 w 1959"/>
                  <a:gd name="T95" fmla="*/ 0 h 892"/>
                  <a:gd name="T96" fmla="*/ 0 w 1959"/>
                  <a:gd name="T97" fmla="*/ 0 h 892"/>
                  <a:gd name="T98" fmla="*/ 0 w 1959"/>
                  <a:gd name="T99" fmla="*/ 0 h 892"/>
                  <a:gd name="T100" fmla="*/ 0 w 1959"/>
                  <a:gd name="T101" fmla="*/ 0 h 892"/>
                  <a:gd name="T102" fmla="*/ 0 w 1959"/>
                  <a:gd name="T103" fmla="*/ 0 h 892"/>
                  <a:gd name="T104" fmla="*/ 0 w 1959"/>
                  <a:gd name="T105" fmla="*/ 0 h 892"/>
                  <a:gd name="T106" fmla="*/ 0 w 1959"/>
                  <a:gd name="T107" fmla="*/ 0 h 892"/>
                  <a:gd name="T108" fmla="*/ 0 w 1959"/>
                  <a:gd name="T109" fmla="*/ 0 h 892"/>
                  <a:gd name="T110" fmla="*/ 0 w 1959"/>
                  <a:gd name="T111" fmla="*/ 0 h 892"/>
                  <a:gd name="T112" fmla="*/ 0 w 1959"/>
                  <a:gd name="T113" fmla="*/ 0 h 892"/>
                  <a:gd name="T114" fmla="*/ 0 w 1959"/>
                  <a:gd name="T115" fmla="*/ 0 h 892"/>
                  <a:gd name="T116" fmla="*/ 0 w 1959"/>
                  <a:gd name="T117" fmla="*/ 0 h 892"/>
                  <a:gd name="T118" fmla="*/ 0 w 1959"/>
                  <a:gd name="T119" fmla="*/ 0 h 892"/>
                  <a:gd name="T120" fmla="*/ 0 w 1959"/>
                  <a:gd name="T121" fmla="*/ 0 h 892"/>
                  <a:gd name="T122" fmla="*/ 0 w 1959"/>
                  <a:gd name="T123" fmla="*/ 0 h 892"/>
                  <a:gd name="T124" fmla="*/ 0 w 1959"/>
                  <a:gd name="T125" fmla="*/ 0 h 89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959"/>
                  <a:gd name="T190" fmla="*/ 0 h 892"/>
                  <a:gd name="T191" fmla="*/ 1959 w 1959"/>
                  <a:gd name="T192" fmla="*/ 892 h 89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959" h="892">
                    <a:moveTo>
                      <a:pt x="1233" y="41"/>
                    </a:moveTo>
                    <a:lnTo>
                      <a:pt x="1235" y="41"/>
                    </a:lnTo>
                    <a:lnTo>
                      <a:pt x="1236" y="40"/>
                    </a:lnTo>
                    <a:lnTo>
                      <a:pt x="1236" y="39"/>
                    </a:lnTo>
                    <a:lnTo>
                      <a:pt x="1238" y="38"/>
                    </a:lnTo>
                    <a:lnTo>
                      <a:pt x="1240" y="39"/>
                    </a:lnTo>
                    <a:lnTo>
                      <a:pt x="1243" y="40"/>
                    </a:lnTo>
                    <a:lnTo>
                      <a:pt x="1245" y="40"/>
                    </a:lnTo>
                    <a:lnTo>
                      <a:pt x="1246" y="41"/>
                    </a:lnTo>
                    <a:lnTo>
                      <a:pt x="1248" y="41"/>
                    </a:lnTo>
                    <a:lnTo>
                      <a:pt x="1249" y="42"/>
                    </a:lnTo>
                    <a:lnTo>
                      <a:pt x="1251" y="42"/>
                    </a:lnTo>
                    <a:lnTo>
                      <a:pt x="1252" y="43"/>
                    </a:lnTo>
                    <a:lnTo>
                      <a:pt x="1253" y="43"/>
                    </a:lnTo>
                    <a:lnTo>
                      <a:pt x="1255" y="44"/>
                    </a:lnTo>
                    <a:lnTo>
                      <a:pt x="1256" y="45"/>
                    </a:lnTo>
                    <a:lnTo>
                      <a:pt x="1258" y="46"/>
                    </a:lnTo>
                    <a:lnTo>
                      <a:pt x="1259" y="47"/>
                    </a:lnTo>
                    <a:lnTo>
                      <a:pt x="1261" y="47"/>
                    </a:lnTo>
                    <a:lnTo>
                      <a:pt x="1261" y="48"/>
                    </a:lnTo>
                    <a:lnTo>
                      <a:pt x="1262" y="49"/>
                    </a:lnTo>
                    <a:lnTo>
                      <a:pt x="1263" y="50"/>
                    </a:lnTo>
                    <a:lnTo>
                      <a:pt x="1265" y="51"/>
                    </a:lnTo>
                    <a:lnTo>
                      <a:pt x="1266" y="51"/>
                    </a:lnTo>
                    <a:lnTo>
                      <a:pt x="1266" y="52"/>
                    </a:lnTo>
                    <a:lnTo>
                      <a:pt x="1274" y="52"/>
                    </a:lnTo>
                    <a:lnTo>
                      <a:pt x="1275" y="51"/>
                    </a:lnTo>
                    <a:lnTo>
                      <a:pt x="1279" y="51"/>
                    </a:lnTo>
                    <a:lnTo>
                      <a:pt x="1281" y="50"/>
                    </a:lnTo>
                    <a:lnTo>
                      <a:pt x="1288" y="50"/>
                    </a:lnTo>
                    <a:lnTo>
                      <a:pt x="1288" y="51"/>
                    </a:lnTo>
                    <a:lnTo>
                      <a:pt x="1289" y="51"/>
                    </a:lnTo>
                    <a:lnTo>
                      <a:pt x="1291" y="52"/>
                    </a:lnTo>
                    <a:lnTo>
                      <a:pt x="1292" y="53"/>
                    </a:lnTo>
                    <a:lnTo>
                      <a:pt x="1301" y="53"/>
                    </a:lnTo>
                    <a:lnTo>
                      <a:pt x="1302" y="52"/>
                    </a:lnTo>
                    <a:lnTo>
                      <a:pt x="1304" y="52"/>
                    </a:lnTo>
                    <a:lnTo>
                      <a:pt x="1305" y="51"/>
                    </a:lnTo>
                    <a:lnTo>
                      <a:pt x="1324" y="51"/>
                    </a:lnTo>
                    <a:lnTo>
                      <a:pt x="1325" y="52"/>
                    </a:lnTo>
                    <a:lnTo>
                      <a:pt x="1327" y="53"/>
                    </a:lnTo>
                    <a:lnTo>
                      <a:pt x="1330" y="53"/>
                    </a:lnTo>
                    <a:lnTo>
                      <a:pt x="1331" y="52"/>
                    </a:lnTo>
                    <a:lnTo>
                      <a:pt x="1333" y="53"/>
                    </a:lnTo>
                    <a:lnTo>
                      <a:pt x="1334" y="53"/>
                    </a:lnTo>
                    <a:lnTo>
                      <a:pt x="1335" y="54"/>
                    </a:lnTo>
                    <a:lnTo>
                      <a:pt x="1337" y="55"/>
                    </a:lnTo>
                    <a:lnTo>
                      <a:pt x="1338" y="55"/>
                    </a:lnTo>
                    <a:lnTo>
                      <a:pt x="1340" y="56"/>
                    </a:lnTo>
                    <a:lnTo>
                      <a:pt x="1340" y="55"/>
                    </a:lnTo>
                    <a:lnTo>
                      <a:pt x="1341" y="54"/>
                    </a:lnTo>
                    <a:lnTo>
                      <a:pt x="1341" y="50"/>
                    </a:lnTo>
                    <a:lnTo>
                      <a:pt x="1343" y="49"/>
                    </a:lnTo>
                    <a:lnTo>
                      <a:pt x="1354" y="49"/>
                    </a:lnTo>
                    <a:lnTo>
                      <a:pt x="1357" y="48"/>
                    </a:lnTo>
                    <a:lnTo>
                      <a:pt x="1361" y="48"/>
                    </a:lnTo>
                    <a:lnTo>
                      <a:pt x="1363" y="47"/>
                    </a:lnTo>
                    <a:lnTo>
                      <a:pt x="1364" y="46"/>
                    </a:lnTo>
                    <a:lnTo>
                      <a:pt x="1364" y="45"/>
                    </a:lnTo>
                    <a:lnTo>
                      <a:pt x="1366" y="45"/>
                    </a:lnTo>
                    <a:lnTo>
                      <a:pt x="1367" y="44"/>
                    </a:lnTo>
                    <a:lnTo>
                      <a:pt x="1369" y="44"/>
                    </a:lnTo>
                    <a:lnTo>
                      <a:pt x="1370" y="43"/>
                    </a:lnTo>
                    <a:lnTo>
                      <a:pt x="1371" y="44"/>
                    </a:lnTo>
                    <a:lnTo>
                      <a:pt x="1373" y="44"/>
                    </a:lnTo>
                    <a:lnTo>
                      <a:pt x="1373" y="46"/>
                    </a:lnTo>
                    <a:lnTo>
                      <a:pt x="1376" y="45"/>
                    </a:lnTo>
                    <a:lnTo>
                      <a:pt x="1377" y="44"/>
                    </a:lnTo>
                    <a:lnTo>
                      <a:pt x="1379" y="43"/>
                    </a:lnTo>
                    <a:lnTo>
                      <a:pt x="1383" y="43"/>
                    </a:lnTo>
                    <a:lnTo>
                      <a:pt x="1384" y="44"/>
                    </a:lnTo>
                    <a:lnTo>
                      <a:pt x="1389" y="44"/>
                    </a:lnTo>
                    <a:lnTo>
                      <a:pt x="1390" y="45"/>
                    </a:lnTo>
                    <a:lnTo>
                      <a:pt x="1390" y="48"/>
                    </a:lnTo>
                    <a:lnTo>
                      <a:pt x="1392" y="48"/>
                    </a:lnTo>
                    <a:lnTo>
                      <a:pt x="1393" y="47"/>
                    </a:lnTo>
                    <a:lnTo>
                      <a:pt x="1396" y="47"/>
                    </a:lnTo>
                    <a:lnTo>
                      <a:pt x="1397" y="48"/>
                    </a:lnTo>
                    <a:lnTo>
                      <a:pt x="1397" y="52"/>
                    </a:lnTo>
                    <a:lnTo>
                      <a:pt x="1399" y="53"/>
                    </a:lnTo>
                    <a:lnTo>
                      <a:pt x="1403" y="53"/>
                    </a:lnTo>
                    <a:lnTo>
                      <a:pt x="1403" y="52"/>
                    </a:lnTo>
                    <a:lnTo>
                      <a:pt x="1405" y="52"/>
                    </a:lnTo>
                    <a:lnTo>
                      <a:pt x="1406" y="53"/>
                    </a:lnTo>
                    <a:lnTo>
                      <a:pt x="1409" y="53"/>
                    </a:lnTo>
                    <a:lnTo>
                      <a:pt x="1410" y="54"/>
                    </a:lnTo>
                    <a:lnTo>
                      <a:pt x="1412" y="54"/>
                    </a:lnTo>
                    <a:lnTo>
                      <a:pt x="1413" y="55"/>
                    </a:lnTo>
                    <a:lnTo>
                      <a:pt x="1416" y="55"/>
                    </a:lnTo>
                    <a:lnTo>
                      <a:pt x="1418" y="54"/>
                    </a:lnTo>
                    <a:lnTo>
                      <a:pt x="1419" y="54"/>
                    </a:lnTo>
                    <a:lnTo>
                      <a:pt x="1420" y="55"/>
                    </a:lnTo>
                    <a:lnTo>
                      <a:pt x="1422" y="56"/>
                    </a:lnTo>
                    <a:lnTo>
                      <a:pt x="1422" y="57"/>
                    </a:lnTo>
                    <a:lnTo>
                      <a:pt x="1423" y="58"/>
                    </a:lnTo>
                    <a:lnTo>
                      <a:pt x="1428" y="58"/>
                    </a:lnTo>
                    <a:lnTo>
                      <a:pt x="1431" y="57"/>
                    </a:lnTo>
                    <a:lnTo>
                      <a:pt x="1433" y="57"/>
                    </a:lnTo>
                    <a:lnTo>
                      <a:pt x="1435" y="56"/>
                    </a:lnTo>
                    <a:lnTo>
                      <a:pt x="1439" y="56"/>
                    </a:lnTo>
                    <a:lnTo>
                      <a:pt x="1442" y="55"/>
                    </a:lnTo>
                    <a:lnTo>
                      <a:pt x="1449" y="55"/>
                    </a:lnTo>
                    <a:lnTo>
                      <a:pt x="1451" y="56"/>
                    </a:lnTo>
                    <a:lnTo>
                      <a:pt x="1455" y="56"/>
                    </a:lnTo>
                    <a:lnTo>
                      <a:pt x="1458" y="55"/>
                    </a:lnTo>
                    <a:lnTo>
                      <a:pt x="1459" y="55"/>
                    </a:lnTo>
                    <a:lnTo>
                      <a:pt x="1461" y="54"/>
                    </a:lnTo>
                    <a:lnTo>
                      <a:pt x="1464" y="54"/>
                    </a:lnTo>
                    <a:lnTo>
                      <a:pt x="1465" y="53"/>
                    </a:lnTo>
                    <a:lnTo>
                      <a:pt x="1467" y="53"/>
                    </a:lnTo>
                    <a:lnTo>
                      <a:pt x="1468" y="52"/>
                    </a:lnTo>
                    <a:lnTo>
                      <a:pt x="1472" y="52"/>
                    </a:lnTo>
                    <a:lnTo>
                      <a:pt x="1472" y="51"/>
                    </a:lnTo>
                    <a:lnTo>
                      <a:pt x="1479" y="51"/>
                    </a:lnTo>
                    <a:lnTo>
                      <a:pt x="1479" y="52"/>
                    </a:lnTo>
                    <a:lnTo>
                      <a:pt x="1481" y="53"/>
                    </a:lnTo>
                    <a:lnTo>
                      <a:pt x="1485" y="53"/>
                    </a:lnTo>
                    <a:lnTo>
                      <a:pt x="1485" y="52"/>
                    </a:lnTo>
                    <a:lnTo>
                      <a:pt x="1487" y="52"/>
                    </a:lnTo>
                    <a:lnTo>
                      <a:pt x="1488" y="51"/>
                    </a:lnTo>
                    <a:lnTo>
                      <a:pt x="1492" y="51"/>
                    </a:lnTo>
                    <a:lnTo>
                      <a:pt x="1492" y="50"/>
                    </a:lnTo>
                    <a:lnTo>
                      <a:pt x="1494" y="50"/>
                    </a:lnTo>
                    <a:lnTo>
                      <a:pt x="1495" y="49"/>
                    </a:lnTo>
                    <a:lnTo>
                      <a:pt x="1497" y="49"/>
                    </a:lnTo>
                    <a:lnTo>
                      <a:pt x="1497" y="50"/>
                    </a:lnTo>
                    <a:lnTo>
                      <a:pt x="1500" y="50"/>
                    </a:lnTo>
                    <a:lnTo>
                      <a:pt x="1501" y="49"/>
                    </a:lnTo>
                    <a:lnTo>
                      <a:pt x="1510" y="49"/>
                    </a:lnTo>
                    <a:lnTo>
                      <a:pt x="1510" y="48"/>
                    </a:lnTo>
                    <a:lnTo>
                      <a:pt x="1511" y="48"/>
                    </a:lnTo>
                    <a:lnTo>
                      <a:pt x="1511" y="47"/>
                    </a:lnTo>
                    <a:lnTo>
                      <a:pt x="1513" y="46"/>
                    </a:lnTo>
                    <a:lnTo>
                      <a:pt x="1514" y="46"/>
                    </a:lnTo>
                    <a:lnTo>
                      <a:pt x="1515" y="47"/>
                    </a:lnTo>
                    <a:lnTo>
                      <a:pt x="1515" y="48"/>
                    </a:lnTo>
                    <a:lnTo>
                      <a:pt x="1517" y="49"/>
                    </a:lnTo>
                    <a:lnTo>
                      <a:pt x="1518" y="49"/>
                    </a:lnTo>
                    <a:lnTo>
                      <a:pt x="1520" y="48"/>
                    </a:lnTo>
                    <a:lnTo>
                      <a:pt x="1521" y="47"/>
                    </a:lnTo>
                    <a:lnTo>
                      <a:pt x="1526" y="47"/>
                    </a:lnTo>
                    <a:lnTo>
                      <a:pt x="1527" y="48"/>
                    </a:lnTo>
                    <a:lnTo>
                      <a:pt x="1528" y="49"/>
                    </a:lnTo>
                    <a:lnTo>
                      <a:pt x="1531" y="49"/>
                    </a:lnTo>
                    <a:lnTo>
                      <a:pt x="1533" y="48"/>
                    </a:lnTo>
                    <a:lnTo>
                      <a:pt x="1536" y="47"/>
                    </a:lnTo>
                    <a:lnTo>
                      <a:pt x="1537" y="48"/>
                    </a:lnTo>
                    <a:lnTo>
                      <a:pt x="1539" y="48"/>
                    </a:lnTo>
                    <a:lnTo>
                      <a:pt x="1539" y="49"/>
                    </a:lnTo>
                    <a:lnTo>
                      <a:pt x="1540" y="50"/>
                    </a:lnTo>
                    <a:lnTo>
                      <a:pt x="1540" y="51"/>
                    </a:lnTo>
                    <a:lnTo>
                      <a:pt x="1543" y="52"/>
                    </a:lnTo>
                    <a:lnTo>
                      <a:pt x="1546" y="52"/>
                    </a:lnTo>
                    <a:lnTo>
                      <a:pt x="1547" y="51"/>
                    </a:lnTo>
                    <a:lnTo>
                      <a:pt x="1549" y="51"/>
                    </a:lnTo>
                    <a:lnTo>
                      <a:pt x="1550" y="50"/>
                    </a:lnTo>
                    <a:lnTo>
                      <a:pt x="1551" y="50"/>
                    </a:lnTo>
                    <a:lnTo>
                      <a:pt x="1553" y="49"/>
                    </a:lnTo>
                    <a:lnTo>
                      <a:pt x="1554" y="49"/>
                    </a:lnTo>
                    <a:lnTo>
                      <a:pt x="1554" y="48"/>
                    </a:lnTo>
                    <a:lnTo>
                      <a:pt x="1556" y="48"/>
                    </a:lnTo>
                    <a:lnTo>
                      <a:pt x="1557" y="47"/>
                    </a:lnTo>
                    <a:lnTo>
                      <a:pt x="1559" y="47"/>
                    </a:lnTo>
                    <a:lnTo>
                      <a:pt x="1560" y="46"/>
                    </a:lnTo>
                    <a:lnTo>
                      <a:pt x="1562" y="46"/>
                    </a:lnTo>
                    <a:lnTo>
                      <a:pt x="1563" y="45"/>
                    </a:lnTo>
                    <a:lnTo>
                      <a:pt x="1572" y="45"/>
                    </a:lnTo>
                    <a:lnTo>
                      <a:pt x="1572" y="44"/>
                    </a:lnTo>
                    <a:lnTo>
                      <a:pt x="1573" y="43"/>
                    </a:lnTo>
                    <a:lnTo>
                      <a:pt x="1573" y="41"/>
                    </a:lnTo>
                    <a:lnTo>
                      <a:pt x="1575" y="40"/>
                    </a:lnTo>
                    <a:lnTo>
                      <a:pt x="1575" y="38"/>
                    </a:lnTo>
                    <a:lnTo>
                      <a:pt x="1577" y="38"/>
                    </a:lnTo>
                    <a:lnTo>
                      <a:pt x="1583" y="38"/>
                    </a:lnTo>
                    <a:lnTo>
                      <a:pt x="1586" y="36"/>
                    </a:lnTo>
                    <a:lnTo>
                      <a:pt x="1587" y="36"/>
                    </a:lnTo>
                    <a:lnTo>
                      <a:pt x="1589" y="35"/>
                    </a:lnTo>
                    <a:lnTo>
                      <a:pt x="1590" y="35"/>
                    </a:lnTo>
                    <a:lnTo>
                      <a:pt x="1592" y="34"/>
                    </a:lnTo>
                    <a:lnTo>
                      <a:pt x="1595" y="34"/>
                    </a:lnTo>
                    <a:lnTo>
                      <a:pt x="1595" y="33"/>
                    </a:lnTo>
                    <a:lnTo>
                      <a:pt x="1598" y="33"/>
                    </a:lnTo>
                    <a:lnTo>
                      <a:pt x="1599" y="32"/>
                    </a:lnTo>
                    <a:lnTo>
                      <a:pt x="1600" y="32"/>
                    </a:lnTo>
                    <a:lnTo>
                      <a:pt x="1602" y="31"/>
                    </a:lnTo>
                    <a:lnTo>
                      <a:pt x="1603" y="30"/>
                    </a:lnTo>
                    <a:lnTo>
                      <a:pt x="1602" y="28"/>
                    </a:lnTo>
                    <a:lnTo>
                      <a:pt x="1602" y="27"/>
                    </a:lnTo>
                    <a:lnTo>
                      <a:pt x="1605" y="26"/>
                    </a:lnTo>
                    <a:lnTo>
                      <a:pt x="1608" y="26"/>
                    </a:lnTo>
                    <a:lnTo>
                      <a:pt x="1609" y="25"/>
                    </a:lnTo>
                    <a:lnTo>
                      <a:pt x="1626" y="25"/>
                    </a:lnTo>
                    <a:lnTo>
                      <a:pt x="1628" y="24"/>
                    </a:lnTo>
                    <a:lnTo>
                      <a:pt x="1629" y="24"/>
                    </a:lnTo>
                    <a:lnTo>
                      <a:pt x="1629" y="23"/>
                    </a:lnTo>
                    <a:lnTo>
                      <a:pt x="1631" y="22"/>
                    </a:lnTo>
                    <a:lnTo>
                      <a:pt x="1644" y="22"/>
                    </a:lnTo>
                    <a:lnTo>
                      <a:pt x="1645" y="23"/>
                    </a:lnTo>
                    <a:lnTo>
                      <a:pt x="1648" y="23"/>
                    </a:lnTo>
                    <a:lnTo>
                      <a:pt x="1651" y="24"/>
                    </a:lnTo>
                    <a:lnTo>
                      <a:pt x="1667" y="24"/>
                    </a:lnTo>
                    <a:lnTo>
                      <a:pt x="1668" y="25"/>
                    </a:lnTo>
                    <a:lnTo>
                      <a:pt x="1670" y="26"/>
                    </a:lnTo>
                    <a:lnTo>
                      <a:pt x="1670" y="31"/>
                    </a:lnTo>
                    <a:lnTo>
                      <a:pt x="1671" y="31"/>
                    </a:lnTo>
                    <a:lnTo>
                      <a:pt x="1677" y="31"/>
                    </a:lnTo>
                    <a:lnTo>
                      <a:pt x="1677" y="30"/>
                    </a:lnTo>
                    <a:lnTo>
                      <a:pt x="1677" y="28"/>
                    </a:lnTo>
                    <a:lnTo>
                      <a:pt x="1678" y="27"/>
                    </a:lnTo>
                    <a:lnTo>
                      <a:pt x="1678" y="28"/>
                    </a:lnTo>
                    <a:lnTo>
                      <a:pt x="1680" y="28"/>
                    </a:lnTo>
                    <a:lnTo>
                      <a:pt x="1681" y="29"/>
                    </a:lnTo>
                    <a:lnTo>
                      <a:pt x="1681" y="30"/>
                    </a:lnTo>
                    <a:lnTo>
                      <a:pt x="1683" y="31"/>
                    </a:lnTo>
                    <a:lnTo>
                      <a:pt x="1685" y="31"/>
                    </a:lnTo>
                    <a:lnTo>
                      <a:pt x="1685" y="30"/>
                    </a:lnTo>
                    <a:lnTo>
                      <a:pt x="1687" y="29"/>
                    </a:lnTo>
                    <a:lnTo>
                      <a:pt x="1691" y="29"/>
                    </a:lnTo>
                    <a:lnTo>
                      <a:pt x="1691" y="30"/>
                    </a:lnTo>
                    <a:lnTo>
                      <a:pt x="1693" y="30"/>
                    </a:lnTo>
                    <a:lnTo>
                      <a:pt x="1696" y="31"/>
                    </a:lnTo>
                    <a:lnTo>
                      <a:pt x="1698" y="32"/>
                    </a:lnTo>
                    <a:lnTo>
                      <a:pt x="1703" y="32"/>
                    </a:lnTo>
                    <a:lnTo>
                      <a:pt x="1704" y="31"/>
                    </a:lnTo>
                    <a:lnTo>
                      <a:pt x="1706" y="30"/>
                    </a:lnTo>
                    <a:lnTo>
                      <a:pt x="1707" y="29"/>
                    </a:lnTo>
                    <a:lnTo>
                      <a:pt x="1708" y="29"/>
                    </a:lnTo>
                    <a:lnTo>
                      <a:pt x="1710" y="28"/>
                    </a:lnTo>
                    <a:lnTo>
                      <a:pt x="1713" y="28"/>
                    </a:lnTo>
                    <a:lnTo>
                      <a:pt x="1714" y="27"/>
                    </a:lnTo>
                    <a:lnTo>
                      <a:pt x="1719" y="27"/>
                    </a:lnTo>
                    <a:lnTo>
                      <a:pt x="1721" y="26"/>
                    </a:lnTo>
                    <a:lnTo>
                      <a:pt x="1729" y="26"/>
                    </a:lnTo>
                    <a:lnTo>
                      <a:pt x="1729" y="25"/>
                    </a:lnTo>
                    <a:lnTo>
                      <a:pt x="1732" y="25"/>
                    </a:lnTo>
                    <a:lnTo>
                      <a:pt x="1733" y="26"/>
                    </a:lnTo>
                    <a:lnTo>
                      <a:pt x="1734" y="26"/>
                    </a:lnTo>
                    <a:lnTo>
                      <a:pt x="1737" y="27"/>
                    </a:lnTo>
                    <a:lnTo>
                      <a:pt x="1740" y="26"/>
                    </a:lnTo>
                    <a:lnTo>
                      <a:pt x="1742" y="26"/>
                    </a:lnTo>
                    <a:lnTo>
                      <a:pt x="1742" y="25"/>
                    </a:lnTo>
                    <a:lnTo>
                      <a:pt x="1743" y="24"/>
                    </a:lnTo>
                    <a:lnTo>
                      <a:pt x="1744" y="24"/>
                    </a:lnTo>
                    <a:lnTo>
                      <a:pt x="1746" y="25"/>
                    </a:lnTo>
                    <a:lnTo>
                      <a:pt x="1747" y="25"/>
                    </a:lnTo>
                    <a:lnTo>
                      <a:pt x="1749" y="26"/>
                    </a:lnTo>
                    <a:lnTo>
                      <a:pt x="1750" y="27"/>
                    </a:lnTo>
                    <a:lnTo>
                      <a:pt x="1752" y="28"/>
                    </a:lnTo>
                    <a:lnTo>
                      <a:pt x="1753" y="29"/>
                    </a:lnTo>
                    <a:lnTo>
                      <a:pt x="1755" y="30"/>
                    </a:lnTo>
                    <a:lnTo>
                      <a:pt x="1760" y="30"/>
                    </a:lnTo>
                    <a:lnTo>
                      <a:pt x="1762" y="29"/>
                    </a:lnTo>
                    <a:lnTo>
                      <a:pt x="1762" y="28"/>
                    </a:lnTo>
                    <a:lnTo>
                      <a:pt x="1763" y="28"/>
                    </a:lnTo>
                    <a:lnTo>
                      <a:pt x="1763" y="23"/>
                    </a:lnTo>
                    <a:lnTo>
                      <a:pt x="1765" y="23"/>
                    </a:lnTo>
                    <a:lnTo>
                      <a:pt x="1770" y="23"/>
                    </a:lnTo>
                    <a:lnTo>
                      <a:pt x="1772" y="24"/>
                    </a:lnTo>
                    <a:lnTo>
                      <a:pt x="1772" y="26"/>
                    </a:lnTo>
                    <a:lnTo>
                      <a:pt x="1770" y="27"/>
                    </a:lnTo>
                    <a:lnTo>
                      <a:pt x="1769" y="27"/>
                    </a:lnTo>
                    <a:lnTo>
                      <a:pt x="1768" y="28"/>
                    </a:lnTo>
                    <a:lnTo>
                      <a:pt x="1768" y="30"/>
                    </a:lnTo>
                    <a:lnTo>
                      <a:pt x="1769" y="31"/>
                    </a:lnTo>
                    <a:lnTo>
                      <a:pt x="1770" y="32"/>
                    </a:lnTo>
                    <a:lnTo>
                      <a:pt x="1772" y="33"/>
                    </a:lnTo>
                    <a:lnTo>
                      <a:pt x="1773" y="33"/>
                    </a:lnTo>
                    <a:lnTo>
                      <a:pt x="1776" y="34"/>
                    </a:lnTo>
                    <a:lnTo>
                      <a:pt x="1782" y="34"/>
                    </a:lnTo>
                    <a:lnTo>
                      <a:pt x="1783" y="35"/>
                    </a:lnTo>
                    <a:lnTo>
                      <a:pt x="1786" y="35"/>
                    </a:lnTo>
                    <a:lnTo>
                      <a:pt x="1788" y="36"/>
                    </a:lnTo>
                    <a:lnTo>
                      <a:pt x="1789" y="38"/>
                    </a:lnTo>
                    <a:lnTo>
                      <a:pt x="1791" y="39"/>
                    </a:lnTo>
                    <a:lnTo>
                      <a:pt x="1791" y="40"/>
                    </a:lnTo>
                    <a:lnTo>
                      <a:pt x="1792" y="41"/>
                    </a:lnTo>
                    <a:lnTo>
                      <a:pt x="1792" y="45"/>
                    </a:lnTo>
                    <a:lnTo>
                      <a:pt x="1793" y="46"/>
                    </a:lnTo>
                    <a:lnTo>
                      <a:pt x="1793" y="49"/>
                    </a:lnTo>
                    <a:lnTo>
                      <a:pt x="1795" y="50"/>
                    </a:lnTo>
                    <a:lnTo>
                      <a:pt x="1796" y="50"/>
                    </a:lnTo>
                    <a:lnTo>
                      <a:pt x="1798" y="51"/>
                    </a:lnTo>
                    <a:lnTo>
                      <a:pt x="1806" y="51"/>
                    </a:lnTo>
                    <a:lnTo>
                      <a:pt x="1808" y="52"/>
                    </a:lnTo>
                    <a:lnTo>
                      <a:pt x="1809" y="53"/>
                    </a:lnTo>
                    <a:lnTo>
                      <a:pt x="1811" y="54"/>
                    </a:lnTo>
                    <a:lnTo>
                      <a:pt x="1812" y="54"/>
                    </a:lnTo>
                    <a:lnTo>
                      <a:pt x="1812" y="55"/>
                    </a:lnTo>
                    <a:lnTo>
                      <a:pt x="1814" y="55"/>
                    </a:lnTo>
                    <a:lnTo>
                      <a:pt x="1815" y="56"/>
                    </a:lnTo>
                    <a:lnTo>
                      <a:pt x="1816" y="57"/>
                    </a:lnTo>
                    <a:lnTo>
                      <a:pt x="1818" y="58"/>
                    </a:lnTo>
                    <a:lnTo>
                      <a:pt x="1819" y="58"/>
                    </a:lnTo>
                    <a:lnTo>
                      <a:pt x="1821" y="59"/>
                    </a:lnTo>
                    <a:lnTo>
                      <a:pt x="1824" y="59"/>
                    </a:lnTo>
                    <a:lnTo>
                      <a:pt x="1824" y="60"/>
                    </a:lnTo>
                    <a:lnTo>
                      <a:pt x="1825" y="61"/>
                    </a:lnTo>
                    <a:lnTo>
                      <a:pt x="1825" y="62"/>
                    </a:lnTo>
                    <a:lnTo>
                      <a:pt x="1827" y="63"/>
                    </a:lnTo>
                    <a:lnTo>
                      <a:pt x="1827" y="68"/>
                    </a:lnTo>
                    <a:lnTo>
                      <a:pt x="1828" y="68"/>
                    </a:lnTo>
                    <a:lnTo>
                      <a:pt x="1831" y="69"/>
                    </a:lnTo>
                    <a:lnTo>
                      <a:pt x="1835" y="69"/>
                    </a:lnTo>
                    <a:lnTo>
                      <a:pt x="1837" y="70"/>
                    </a:lnTo>
                    <a:lnTo>
                      <a:pt x="1838" y="70"/>
                    </a:lnTo>
                    <a:lnTo>
                      <a:pt x="1838" y="73"/>
                    </a:lnTo>
                    <a:lnTo>
                      <a:pt x="1837" y="74"/>
                    </a:lnTo>
                    <a:lnTo>
                      <a:pt x="1835" y="75"/>
                    </a:lnTo>
                    <a:lnTo>
                      <a:pt x="1834" y="76"/>
                    </a:lnTo>
                    <a:lnTo>
                      <a:pt x="1832" y="76"/>
                    </a:lnTo>
                    <a:lnTo>
                      <a:pt x="1831" y="77"/>
                    </a:lnTo>
                    <a:lnTo>
                      <a:pt x="1831" y="81"/>
                    </a:lnTo>
                    <a:lnTo>
                      <a:pt x="1832" y="82"/>
                    </a:lnTo>
                    <a:lnTo>
                      <a:pt x="1832" y="83"/>
                    </a:lnTo>
                    <a:lnTo>
                      <a:pt x="1834" y="83"/>
                    </a:lnTo>
                    <a:lnTo>
                      <a:pt x="1835" y="84"/>
                    </a:lnTo>
                    <a:lnTo>
                      <a:pt x="1845" y="84"/>
                    </a:lnTo>
                    <a:lnTo>
                      <a:pt x="1847" y="83"/>
                    </a:lnTo>
                    <a:lnTo>
                      <a:pt x="1852" y="83"/>
                    </a:lnTo>
                    <a:lnTo>
                      <a:pt x="1854" y="84"/>
                    </a:lnTo>
                    <a:lnTo>
                      <a:pt x="1855" y="85"/>
                    </a:lnTo>
                    <a:lnTo>
                      <a:pt x="1861" y="85"/>
                    </a:lnTo>
                    <a:lnTo>
                      <a:pt x="1863" y="84"/>
                    </a:lnTo>
                    <a:lnTo>
                      <a:pt x="1864" y="83"/>
                    </a:lnTo>
                    <a:lnTo>
                      <a:pt x="1865" y="83"/>
                    </a:lnTo>
                    <a:lnTo>
                      <a:pt x="1867" y="82"/>
                    </a:lnTo>
                    <a:lnTo>
                      <a:pt x="1871" y="82"/>
                    </a:lnTo>
                    <a:lnTo>
                      <a:pt x="1871" y="83"/>
                    </a:lnTo>
                    <a:lnTo>
                      <a:pt x="1873" y="84"/>
                    </a:lnTo>
                    <a:lnTo>
                      <a:pt x="1873" y="88"/>
                    </a:lnTo>
                    <a:lnTo>
                      <a:pt x="1874" y="88"/>
                    </a:lnTo>
                    <a:lnTo>
                      <a:pt x="1874" y="91"/>
                    </a:lnTo>
                    <a:lnTo>
                      <a:pt x="1876" y="91"/>
                    </a:lnTo>
                    <a:lnTo>
                      <a:pt x="1876" y="92"/>
                    </a:lnTo>
                    <a:lnTo>
                      <a:pt x="1877" y="92"/>
                    </a:lnTo>
                    <a:lnTo>
                      <a:pt x="1878" y="93"/>
                    </a:lnTo>
                    <a:lnTo>
                      <a:pt x="1880" y="93"/>
                    </a:lnTo>
                    <a:lnTo>
                      <a:pt x="1881" y="92"/>
                    </a:lnTo>
                    <a:lnTo>
                      <a:pt x="1883" y="92"/>
                    </a:lnTo>
                    <a:lnTo>
                      <a:pt x="1884" y="91"/>
                    </a:lnTo>
                    <a:lnTo>
                      <a:pt x="1886" y="91"/>
                    </a:lnTo>
                    <a:lnTo>
                      <a:pt x="1887" y="90"/>
                    </a:lnTo>
                    <a:lnTo>
                      <a:pt x="1897" y="90"/>
                    </a:lnTo>
                    <a:lnTo>
                      <a:pt x="1899" y="91"/>
                    </a:lnTo>
                    <a:lnTo>
                      <a:pt x="1899" y="92"/>
                    </a:lnTo>
                    <a:lnTo>
                      <a:pt x="1900" y="93"/>
                    </a:lnTo>
                    <a:lnTo>
                      <a:pt x="1900" y="94"/>
                    </a:lnTo>
                    <a:lnTo>
                      <a:pt x="1901" y="94"/>
                    </a:lnTo>
                    <a:lnTo>
                      <a:pt x="1901" y="96"/>
                    </a:lnTo>
                    <a:lnTo>
                      <a:pt x="1903" y="97"/>
                    </a:lnTo>
                    <a:lnTo>
                      <a:pt x="1903" y="98"/>
                    </a:lnTo>
                    <a:lnTo>
                      <a:pt x="1904" y="99"/>
                    </a:lnTo>
                    <a:lnTo>
                      <a:pt x="1904" y="100"/>
                    </a:lnTo>
                    <a:lnTo>
                      <a:pt x="1906" y="101"/>
                    </a:lnTo>
                    <a:lnTo>
                      <a:pt x="1907" y="101"/>
                    </a:lnTo>
                    <a:lnTo>
                      <a:pt x="1907" y="102"/>
                    </a:lnTo>
                    <a:lnTo>
                      <a:pt x="1909" y="102"/>
                    </a:lnTo>
                    <a:lnTo>
                      <a:pt x="1910" y="103"/>
                    </a:lnTo>
                    <a:lnTo>
                      <a:pt x="1914" y="103"/>
                    </a:lnTo>
                    <a:lnTo>
                      <a:pt x="1916" y="104"/>
                    </a:lnTo>
                    <a:lnTo>
                      <a:pt x="1919" y="105"/>
                    </a:lnTo>
                    <a:lnTo>
                      <a:pt x="1920" y="105"/>
                    </a:lnTo>
                    <a:lnTo>
                      <a:pt x="1922" y="106"/>
                    </a:lnTo>
                    <a:lnTo>
                      <a:pt x="1922" y="107"/>
                    </a:lnTo>
                    <a:lnTo>
                      <a:pt x="1923" y="108"/>
                    </a:lnTo>
                    <a:lnTo>
                      <a:pt x="1923" y="112"/>
                    </a:lnTo>
                    <a:lnTo>
                      <a:pt x="1922" y="113"/>
                    </a:lnTo>
                    <a:lnTo>
                      <a:pt x="1922" y="116"/>
                    </a:lnTo>
                    <a:lnTo>
                      <a:pt x="1923" y="117"/>
                    </a:lnTo>
                    <a:lnTo>
                      <a:pt x="1923" y="119"/>
                    </a:lnTo>
                    <a:lnTo>
                      <a:pt x="1924" y="121"/>
                    </a:lnTo>
                    <a:lnTo>
                      <a:pt x="1924" y="122"/>
                    </a:lnTo>
                    <a:lnTo>
                      <a:pt x="1929" y="125"/>
                    </a:lnTo>
                    <a:lnTo>
                      <a:pt x="1930" y="126"/>
                    </a:lnTo>
                    <a:lnTo>
                      <a:pt x="1932" y="127"/>
                    </a:lnTo>
                    <a:lnTo>
                      <a:pt x="1935" y="128"/>
                    </a:lnTo>
                    <a:lnTo>
                      <a:pt x="1936" y="129"/>
                    </a:lnTo>
                    <a:lnTo>
                      <a:pt x="1939" y="129"/>
                    </a:lnTo>
                    <a:lnTo>
                      <a:pt x="1940" y="130"/>
                    </a:lnTo>
                    <a:lnTo>
                      <a:pt x="1943" y="131"/>
                    </a:lnTo>
                    <a:lnTo>
                      <a:pt x="1952" y="133"/>
                    </a:lnTo>
                    <a:lnTo>
                      <a:pt x="1955" y="134"/>
                    </a:lnTo>
                    <a:lnTo>
                      <a:pt x="1956" y="134"/>
                    </a:lnTo>
                    <a:lnTo>
                      <a:pt x="1959" y="135"/>
                    </a:lnTo>
                    <a:lnTo>
                      <a:pt x="1946" y="148"/>
                    </a:lnTo>
                    <a:lnTo>
                      <a:pt x="1940" y="159"/>
                    </a:lnTo>
                    <a:lnTo>
                      <a:pt x="1936" y="167"/>
                    </a:lnTo>
                    <a:lnTo>
                      <a:pt x="1930" y="174"/>
                    </a:lnTo>
                    <a:lnTo>
                      <a:pt x="1922" y="179"/>
                    </a:lnTo>
                    <a:lnTo>
                      <a:pt x="1914" y="183"/>
                    </a:lnTo>
                    <a:lnTo>
                      <a:pt x="1903" y="190"/>
                    </a:lnTo>
                    <a:lnTo>
                      <a:pt x="1897" y="199"/>
                    </a:lnTo>
                    <a:lnTo>
                      <a:pt x="1888" y="209"/>
                    </a:lnTo>
                    <a:lnTo>
                      <a:pt x="1878" y="221"/>
                    </a:lnTo>
                    <a:lnTo>
                      <a:pt x="1873" y="228"/>
                    </a:lnTo>
                    <a:lnTo>
                      <a:pt x="1865" y="236"/>
                    </a:lnTo>
                    <a:lnTo>
                      <a:pt x="1864" y="242"/>
                    </a:lnTo>
                    <a:lnTo>
                      <a:pt x="1857" y="251"/>
                    </a:lnTo>
                    <a:lnTo>
                      <a:pt x="1847" y="258"/>
                    </a:lnTo>
                    <a:lnTo>
                      <a:pt x="1835" y="267"/>
                    </a:lnTo>
                    <a:lnTo>
                      <a:pt x="1828" y="276"/>
                    </a:lnTo>
                    <a:lnTo>
                      <a:pt x="1816" y="281"/>
                    </a:lnTo>
                    <a:lnTo>
                      <a:pt x="1805" y="288"/>
                    </a:lnTo>
                    <a:lnTo>
                      <a:pt x="1799" y="294"/>
                    </a:lnTo>
                    <a:lnTo>
                      <a:pt x="1796" y="302"/>
                    </a:lnTo>
                    <a:lnTo>
                      <a:pt x="1789" y="308"/>
                    </a:lnTo>
                    <a:lnTo>
                      <a:pt x="1778" y="320"/>
                    </a:lnTo>
                    <a:lnTo>
                      <a:pt x="1766" y="325"/>
                    </a:lnTo>
                    <a:lnTo>
                      <a:pt x="1743" y="326"/>
                    </a:lnTo>
                    <a:lnTo>
                      <a:pt x="1724" y="333"/>
                    </a:lnTo>
                    <a:lnTo>
                      <a:pt x="1717" y="331"/>
                    </a:lnTo>
                    <a:lnTo>
                      <a:pt x="1706" y="335"/>
                    </a:lnTo>
                    <a:lnTo>
                      <a:pt x="1696" y="338"/>
                    </a:lnTo>
                    <a:lnTo>
                      <a:pt x="1684" y="337"/>
                    </a:lnTo>
                    <a:lnTo>
                      <a:pt x="1670" y="334"/>
                    </a:lnTo>
                    <a:lnTo>
                      <a:pt x="1655" y="333"/>
                    </a:lnTo>
                    <a:lnTo>
                      <a:pt x="1647" y="335"/>
                    </a:lnTo>
                    <a:lnTo>
                      <a:pt x="1639" y="339"/>
                    </a:lnTo>
                    <a:lnTo>
                      <a:pt x="1626" y="342"/>
                    </a:lnTo>
                    <a:lnTo>
                      <a:pt x="1613" y="347"/>
                    </a:lnTo>
                    <a:lnTo>
                      <a:pt x="1603" y="354"/>
                    </a:lnTo>
                    <a:lnTo>
                      <a:pt x="1586" y="359"/>
                    </a:lnTo>
                    <a:lnTo>
                      <a:pt x="1569" y="366"/>
                    </a:lnTo>
                    <a:lnTo>
                      <a:pt x="1559" y="370"/>
                    </a:lnTo>
                    <a:lnTo>
                      <a:pt x="1553" y="375"/>
                    </a:lnTo>
                    <a:lnTo>
                      <a:pt x="1553" y="381"/>
                    </a:lnTo>
                    <a:lnTo>
                      <a:pt x="1547" y="385"/>
                    </a:lnTo>
                    <a:lnTo>
                      <a:pt x="1540" y="386"/>
                    </a:lnTo>
                    <a:lnTo>
                      <a:pt x="1530" y="389"/>
                    </a:lnTo>
                    <a:lnTo>
                      <a:pt x="1517" y="390"/>
                    </a:lnTo>
                    <a:lnTo>
                      <a:pt x="1510" y="395"/>
                    </a:lnTo>
                    <a:lnTo>
                      <a:pt x="1501" y="403"/>
                    </a:lnTo>
                    <a:lnTo>
                      <a:pt x="1490" y="409"/>
                    </a:lnTo>
                    <a:lnTo>
                      <a:pt x="1475" y="410"/>
                    </a:lnTo>
                    <a:lnTo>
                      <a:pt x="1465" y="415"/>
                    </a:lnTo>
                    <a:lnTo>
                      <a:pt x="1456" y="416"/>
                    </a:lnTo>
                    <a:lnTo>
                      <a:pt x="1448" y="419"/>
                    </a:lnTo>
                    <a:lnTo>
                      <a:pt x="1448" y="424"/>
                    </a:lnTo>
                    <a:lnTo>
                      <a:pt x="1449" y="428"/>
                    </a:lnTo>
                    <a:lnTo>
                      <a:pt x="1454" y="432"/>
                    </a:lnTo>
                    <a:lnTo>
                      <a:pt x="1454" y="437"/>
                    </a:lnTo>
                    <a:lnTo>
                      <a:pt x="1452" y="442"/>
                    </a:lnTo>
                    <a:lnTo>
                      <a:pt x="1454" y="447"/>
                    </a:lnTo>
                    <a:lnTo>
                      <a:pt x="1454" y="452"/>
                    </a:lnTo>
                    <a:lnTo>
                      <a:pt x="1452" y="458"/>
                    </a:lnTo>
                    <a:lnTo>
                      <a:pt x="1451" y="462"/>
                    </a:lnTo>
                    <a:lnTo>
                      <a:pt x="1445" y="464"/>
                    </a:lnTo>
                    <a:lnTo>
                      <a:pt x="1438" y="466"/>
                    </a:lnTo>
                    <a:lnTo>
                      <a:pt x="1428" y="471"/>
                    </a:lnTo>
                    <a:lnTo>
                      <a:pt x="1418" y="476"/>
                    </a:lnTo>
                    <a:lnTo>
                      <a:pt x="1416" y="479"/>
                    </a:lnTo>
                    <a:lnTo>
                      <a:pt x="1413" y="483"/>
                    </a:lnTo>
                    <a:lnTo>
                      <a:pt x="1406" y="487"/>
                    </a:lnTo>
                    <a:lnTo>
                      <a:pt x="1397" y="489"/>
                    </a:lnTo>
                    <a:lnTo>
                      <a:pt x="1395" y="492"/>
                    </a:lnTo>
                    <a:lnTo>
                      <a:pt x="1384" y="498"/>
                    </a:lnTo>
                    <a:lnTo>
                      <a:pt x="1366" y="506"/>
                    </a:lnTo>
                    <a:lnTo>
                      <a:pt x="1359" y="512"/>
                    </a:lnTo>
                    <a:lnTo>
                      <a:pt x="1348" y="520"/>
                    </a:lnTo>
                    <a:lnTo>
                      <a:pt x="1337" y="523"/>
                    </a:lnTo>
                    <a:lnTo>
                      <a:pt x="1325" y="523"/>
                    </a:lnTo>
                    <a:lnTo>
                      <a:pt x="1311" y="524"/>
                    </a:lnTo>
                    <a:lnTo>
                      <a:pt x="1301" y="529"/>
                    </a:lnTo>
                    <a:lnTo>
                      <a:pt x="1291" y="534"/>
                    </a:lnTo>
                    <a:lnTo>
                      <a:pt x="1284" y="544"/>
                    </a:lnTo>
                    <a:lnTo>
                      <a:pt x="1276" y="552"/>
                    </a:lnTo>
                    <a:lnTo>
                      <a:pt x="1279" y="555"/>
                    </a:lnTo>
                    <a:lnTo>
                      <a:pt x="1278" y="559"/>
                    </a:lnTo>
                    <a:lnTo>
                      <a:pt x="1272" y="565"/>
                    </a:lnTo>
                    <a:lnTo>
                      <a:pt x="1269" y="571"/>
                    </a:lnTo>
                    <a:lnTo>
                      <a:pt x="1268" y="575"/>
                    </a:lnTo>
                    <a:lnTo>
                      <a:pt x="1261" y="584"/>
                    </a:lnTo>
                    <a:lnTo>
                      <a:pt x="1253" y="591"/>
                    </a:lnTo>
                    <a:lnTo>
                      <a:pt x="1248" y="601"/>
                    </a:lnTo>
                    <a:lnTo>
                      <a:pt x="1240" y="612"/>
                    </a:lnTo>
                    <a:lnTo>
                      <a:pt x="1233" y="617"/>
                    </a:lnTo>
                    <a:lnTo>
                      <a:pt x="1222" y="624"/>
                    </a:lnTo>
                    <a:lnTo>
                      <a:pt x="1223" y="621"/>
                    </a:lnTo>
                    <a:lnTo>
                      <a:pt x="1220" y="619"/>
                    </a:lnTo>
                    <a:lnTo>
                      <a:pt x="1219" y="617"/>
                    </a:lnTo>
                    <a:lnTo>
                      <a:pt x="1216" y="617"/>
                    </a:lnTo>
                    <a:lnTo>
                      <a:pt x="1213" y="618"/>
                    </a:lnTo>
                    <a:lnTo>
                      <a:pt x="1210" y="620"/>
                    </a:lnTo>
                    <a:lnTo>
                      <a:pt x="1207" y="624"/>
                    </a:lnTo>
                    <a:lnTo>
                      <a:pt x="1206" y="625"/>
                    </a:lnTo>
                    <a:lnTo>
                      <a:pt x="1203" y="626"/>
                    </a:lnTo>
                    <a:lnTo>
                      <a:pt x="1200" y="627"/>
                    </a:lnTo>
                    <a:lnTo>
                      <a:pt x="1199" y="629"/>
                    </a:lnTo>
                    <a:lnTo>
                      <a:pt x="1196" y="631"/>
                    </a:lnTo>
                    <a:lnTo>
                      <a:pt x="1194" y="635"/>
                    </a:lnTo>
                    <a:lnTo>
                      <a:pt x="1186" y="635"/>
                    </a:lnTo>
                    <a:lnTo>
                      <a:pt x="1170" y="641"/>
                    </a:lnTo>
                    <a:lnTo>
                      <a:pt x="1163" y="649"/>
                    </a:lnTo>
                    <a:lnTo>
                      <a:pt x="1151" y="656"/>
                    </a:lnTo>
                    <a:lnTo>
                      <a:pt x="1132" y="663"/>
                    </a:lnTo>
                    <a:lnTo>
                      <a:pt x="1114" y="664"/>
                    </a:lnTo>
                    <a:lnTo>
                      <a:pt x="1105" y="668"/>
                    </a:lnTo>
                    <a:lnTo>
                      <a:pt x="1094" y="669"/>
                    </a:lnTo>
                    <a:lnTo>
                      <a:pt x="1083" y="671"/>
                    </a:lnTo>
                    <a:lnTo>
                      <a:pt x="1075" y="676"/>
                    </a:lnTo>
                    <a:lnTo>
                      <a:pt x="1063" y="677"/>
                    </a:lnTo>
                    <a:lnTo>
                      <a:pt x="1052" y="679"/>
                    </a:lnTo>
                    <a:lnTo>
                      <a:pt x="1045" y="682"/>
                    </a:lnTo>
                    <a:lnTo>
                      <a:pt x="1040" y="685"/>
                    </a:lnTo>
                    <a:lnTo>
                      <a:pt x="1030" y="688"/>
                    </a:lnTo>
                    <a:lnTo>
                      <a:pt x="1020" y="694"/>
                    </a:lnTo>
                    <a:lnTo>
                      <a:pt x="1006" y="700"/>
                    </a:lnTo>
                    <a:lnTo>
                      <a:pt x="986" y="708"/>
                    </a:lnTo>
                    <a:lnTo>
                      <a:pt x="961" y="712"/>
                    </a:lnTo>
                    <a:lnTo>
                      <a:pt x="950" y="717"/>
                    </a:lnTo>
                    <a:lnTo>
                      <a:pt x="935" y="722"/>
                    </a:lnTo>
                    <a:lnTo>
                      <a:pt x="912" y="725"/>
                    </a:lnTo>
                    <a:lnTo>
                      <a:pt x="902" y="731"/>
                    </a:lnTo>
                    <a:lnTo>
                      <a:pt x="895" y="739"/>
                    </a:lnTo>
                    <a:lnTo>
                      <a:pt x="882" y="743"/>
                    </a:lnTo>
                    <a:lnTo>
                      <a:pt x="872" y="750"/>
                    </a:lnTo>
                    <a:lnTo>
                      <a:pt x="862" y="752"/>
                    </a:lnTo>
                    <a:lnTo>
                      <a:pt x="842" y="758"/>
                    </a:lnTo>
                    <a:lnTo>
                      <a:pt x="827" y="764"/>
                    </a:lnTo>
                    <a:lnTo>
                      <a:pt x="821" y="766"/>
                    </a:lnTo>
                    <a:lnTo>
                      <a:pt x="810" y="767"/>
                    </a:lnTo>
                    <a:lnTo>
                      <a:pt x="797" y="765"/>
                    </a:lnTo>
                    <a:lnTo>
                      <a:pt x="782" y="762"/>
                    </a:lnTo>
                    <a:lnTo>
                      <a:pt x="771" y="762"/>
                    </a:lnTo>
                    <a:lnTo>
                      <a:pt x="765" y="766"/>
                    </a:lnTo>
                    <a:lnTo>
                      <a:pt x="759" y="776"/>
                    </a:lnTo>
                    <a:lnTo>
                      <a:pt x="752" y="781"/>
                    </a:lnTo>
                    <a:lnTo>
                      <a:pt x="738" y="788"/>
                    </a:lnTo>
                    <a:lnTo>
                      <a:pt x="723" y="799"/>
                    </a:lnTo>
                    <a:lnTo>
                      <a:pt x="710" y="806"/>
                    </a:lnTo>
                    <a:lnTo>
                      <a:pt x="705" y="818"/>
                    </a:lnTo>
                    <a:lnTo>
                      <a:pt x="687" y="832"/>
                    </a:lnTo>
                    <a:lnTo>
                      <a:pt x="669" y="844"/>
                    </a:lnTo>
                    <a:lnTo>
                      <a:pt x="653" y="849"/>
                    </a:lnTo>
                    <a:lnTo>
                      <a:pt x="633" y="850"/>
                    </a:lnTo>
                    <a:lnTo>
                      <a:pt x="625" y="852"/>
                    </a:lnTo>
                    <a:lnTo>
                      <a:pt x="620" y="852"/>
                    </a:lnTo>
                    <a:lnTo>
                      <a:pt x="615" y="850"/>
                    </a:lnTo>
                    <a:lnTo>
                      <a:pt x="613" y="846"/>
                    </a:lnTo>
                    <a:lnTo>
                      <a:pt x="608" y="842"/>
                    </a:lnTo>
                    <a:lnTo>
                      <a:pt x="605" y="837"/>
                    </a:lnTo>
                    <a:lnTo>
                      <a:pt x="597" y="835"/>
                    </a:lnTo>
                    <a:lnTo>
                      <a:pt x="584" y="830"/>
                    </a:lnTo>
                    <a:lnTo>
                      <a:pt x="569" y="826"/>
                    </a:lnTo>
                    <a:lnTo>
                      <a:pt x="552" y="826"/>
                    </a:lnTo>
                    <a:lnTo>
                      <a:pt x="539" y="829"/>
                    </a:lnTo>
                    <a:lnTo>
                      <a:pt x="522" y="828"/>
                    </a:lnTo>
                    <a:lnTo>
                      <a:pt x="505" y="829"/>
                    </a:lnTo>
                    <a:lnTo>
                      <a:pt x="497" y="833"/>
                    </a:lnTo>
                    <a:lnTo>
                      <a:pt x="481" y="838"/>
                    </a:lnTo>
                    <a:lnTo>
                      <a:pt x="466" y="845"/>
                    </a:lnTo>
                    <a:lnTo>
                      <a:pt x="454" y="856"/>
                    </a:lnTo>
                    <a:lnTo>
                      <a:pt x="440" y="866"/>
                    </a:lnTo>
                    <a:lnTo>
                      <a:pt x="427" y="869"/>
                    </a:lnTo>
                    <a:lnTo>
                      <a:pt x="418" y="871"/>
                    </a:lnTo>
                    <a:lnTo>
                      <a:pt x="405" y="877"/>
                    </a:lnTo>
                    <a:lnTo>
                      <a:pt x="401" y="874"/>
                    </a:lnTo>
                    <a:lnTo>
                      <a:pt x="401" y="868"/>
                    </a:lnTo>
                    <a:lnTo>
                      <a:pt x="398" y="865"/>
                    </a:lnTo>
                    <a:lnTo>
                      <a:pt x="394" y="863"/>
                    </a:lnTo>
                    <a:lnTo>
                      <a:pt x="388" y="866"/>
                    </a:lnTo>
                    <a:lnTo>
                      <a:pt x="376" y="871"/>
                    </a:lnTo>
                    <a:lnTo>
                      <a:pt x="366" y="880"/>
                    </a:lnTo>
                    <a:lnTo>
                      <a:pt x="365" y="879"/>
                    </a:lnTo>
                    <a:lnTo>
                      <a:pt x="359" y="873"/>
                    </a:lnTo>
                    <a:lnTo>
                      <a:pt x="352" y="872"/>
                    </a:lnTo>
                    <a:lnTo>
                      <a:pt x="343" y="870"/>
                    </a:lnTo>
                    <a:lnTo>
                      <a:pt x="330" y="865"/>
                    </a:lnTo>
                    <a:lnTo>
                      <a:pt x="322" y="863"/>
                    </a:lnTo>
                    <a:lnTo>
                      <a:pt x="314" y="865"/>
                    </a:lnTo>
                    <a:lnTo>
                      <a:pt x="310" y="867"/>
                    </a:lnTo>
                    <a:lnTo>
                      <a:pt x="312" y="871"/>
                    </a:lnTo>
                    <a:lnTo>
                      <a:pt x="310" y="874"/>
                    </a:lnTo>
                    <a:lnTo>
                      <a:pt x="300" y="882"/>
                    </a:lnTo>
                    <a:lnTo>
                      <a:pt x="293" y="886"/>
                    </a:lnTo>
                    <a:lnTo>
                      <a:pt x="291" y="887"/>
                    </a:lnTo>
                    <a:lnTo>
                      <a:pt x="291" y="886"/>
                    </a:lnTo>
                    <a:lnTo>
                      <a:pt x="290" y="882"/>
                    </a:lnTo>
                    <a:lnTo>
                      <a:pt x="289" y="880"/>
                    </a:lnTo>
                    <a:lnTo>
                      <a:pt x="286" y="879"/>
                    </a:lnTo>
                    <a:lnTo>
                      <a:pt x="283" y="880"/>
                    </a:lnTo>
                    <a:lnTo>
                      <a:pt x="277" y="883"/>
                    </a:lnTo>
                    <a:lnTo>
                      <a:pt x="268" y="884"/>
                    </a:lnTo>
                    <a:lnTo>
                      <a:pt x="258" y="883"/>
                    </a:lnTo>
                    <a:lnTo>
                      <a:pt x="247" y="880"/>
                    </a:lnTo>
                    <a:lnTo>
                      <a:pt x="241" y="880"/>
                    </a:lnTo>
                    <a:lnTo>
                      <a:pt x="234" y="883"/>
                    </a:lnTo>
                    <a:lnTo>
                      <a:pt x="225" y="891"/>
                    </a:lnTo>
                    <a:lnTo>
                      <a:pt x="219" y="892"/>
                    </a:lnTo>
                    <a:lnTo>
                      <a:pt x="214" y="891"/>
                    </a:lnTo>
                    <a:lnTo>
                      <a:pt x="209" y="884"/>
                    </a:lnTo>
                    <a:lnTo>
                      <a:pt x="206" y="882"/>
                    </a:lnTo>
                    <a:lnTo>
                      <a:pt x="204" y="882"/>
                    </a:lnTo>
                    <a:lnTo>
                      <a:pt x="196" y="884"/>
                    </a:lnTo>
                    <a:lnTo>
                      <a:pt x="193" y="883"/>
                    </a:lnTo>
                    <a:lnTo>
                      <a:pt x="193" y="881"/>
                    </a:lnTo>
                    <a:lnTo>
                      <a:pt x="196" y="880"/>
                    </a:lnTo>
                    <a:lnTo>
                      <a:pt x="201" y="878"/>
                    </a:lnTo>
                    <a:lnTo>
                      <a:pt x="201" y="874"/>
                    </a:lnTo>
                    <a:lnTo>
                      <a:pt x="198" y="871"/>
                    </a:lnTo>
                    <a:lnTo>
                      <a:pt x="191" y="870"/>
                    </a:lnTo>
                    <a:lnTo>
                      <a:pt x="188" y="868"/>
                    </a:lnTo>
                    <a:lnTo>
                      <a:pt x="188" y="866"/>
                    </a:lnTo>
                    <a:lnTo>
                      <a:pt x="191" y="865"/>
                    </a:lnTo>
                    <a:lnTo>
                      <a:pt x="196" y="864"/>
                    </a:lnTo>
                    <a:lnTo>
                      <a:pt x="196" y="863"/>
                    </a:lnTo>
                    <a:lnTo>
                      <a:pt x="191" y="861"/>
                    </a:lnTo>
                    <a:lnTo>
                      <a:pt x="186" y="861"/>
                    </a:lnTo>
                    <a:lnTo>
                      <a:pt x="182" y="863"/>
                    </a:lnTo>
                    <a:lnTo>
                      <a:pt x="180" y="865"/>
                    </a:lnTo>
                    <a:lnTo>
                      <a:pt x="178" y="864"/>
                    </a:lnTo>
                    <a:lnTo>
                      <a:pt x="172" y="863"/>
                    </a:lnTo>
                    <a:lnTo>
                      <a:pt x="170" y="861"/>
                    </a:lnTo>
                    <a:lnTo>
                      <a:pt x="172" y="856"/>
                    </a:lnTo>
                    <a:lnTo>
                      <a:pt x="182" y="857"/>
                    </a:lnTo>
                    <a:lnTo>
                      <a:pt x="183" y="856"/>
                    </a:lnTo>
                    <a:lnTo>
                      <a:pt x="180" y="854"/>
                    </a:lnTo>
                    <a:lnTo>
                      <a:pt x="173" y="853"/>
                    </a:lnTo>
                    <a:lnTo>
                      <a:pt x="168" y="851"/>
                    </a:lnTo>
                    <a:lnTo>
                      <a:pt x="168" y="849"/>
                    </a:lnTo>
                    <a:lnTo>
                      <a:pt x="173" y="846"/>
                    </a:lnTo>
                    <a:lnTo>
                      <a:pt x="173" y="844"/>
                    </a:lnTo>
                    <a:lnTo>
                      <a:pt x="170" y="842"/>
                    </a:lnTo>
                    <a:lnTo>
                      <a:pt x="168" y="843"/>
                    </a:lnTo>
                    <a:lnTo>
                      <a:pt x="163" y="843"/>
                    </a:lnTo>
                    <a:lnTo>
                      <a:pt x="162" y="839"/>
                    </a:lnTo>
                    <a:lnTo>
                      <a:pt x="159" y="837"/>
                    </a:lnTo>
                    <a:lnTo>
                      <a:pt x="153" y="836"/>
                    </a:lnTo>
                    <a:lnTo>
                      <a:pt x="152" y="834"/>
                    </a:lnTo>
                    <a:lnTo>
                      <a:pt x="155" y="833"/>
                    </a:lnTo>
                    <a:lnTo>
                      <a:pt x="159" y="832"/>
                    </a:lnTo>
                    <a:lnTo>
                      <a:pt x="159" y="829"/>
                    </a:lnTo>
                    <a:lnTo>
                      <a:pt x="156" y="828"/>
                    </a:lnTo>
                    <a:lnTo>
                      <a:pt x="149" y="828"/>
                    </a:lnTo>
                    <a:lnTo>
                      <a:pt x="140" y="825"/>
                    </a:lnTo>
                    <a:lnTo>
                      <a:pt x="139" y="820"/>
                    </a:lnTo>
                    <a:lnTo>
                      <a:pt x="134" y="817"/>
                    </a:lnTo>
                    <a:lnTo>
                      <a:pt x="127" y="819"/>
                    </a:lnTo>
                    <a:lnTo>
                      <a:pt x="124" y="818"/>
                    </a:lnTo>
                    <a:lnTo>
                      <a:pt x="121" y="814"/>
                    </a:lnTo>
                    <a:lnTo>
                      <a:pt x="117" y="812"/>
                    </a:lnTo>
                    <a:lnTo>
                      <a:pt x="113" y="807"/>
                    </a:lnTo>
                    <a:lnTo>
                      <a:pt x="106" y="801"/>
                    </a:lnTo>
                    <a:lnTo>
                      <a:pt x="91" y="789"/>
                    </a:lnTo>
                    <a:lnTo>
                      <a:pt x="83" y="781"/>
                    </a:lnTo>
                    <a:lnTo>
                      <a:pt x="74" y="772"/>
                    </a:lnTo>
                    <a:lnTo>
                      <a:pt x="68" y="764"/>
                    </a:lnTo>
                    <a:lnTo>
                      <a:pt x="64" y="750"/>
                    </a:lnTo>
                    <a:lnTo>
                      <a:pt x="58" y="743"/>
                    </a:lnTo>
                    <a:lnTo>
                      <a:pt x="47" y="731"/>
                    </a:lnTo>
                    <a:lnTo>
                      <a:pt x="36" y="726"/>
                    </a:lnTo>
                    <a:lnTo>
                      <a:pt x="26" y="724"/>
                    </a:lnTo>
                    <a:lnTo>
                      <a:pt x="22" y="722"/>
                    </a:lnTo>
                    <a:lnTo>
                      <a:pt x="16" y="713"/>
                    </a:lnTo>
                    <a:lnTo>
                      <a:pt x="13" y="706"/>
                    </a:lnTo>
                    <a:lnTo>
                      <a:pt x="16" y="700"/>
                    </a:lnTo>
                    <a:lnTo>
                      <a:pt x="16" y="696"/>
                    </a:lnTo>
                    <a:lnTo>
                      <a:pt x="18" y="690"/>
                    </a:lnTo>
                    <a:lnTo>
                      <a:pt x="18" y="685"/>
                    </a:lnTo>
                    <a:lnTo>
                      <a:pt x="15" y="682"/>
                    </a:lnTo>
                    <a:lnTo>
                      <a:pt x="12" y="679"/>
                    </a:lnTo>
                    <a:lnTo>
                      <a:pt x="5" y="675"/>
                    </a:lnTo>
                    <a:lnTo>
                      <a:pt x="2" y="671"/>
                    </a:lnTo>
                    <a:lnTo>
                      <a:pt x="0" y="665"/>
                    </a:lnTo>
                    <a:lnTo>
                      <a:pt x="0" y="662"/>
                    </a:lnTo>
                    <a:lnTo>
                      <a:pt x="2" y="660"/>
                    </a:lnTo>
                    <a:lnTo>
                      <a:pt x="11" y="649"/>
                    </a:lnTo>
                    <a:lnTo>
                      <a:pt x="21" y="636"/>
                    </a:lnTo>
                    <a:lnTo>
                      <a:pt x="21" y="629"/>
                    </a:lnTo>
                    <a:lnTo>
                      <a:pt x="19" y="620"/>
                    </a:lnTo>
                    <a:lnTo>
                      <a:pt x="19" y="616"/>
                    </a:lnTo>
                    <a:lnTo>
                      <a:pt x="24" y="608"/>
                    </a:lnTo>
                    <a:lnTo>
                      <a:pt x="28" y="595"/>
                    </a:lnTo>
                    <a:lnTo>
                      <a:pt x="31" y="587"/>
                    </a:lnTo>
                    <a:lnTo>
                      <a:pt x="38" y="584"/>
                    </a:lnTo>
                    <a:lnTo>
                      <a:pt x="42" y="584"/>
                    </a:lnTo>
                    <a:lnTo>
                      <a:pt x="61" y="593"/>
                    </a:lnTo>
                    <a:lnTo>
                      <a:pt x="62" y="592"/>
                    </a:lnTo>
                    <a:lnTo>
                      <a:pt x="70" y="585"/>
                    </a:lnTo>
                    <a:lnTo>
                      <a:pt x="81" y="576"/>
                    </a:lnTo>
                    <a:lnTo>
                      <a:pt x="96" y="564"/>
                    </a:lnTo>
                    <a:lnTo>
                      <a:pt x="96" y="562"/>
                    </a:lnTo>
                    <a:lnTo>
                      <a:pt x="98" y="554"/>
                    </a:lnTo>
                    <a:lnTo>
                      <a:pt x="103" y="549"/>
                    </a:lnTo>
                    <a:lnTo>
                      <a:pt x="103" y="541"/>
                    </a:lnTo>
                    <a:lnTo>
                      <a:pt x="96" y="537"/>
                    </a:lnTo>
                    <a:lnTo>
                      <a:pt x="88" y="534"/>
                    </a:lnTo>
                    <a:lnTo>
                      <a:pt x="78" y="529"/>
                    </a:lnTo>
                    <a:lnTo>
                      <a:pt x="72" y="516"/>
                    </a:lnTo>
                    <a:lnTo>
                      <a:pt x="74" y="512"/>
                    </a:lnTo>
                    <a:lnTo>
                      <a:pt x="78" y="506"/>
                    </a:lnTo>
                    <a:lnTo>
                      <a:pt x="80" y="501"/>
                    </a:lnTo>
                    <a:lnTo>
                      <a:pt x="87" y="494"/>
                    </a:lnTo>
                    <a:lnTo>
                      <a:pt x="87" y="490"/>
                    </a:lnTo>
                    <a:lnTo>
                      <a:pt x="78" y="485"/>
                    </a:lnTo>
                    <a:lnTo>
                      <a:pt x="75" y="479"/>
                    </a:lnTo>
                    <a:lnTo>
                      <a:pt x="78" y="475"/>
                    </a:lnTo>
                    <a:lnTo>
                      <a:pt x="85" y="473"/>
                    </a:lnTo>
                    <a:lnTo>
                      <a:pt x="93" y="472"/>
                    </a:lnTo>
                    <a:lnTo>
                      <a:pt x="98" y="468"/>
                    </a:lnTo>
                    <a:lnTo>
                      <a:pt x="103" y="463"/>
                    </a:lnTo>
                    <a:lnTo>
                      <a:pt x="114" y="451"/>
                    </a:lnTo>
                    <a:lnTo>
                      <a:pt x="123" y="438"/>
                    </a:lnTo>
                    <a:lnTo>
                      <a:pt x="127" y="432"/>
                    </a:lnTo>
                    <a:lnTo>
                      <a:pt x="134" y="429"/>
                    </a:lnTo>
                    <a:lnTo>
                      <a:pt x="143" y="429"/>
                    </a:lnTo>
                    <a:lnTo>
                      <a:pt x="157" y="421"/>
                    </a:lnTo>
                    <a:lnTo>
                      <a:pt x="157" y="418"/>
                    </a:lnTo>
                    <a:lnTo>
                      <a:pt x="163" y="417"/>
                    </a:lnTo>
                    <a:lnTo>
                      <a:pt x="169" y="419"/>
                    </a:lnTo>
                    <a:lnTo>
                      <a:pt x="178" y="425"/>
                    </a:lnTo>
                    <a:lnTo>
                      <a:pt x="193" y="436"/>
                    </a:lnTo>
                    <a:lnTo>
                      <a:pt x="202" y="442"/>
                    </a:lnTo>
                    <a:lnTo>
                      <a:pt x="212" y="446"/>
                    </a:lnTo>
                    <a:lnTo>
                      <a:pt x="216" y="452"/>
                    </a:lnTo>
                    <a:lnTo>
                      <a:pt x="221" y="459"/>
                    </a:lnTo>
                    <a:lnTo>
                      <a:pt x="228" y="462"/>
                    </a:lnTo>
                    <a:lnTo>
                      <a:pt x="242" y="460"/>
                    </a:lnTo>
                    <a:lnTo>
                      <a:pt x="252" y="451"/>
                    </a:lnTo>
                    <a:lnTo>
                      <a:pt x="257" y="445"/>
                    </a:lnTo>
                    <a:lnTo>
                      <a:pt x="264" y="437"/>
                    </a:lnTo>
                    <a:lnTo>
                      <a:pt x="277" y="432"/>
                    </a:lnTo>
                    <a:lnTo>
                      <a:pt x="290" y="432"/>
                    </a:lnTo>
                    <a:lnTo>
                      <a:pt x="299" y="429"/>
                    </a:lnTo>
                    <a:lnTo>
                      <a:pt x="300" y="424"/>
                    </a:lnTo>
                    <a:lnTo>
                      <a:pt x="303" y="420"/>
                    </a:lnTo>
                    <a:lnTo>
                      <a:pt x="304" y="412"/>
                    </a:lnTo>
                    <a:lnTo>
                      <a:pt x="313" y="406"/>
                    </a:lnTo>
                    <a:lnTo>
                      <a:pt x="329" y="398"/>
                    </a:lnTo>
                    <a:lnTo>
                      <a:pt x="343" y="391"/>
                    </a:lnTo>
                    <a:lnTo>
                      <a:pt x="352" y="384"/>
                    </a:lnTo>
                    <a:lnTo>
                      <a:pt x="359" y="376"/>
                    </a:lnTo>
                    <a:lnTo>
                      <a:pt x="368" y="368"/>
                    </a:lnTo>
                    <a:lnTo>
                      <a:pt x="381" y="352"/>
                    </a:lnTo>
                    <a:lnTo>
                      <a:pt x="397" y="340"/>
                    </a:lnTo>
                    <a:lnTo>
                      <a:pt x="407" y="338"/>
                    </a:lnTo>
                    <a:lnTo>
                      <a:pt x="417" y="341"/>
                    </a:lnTo>
                    <a:lnTo>
                      <a:pt x="422" y="349"/>
                    </a:lnTo>
                    <a:lnTo>
                      <a:pt x="430" y="355"/>
                    </a:lnTo>
                    <a:lnTo>
                      <a:pt x="438" y="359"/>
                    </a:lnTo>
                    <a:lnTo>
                      <a:pt x="450" y="363"/>
                    </a:lnTo>
                    <a:lnTo>
                      <a:pt x="461" y="363"/>
                    </a:lnTo>
                    <a:lnTo>
                      <a:pt x="464" y="359"/>
                    </a:lnTo>
                    <a:lnTo>
                      <a:pt x="464" y="348"/>
                    </a:lnTo>
                    <a:lnTo>
                      <a:pt x="466" y="341"/>
                    </a:lnTo>
                    <a:lnTo>
                      <a:pt x="466" y="334"/>
                    </a:lnTo>
                    <a:lnTo>
                      <a:pt x="467" y="327"/>
                    </a:lnTo>
                    <a:lnTo>
                      <a:pt x="471" y="320"/>
                    </a:lnTo>
                    <a:lnTo>
                      <a:pt x="479" y="315"/>
                    </a:lnTo>
                    <a:lnTo>
                      <a:pt x="481" y="312"/>
                    </a:lnTo>
                    <a:lnTo>
                      <a:pt x="483" y="307"/>
                    </a:lnTo>
                    <a:lnTo>
                      <a:pt x="480" y="298"/>
                    </a:lnTo>
                    <a:lnTo>
                      <a:pt x="484" y="296"/>
                    </a:lnTo>
                    <a:lnTo>
                      <a:pt x="490" y="296"/>
                    </a:lnTo>
                    <a:lnTo>
                      <a:pt x="496" y="297"/>
                    </a:lnTo>
                    <a:lnTo>
                      <a:pt x="502" y="293"/>
                    </a:lnTo>
                    <a:lnTo>
                      <a:pt x="507" y="291"/>
                    </a:lnTo>
                    <a:lnTo>
                      <a:pt x="509" y="289"/>
                    </a:lnTo>
                    <a:lnTo>
                      <a:pt x="509" y="287"/>
                    </a:lnTo>
                    <a:lnTo>
                      <a:pt x="506" y="286"/>
                    </a:lnTo>
                    <a:lnTo>
                      <a:pt x="502" y="286"/>
                    </a:lnTo>
                    <a:lnTo>
                      <a:pt x="499" y="281"/>
                    </a:lnTo>
                    <a:lnTo>
                      <a:pt x="492" y="277"/>
                    </a:lnTo>
                    <a:lnTo>
                      <a:pt x="486" y="271"/>
                    </a:lnTo>
                    <a:lnTo>
                      <a:pt x="483" y="263"/>
                    </a:lnTo>
                    <a:lnTo>
                      <a:pt x="476" y="259"/>
                    </a:lnTo>
                    <a:lnTo>
                      <a:pt x="470" y="257"/>
                    </a:lnTo>
                    <a:lnTo>
                      <a:pt x="466" y="253"/>
                    </a:lnTo>
                    <a:lnTo>
                      <a:pt x="464" y="245"/>
                    </a:lnTo>
                    <a:lnTo>
                      <a:pt x="457" y="241"/>
                    </a:lnTo>
                    <a:lnTo>
                      <a:pt x="445" y="238"/>
                    </a:lnTo>
                    <a:lnTo>
                      <a:pt x="425" y="233"/>
                    </a:lnTo>
                    <a:lnTo>
                      <a:pt x="418" y="228"/>
                    </a:lnTo>
                    <a:lnTo>
                      <a:pt x="407" y="223"/>
                    </a:lnTo>
                    <a:lnTo>
                      <a:pt x="395" y="220"/>
                    </a:lnTo>
                    <a:lnTo>
                      <a:pt x="384" y="215"/>
                    </a:lnTo>
                    <a:lnTo>
                      <a:pt x="378" y="209"/>
                    </a:lnTo>
                    <a:lnTo>
                      <a:pt x="378" y="204"/>
                    </a:lnTo>
                    <a:lnTo>
                      <a:pt x="389" y="199"/>
                    </a:lnTo>
                    <a:lnTo>
                      <a:pt x="402" y="192"/>
                    </a:lnTo>
                    <a:lnTo>
                      <a:pt x="409" y="193"/>
                    </a:lnTo>
                    <a:lnTo>
                      <a:pt x="415" y="192"/>
                    </a:lnTo>
                    <a:lnTo>
                      <a:pt x="417" y="189"/>
                    </a:lnTo>
                    <a:lnTo>
                      <a:pt x="417" y="180"/>
                    </a:lnTo>
                    <a:lnTo>
                      <a:pt x="424" y="168"/>
                    </a:lnTo>
                    <a:lnTo>
                      <a:pt x="430" y="157"/>
                    </a:lnTo>
                    <a:lnTo>
                      <a:pt x="428" y="150"/>
                    </a:lnTo>
                    <a:lnTo>
                      <a:pt x="431" y="136"/>
                    </a:lnTo>
                    <a:lnTo>
                      <a:pt x="438" y="127"/>
                    </a:lnTo>
                    <a:lnTo>
                      <a:pt x="451" y="117"/>
                    </a:lnTo>
                    <a:lnTo>
                      <a:pt x="451" y="115"/>
                    </a:lnTo>
                    <a:lnTo>
                      <a:pt x="448" y="115"/>
                    </a:lnTo>
                    <a:lnTo>
                      <a:pt x="441" y="116"/>
                    </a:lnTo>
                    <a:lnTo>
                      <a:pt x="434" y="115"/>
                    </a:lnTo>
                    <a:lnTo>
                      <a:pt x="430" y="110"/>
                    </a:lnTo>
                    <a:lnTo>
                      <a:pt x="427" y="106"/>
                    </a:lnTo>
                    <a:lnTo>
                      <a:pt x="422" y="103"/>
                    </a:lnTo>
                    <a:lnTo>
                      <a:pt x="421" y="98"/>
                    </a:lnTo>
                    <a:lnTo>
                      <a:pt x="421" y="90"/>
                    </a:lnTo>
                    <a:lnTo>
                      <a:pt x="418" y="85"/>
                    </a:lnTo>
                    <a:lnTo>
                      <a:pt x="415" y="79"/>
                    </a:lnTo>
                    <a:lnTo>
                      <a:pt x="414" y="74"/>
                    </a:lnTo>
                    <a:lnTo>
                      <a:pt x="407" y="73"/>
                    </a:lnTo>
                    <a:lnTo>
                      <a:pt x="401" y="71"/>
                    </a:lnTo>
                    <a:lnTo>
                      <a:pt x="398" y="67"/>
                    </a:lnTo>
                    <a:lnTo>
                      <a:pt x="399" y="62"/>
                    </a:lnTo>
                    <a:lnTo>
                      <a:pt x="412" y="46"/>
                    </a:lnTo>
                    <a:lnTo>
                      <a:pt x="412" y="35"/>
                    </a:lnTo>
                    <a:lnTo>
                      <a:pt x="414" y="29"/>
                    </a:lnTo>
                    <a:lnTo>
                      <a:pt x="417" y="23"/>
                    </a:lnTo>
                    <a:lnTo>
                      <a:pt x="422" y="17"/>
                    </a:lnTo>
                    <a:lnTo>
                      <a:pt x="430" y="10"/>
                    </a:lnTo>
                    <a:lnTo>
                      <a:pt x="435" y="5"/>
                    </a:lnTo>
                    <a:lnTo>
                      <a:pt x="445" y="0"/>
                    </a:lnTo>
                    <a:lnTo>
                      <a:pt x="434" y="20"/>
                    </a:lnTo>
                    <a:lnTo>
                      <a:pt x="431" y="27"/>
                    </a:lnTo>
                    <a:lnTo>
                      <a:pt x="431" y="39"/>
                    </a:lnTo>
                    <a:lnTo>
                      <a:pt x="437" y="47"/>
                    </a:lnTo>
                    <a:lnTo>
                      <a:pt x="441" y="55"/>
                    </a:lnTo>
                    <a:lnTo>
                      <a:pt x="453" y="59"/>
                    </a:lnTo>
                    <a:lnTo>
                      <a:pt x="464" y="61"/>
                    </a:lnTo>
                    <a:lnTo>
                      <a:pt x="473" y="63"/>
                    </a:lnTo>
                    <a:lnTo>
                      <a:pt x="477" y="66"/>
                    </a:lnTo>
                    <a:lnTo>
                      <a:pt x="479" y="71"/>
                    </a:lnTo>
                    <a:lnTo>
                      <a:pt x="477" y="80"/>
                    </a:lnTo>
                    <a:lnTo>
                      <a:pt x="479" y="85"/>
                    </a:lnTo>
                    <a:lnTo>
                      <a:pt x="484" y="94"/>
                    </a:lnTo>
                    <a:lnTo>
                      <a:pt x="494" y="99"/>
                    </a:lnTo>
                    <a:lnTo>
                      <a:pt x="505" y="102"/>
                    </a:lnTo>
                    <a:lnTo>
                      <a:pt x="520" y="106"/>
                    </a:lnTo>
                    <a:lnTo>
                      <a:pt x="535" y="110"/>
                    </a:lnTo>
                    <a:lnTo>
                      <a:pt x="542" y="114"/>
                    </a:lnTo>
                    <a:lnTo>
                      <a:pt x="549" y="117"/>
                    </a:lnTo>
                    <a:lnTo>
                      <a:pt x="556" y="121"/>
                    </a:lnTo>
                    <a:lnTo>
                      <a:pt x="566" y="123"/>
                    </a:lnTo>
                    <a:lnTo>
                      <a:pt x="575" y="123"/>
                    </a:lnTo>
                    <a:lnTo>
                      <a:pt x="582" y="121"/>
                    </a:lnTo>
                    <a:lnTo>
                      <a:pt x="589" y="116"/>
                    </a:lnTo>
                    <a:lnTo>
                      <a:pt x="600" y="109"/>
                    </a:lnTo>
                    <a:lnTo>
                      <a:pt x="605" y="104"/>
                    </a:lnTo>
                    <a:lnTo>
                      <a:pt x="615" y="101"/>
                    </a:lnTo>
                    <a:lnTo>
                      <a:pt x="625" y="99"/>
                    </a:lnTo>
                    <a:lnTo>
                      <a:pt x="636" y="97"/>
                    </a:lnTo>
                    <a:lnTo>
                      <a:pt x="647" y="95"/>
                    </a:lnTo>
                    <a:lnTo>
                      <a:pt x="653" y="92"/>
                    </a:lnTo>
                    <a:lnTo>
                      <a:pt x="660" y="84"/>
                    </a:lnTo>
                    <a:lnTo>
                      <a:pt x="666" y="81"/>
                    </a:lnTo>
                    <a:lnTo>
                      <a:pt x="673" y="79"/>
                    </a:lnTo>
                    <a:lnTo>
                      <a:pt x="679" y="78"/>
                    </a:lnTo>
                    <a:lnTo>
                      <a:pt x="685" y="77"/>
                    </a:lnTo>
                    <a:lnTo>
                      <a:pt x="693" y="77"/>
                    </a:lnTo>
                    <a:lnTo>
                      <a:pt x="700" y="79"/>
                    </a:lnTo>
                    <a:lnTo>
                      <a:pt x="716" y="82"/>
                    </a:lnTo>
                    <a:lnTo>
                      <a:pt x="728" y="82"/>
                    </a:lnTo>
                    <a:lnTo>
                      <a:pt x="735" y="81"/>
                    </a:lnTo>
                    <a:lnTo>
                      <a:pt x="741" y="79"/>
                    </a:lnTo>
                    <a:lnTo>
                      <a:pt x="746" y="77"/>
                    </a:lnTo>
                    <a:lnTo>
                      <a:pt x="751" y="73"/>
                    </a:lnTo>
                    <a:lnTo>
                      <a:pt x="754" y="72"/>
                    </a:lnTo>
                    <a:lnTo>
                      <a:pt x="758" y="70"/>
                    </a:lnTo>
                    <a:lnTo>
                      <a:pt x="762" y="70"/>
                    </a:lnTo>
                    <a:lnTo>
                      <a:pt x="765" y="69"/>
                    </a:lnTo>
                    <a:lnTo>
                      <a:pt x="768" y="68"/>
                    </a:lnTo>
                    <a:lnTo>
                      <a:pt x="771" y="68"/>
                    </a:lnTo>
                    <a:lnTo>
                      <a:pt x="772" y="69"/>
                    </a:lnTo>
                    <a:lnTo>
                      <a:pt x="778" y="69"/>
                    </a:lnTo>
                    <a:lnTo>
                      <a:pt x="784" y="66"/>
                    </a:lnTo>
                    <a:lnTo>
                      <a:pt x="787" y="65"/>
                    </a:lnTo>
                    <a:lnTo>
                      <a:pt x="791" y="64"/>
                    </a:lnTo>
                    <a:lnTo>
                      <a:pt x="795" y="65"/>
                    </a:lnTo>
                    <a:lnTo>
                      <a:pt x="798" y="65"/>
                    </a:lnTo>
                    <a:lnTo>
                      <a:pt x="803" y="63"/>
                    </a:lnTo>
                    <a:lnTo>
                      <a:pt x="810" y="61"/>
                    </a:lnTo>
                    <a:lnTo>
                      <a:pt x="814" y="60"/>
                    </a:lnTo>
                    <a:lnTo>
                      <a:pt x="818" y="61"/>
                    </a:lnTo>
                    <a:lnTo>
                      <a:pt x="823" y="63"/>
                    </a:lnTo>
                    <a:lnTo>
                      <a:pt x="831" y="64"/>
                    </a:lnTo>
                    <a:lnTo>
                      <a:pt x="840" y="65"/>
                    </a:lnTo>
                    <a:lnTo>
                      <a:pt x="846" y="66"/>
                    </a:lnTo>
                    <a:lnTo>
                      <a:pt x="853" y="67"/>
                    </a:lnTo>
                    <a:lnTo>
                      <a:pt x="859" y="66"/>
                    </a:lnTo>
                    <a:lnTo>
                      <a:pt x="863" y="65"/>
                    </a:lnTo>
                    <a:lnTo>
                      <a:pt x="867" y="64"/>
                    </a:lnTo>
                    <a:lnTo>
                      <a:pt x="867" y="62"/>
                    </a:lnTo>
                    <a:lnTo>
                      <a:pt x="866" y="61"/>
                    </a:lnTo>
                    <a:lnTo>
                      <a:pt x="865" y="60"/>
                    </a:lnTo>
                    <a:lnTo>
                      <a:pt x="866" y="60"/>
                    </a:lnTo>
                    <a:lnTo>
                      <a:pt x="867" y="59"/>
                    </a:lnTo>
                    <a:lnTo>
                      <a:pt x="866" y="57"/>
                    </a:lnTo>
                    <a:lnTo>
                      <a:pt x="867" y="55"/>
                    </a:lnTo>
                    <a:lnTo>
                      <a:pt x="869" y="54"/>
                    </a:lnTo>
                    <a:lnTo>
                      <a:pt x="872" y="54"/>
                    </a:lnTo>
                    <a:lnTo>
                      <a:pt x="875" y="56"/>
                    </a:lnTo>
                    <a:lnTo>
                      <a:pt x="876" y="56"/>
                    </a:lnTo>
                    <a:lnTo>
                      <a:pt x="878" y="55"/>
                    </a:lnTo>
                    <a:lnTo>
                      <a:pt x="880" y="54"/>
                    </a:lnTo>
                    <a:lnTo>
                      <a:pt x="883" y="54"/>
                    </a:lnTo>
                    <a:lnTo>
                      <a:pt x="886" y="55"/>
                    </a:lnTo>
                    <a:lnTo>
                      <a:pt x="886" y="61"/>
                    </a:lnTo>
                    <a:lnTo>
                      <a:pt x="889" y="61"/>
                    </a:lnTo>
                    <a:lnTo>
                      <a:pt x="893" y="60"/>
                    </a:lnTo>
                    <a:lnTo>
                      <a:pt x="896" y="60"/>
                    </a:lnTo>
                    <a:lnTo>
                      <a:pt x="898" y="61"/>
                    </a:lnTo>
                    <a:lnTo>
                      <a:pt x="903" y="66"/>
                    </a:lnTo>
                    <a:lnTo>
                      <a:pt x="905" y="68"/>
                    </a:lnTo>
                    <a:lnTo>
                      <a:pt x="908" y="69"/>
                    </a:lnTo>
                    <a:lnTo>
                      <a:pt x="909" y="69"/>
                    </a:lnTo>
                    <a:lnTo>
                      <a:pt x="911" y="68"/>
                    </a:lnTo>
                    <a:lnTo>
                      <a:pt x="911" y="67"/>
                    </a:lnTo>
                    <a:lnTo>
                      <a:pt x="908" y="64"/>
                    </a:lnTo>
                    <a:lnTo>
                      <a:pt x="909" y="61"/>
                    </a:lnTo>
                    <a:lnTo>
                      <a:pt x="911" y="61"/>
                    </a:lnTo>
                    <a:lnTo>
                      <a:pt x="914" y="60"/>
                    </a:lnTo>
                    <a:lnTo>
                      <a:pt x="915" y="62"/>
                    </a:lnTo>
                    <a:lnTo>
                      <a:pt x="918" y="66"/>
                    </a:lnTo>
                    <a:lnTo>
                      <a:pt x="921" y="66"/>
                    </a:lnTo>
                    <a:lnTo>
                      <a:pt x="921" y="65"/>
                    </a:lnTo>
                    <a:lnTo>
                      <a:pt x="921" y="62"/>
                    </a:lnTo>
                    <a:lnTo>
                      <a:pt x="922" y="61"/>
                    </a:lnTo>
                    <a:lnTo>
                      <a:pt x="925" y="60"/>
                    </a:lnTo>
                    <a:lnTo>
                      <a:pt x="929" y="62"/>
                    </a:lnTo>
                    <a:lnTo>
                      <a:pt x="931" y="61"/>
                    </a:lnTo>
                    <a:lnTo>
                      <a:pt x="932" y="59"/>
                    </a:lnTo>
                    <a:lnTo>
                      <a:pt x="931" y="57"/>
                    </a:lnTo>
                    <a:lnTo>
                      <a:pt x="932" y="56"/>
                    </a:lnTo>
                    <a:lnTo>
                      <a:pt x="935" y="57"/>
                    </a:lnTo>
                    <a:lnTo>
                      <a:pt x="937" y="59"/>
                    </a:lnTo>
                    <a:lnTo>
                      <a:pt x="939" y="61"/>
                    </a:lnTo>
                    <a:lnTo>
                      <a:pt x="944" y="63"/>
                    </a:lnTo>
                    <a:lnTo>
                      <a:pt x="945" y="64"/>
                    </a:lnTo>
                    <a:lnTo>
                      <a:pt x="948" y="65"/>
                    </a:lnTo>
                    <a:lnTo>
                      <a:pt x="951" y="65"/>
                    </a:lnTo>
                    <a:lnTo>
                      <a:pt x="952" y="62"/>
                    </a:lnTo>
                    <a:lnTo>
                      <a:pt x="952" y="59"/>
                    </a:lnTo>
                    <a:lnTo>
                      <a:pt x="957" y="59"/>
                    </a:lnTo>
                    <a:lnTo>
                      <a:pt x="958" y="64"/>
                    </a:lnTo>
                    <a:lnTo>
                      <a:pt x="960" y="65"/>
                    </a:lnTo>
                    <a:lnTo>
                      <a:pt x="962" y="65"/>
                    </a:lnTo>
                    <a:lnTo>
                      <a:pt x="964" y="64"/>
                    </a:lnTo>
                    <a:lnTo>
                      <a:pt x="967" y="62"/>
                    </a:lnTo>
                    <a:lnTo>
                      <a:pt x="968" y="61"/>
                    </a:lnTo>
                    <a:lnTo>
                      <a:pt x="971" y="61"/>
                    </a:lnTo>
                    <a:lnTo>
                      <a:pt x="974" y="60"/>
                    </a:lnTo>
                    <a:lnTo>
                      <a:pt x="977" y="60"/>
                    </a:lnTo>
                    <a:lnTo>
                      <a:pt x="978" y="58"/>
                    </a:lnTo>
                    <a:lnTo>
                      <a:pt x="981" y="57"/>
                    </a:lnTo>
                    <a:lnTo>
                      <a:pt x="984" y="58"/>
                    </a:lnTo>
                    <a:lnTo>
                      <a:pt x="986" y="59"/>
                    </a:lnTo>
                    <a:lnTo>
                      <a:pt x="988" y="59"/>
                    </a:lnTo>
                    <a:lnTo>
                      <a:pt x="990" y="58"/>
                    </a:lnTo>
                    <a:lnTo>
                      <a:pt x="991" y="56"/>
                    </a:lnTo>
                    <a:lnTo>
                      <a:pt x="991" y="54"/>
                    </a:lnTo>
                    <a:lnTo>
                      <a:pt x="988" y="51"/>
                    </a:lnTo>
                    <a:lnTo>
                      <a:pt x="986" y="51"/>
                    </a:lnTo>
                    <a:lnTo>
                      <a:pt x="984" y="49"/>
                    </a:lnTo>
                    <a:lnTo>
                      <a:pt x="984" y="48"/>
                    </a:lnTo>
                    <a:lnTo>
                      <a:pt x="986" y="47"/>
                    </a:lnTo>
                    <a:lnTo>
                      <a:pt x="988" y="46"/>
                    </a:lnTo>
                    <a:lnTo>
                      <a:pt x="993" y="47"/>
                    </a:lnTo>
                    <a:lnTo>
                      <a:pt x="994" y="48"/>
                    </a:lnTo>
                    <a:lnTo>
                      <a:pt x="997" y="53"/>
                    </a:lnTo>
                    <a:lnTo>
                      <a:pt x="1000" y="54"/>
                    </a:lnTo>
                    <a:lnTo>
                      <a:pt x="1001" y="54"/>
                    </a:lnTo>
                    <a:lnTo>
                      <a:pt x="1004" y="53"/>
                    </a:lnTo>
                    <a:lnTo>
                      <a:pt x="1004" y="51"/>
                    </a:lnTo>
                    <a:lnTo>
                      <a:pt x="1003" y="49"/>
                    </a:lnTo>
                    <a:lnTo>
                      <a:pt x="1004" y="47"/>
                    </a:lnTo>
                    <a:lnTo>
                      <a:pt x="1007" y="47"/>
                    </a:lnTo>
                    <a:lnTo>
                      <a:pt x="1013" y="48"/>
                    </a:lnTo>
                    <a:lnTo>
                      <a:pt x="1027" y="48"/>
                    </a:lnTo>
                    <a:lnTo>
                      <a:pt x="1027" y="49"/>
                    </a:lnTo>
                    <a:lnTo>
                      <a:pt x="1026" y="53"/>
                    </a:lnTo>
                    <a:lnTo>
                      <a:pt x="1027" y="54"/>
                    </a:lnTo>
                    <a:lnTo>
                      <a:pt x="1029" y="54"/>
                    </a:lnTo>
                    <a:lnTo>
                      <a:pt x="1029" y="52"/>
                    </a:lnTo>
                    <a:lnTo>
                      <a:pt x="1030" y="51"/>
                    </a:lnTo>
                    <a:lnTo>
                      <a:pt x="1033" y="51"/>
                    </a:lnTo>
                    <a:lnTo>
                      <a:pt x="1036" y="54"/>
                    </a:lnTo>
                    <a:lnTo>
                      <a:pt x="1042" y="54"/>
                    </a:lnTo>
                    <a:lnTo>
                      <a:pt x="1045" y="53"/>
                    </a:lnTo>
                    <a:lnTo>
                      <a:pt x="1046" y="51"/>
                    </a:lnTo>
                    <a:lnTo>
                      <a:pt x="1047" y="47"/>
                    </a:lnTo>
                    <a:lnTo>
                      <a:pt x="1050" y="47"/>
                    </a:lnTo>
                    <a:lnTo>
                      <a:pt x="1053" y="46"/>
                    </a:lnTo>
                    <a:lnTo>
                      <a:pt x="1055" y="45"/>
                    </a:lnTo>
                    <a:lnTo>
                      <a:pt x="1055" y="43"/>
                    </a:lnTo>
                    <a:lnTo>
                      <a:pt x="1056" y="42"/>
                    </a:lnTo>
                    <a:lnTo>
                      <a:pt x="1063" y="42"/>
                    </a:lnTo>
                    <a:lnTo>
                      <a:pt x="1068" y="40"/>
                    </a:lnTo>
                    <a:lnTo>
                      <a:pt x="1073" y="36"/>
                    </a:lnTo>
                    <a:lnTo>
                      <a:pt x="1079" y="33"/>
                    </a:lnTo>
                    <a:lnTo>
                      <a:pt x="1088" y="33"/>
                    </a:lnTo>
                    <a:lnTo>
                      <a:pt x="1088" y="34"/>
                    </a:lnTo>
                    <a:lnTo>
                      <a:pt x="1089" y="38"/>
                    </a:lnTo>
                    <a:lnTo>
                      <a:pt x="1091" y="39"/>
                    </a:lnTo>
                    <a:lnTo>
                      <a:pt x="1092" y="38"/>
                    </a:lnTo>
                    <a:lnTo>
                      <a:pt x="1092" y="31"/>
                    </a:lnTo>
                    <a:lnTo>
                      <a:pt x="1094" y="29"/>
                    </a:lnTo>
                    <a:lnTo>
                      <a:pt x="1096" y="29"/>
                    </a:lnTo>
                    <a:lnTo>
                      <a:pt x="1101" y="31"/>
                    </a:lnTo>
                    <a:lnTo>
                      <a:pt x="1105" y="35"/>
                    </a:lnTo>
                    <a:lnTo>
                      <a:pt x="1112" y="38"/>
                    </a:lnTo>
                    <a:lnTo>
                      <a:pt x="1114" y="38"/>
                    </a:lnTo>
                    <a:lnTo>
                      <a:pt x="1114" y="32"/>
                    </a:lnTo>
                    <a:lnTo>
                      <a:pt x="1115" y="31"/>
                    </a:lnTo>
                    <a:lnTo>
                      <a:pt x="1117" y="30"/>
                    </a:lnTo>
                    <a:lnTo>
                      <a:pt x="1121" y="29"/>
                    </a:lnTo>
                    <a:lnTo>
                      <a:pt x="1122" y="28"/>
                    </a:lnTo>
                    <a:lnTo>
                      <a:pt x="1122" y="27"/>
                    </a:lnTo>
                    <a:lnTo>
                      <a:pt x="1119" y="25"/>
                    </a:lnTo>
                    <a:lnTo>
                      <a:pt x="1121" y="23"/>
                    </a:lnTo>
                    <a:lnTo>
                      <a:pt x="1122" y="23"/>
                    </a:lnTo>
                    <a:lnTo>
                      <a:pt x="1125" y="24"/>
                    </a:lnTo>
                    <a:lnTo>
                      <a:pt x="1130" y="26"/>
                    </a:lnTo>
                    <a:lnTo>
                      <a:pt x="1137" y="28"/>
                    </a:lnTo>
                    <a:lnTo>
                      <a:pt x="1140" y="30"/>
                    </a:lnTo>
                    <a:lnTo>
                      <a:pt x="1142" y="31"/>
                    </a:lnTo>
                    <a:lnTo>
                      <a:pt x="1147" y="32"/>
                    </a:lnTo>
                    <a:lnTo>
                      <a:pt x="1151" y="32"/>
                    </a:lnTo>
                    <a:lnTo>
                      <a:pt x="1155" y="33"/>
                    </a:lnTo>
                    <a:lnTo>
                      <a:pt x="1158" y="34"/>
                    </a:lnTo>
                    <a:lnTo>
                      <a:pt x="1160" y="35"/>
                    </a:lnTo>
                    <a:lnTo>
                      <a:pt x="1161" y="38"/>
                    </a:lnTo>
                    <a:lnTo>
                      <a:pt x="1163" y="39"/>
                    </a:lnTo>
                    <a:lnTo>
                      <a:pt x="1177" y="39"/>
                    </a:lnTo>
                    <a:lnTo>
                      <a:pt x="1180" y="35"/>
                    </a:lnTo>
                    <a:lnTo>
                      <a:pt x="1181" y="33"/>
                    </a:lnTo>
                    <a:lnTo>
                      <a:pt x="1183" y="32"/>
                    </a:lnTo>
                    <a:lnTo>
                      <a:pt x="1184" y="34"/>
                    </a:lnTo>
                    <a:lnTo>
                      <a:pt x="1186" y="36"/>
                    </a:lnTo>
                    <a:lnTo>
                      <a:pt x="1191" y="36"/>
                    </a:lnTo>
                    <a:lnTo>
                      <a:pt x="1193" y="35"/>
                    </a:lnTo>
                    <a:lnTo>
                      <a:pt x="1194" y="34"/>
                    </a:lnTo>
                    <a:lnTo>
                      <a:pt x="1196" y="34"/>
                    </a:lnTo>
                    <a:lnTo>
                      <a:pt x="1196" y="33"/>
                    </a:lnTo>
                    <a:lnTo>
                      <a:pt x="1197" y="33"/>
                    </a:lnTo>
                    <a:lnTo>
                      <a:pt x="1199" y="32"/>
                    </a:lnTo>
                    <a:lnTo>
                      <a:pt x="1199" y="31"/>
                    </a:lnTo>
                    <a:lnTo>
                      <a:pt x="1200" y="30"/>
                    </a:lnTo>
                    <a:lnTo>
                      <a:pt x="1202" y="30"/>
                    </a:lnTo>
                    <a:lnTo>
                      <a:pt x="1202" y="29"/>
                    </a:lnTo>
                    <a:lnTo>
                      <a:pt x="1203" y="30"/>
                    </a:lnTo>
                    <a:lnTo>
                      <a:pt x="1204" y="30"/>
                    </a:lnTo>
                    <a:lnTo>
                      <a:pt x="1204" y="31"/>
                    </a:lnTo>
                    <a:lnTo>
                      <a:pt x="1206" y="32"/>
                    </a:lnTo>
                    <a:lnTo>
                      <a:pt x="1207" y="33"/>
                    </a:lnTo>
                    <a:lnTo>
                      <a:pt x="1209" y="34"/>
                    </a:lnTo>
                    <a:lnTo>
                      <a:pt x="1210" y="35"/>
                    </a:lnTo>
                    <a:lnTo>
                      <a:pt x="1212" y="35"/>
                    </a:lnTo>
                    <a:lnTo>
                      <a:pt x="1213" y="36"/>
                    </a:lnTo>
                    <a:lnTo>
                      <a:pt x="1216" y="38"/>
                    </a:lnTo>
                    <a:lnTo>
                      <a:pt x="1217" y="39"/>
                    </a:lnTo>
                    <a:lnTo>
                      <a:pt x="1219" y="39"/>
                    </a:lnTo>
                    <a:lnTo>
                      <a:pt x="1222" y="40"/>
                    </a:lnTo>
                    <a:lnTo>
                      <a:pt x="1226" y="40"/>
                    </a:lnTo>
                    <a:lnTo>
                      <a:pt x="1229" y="41"/>
                    </a:lnTo>
                    <a:lnTo>
                      <a:pt x="1230" y="41"/>
                    </a:lnTo>
                    <a:lnTo>
                      <a:pt x="1233" y="41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CO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</p:grpSp>
        <p:grpSp>
          <p:nvGrpSpPr>
            <p:cNvPr id="233" name="Group 82"/>
            <p:cNvGrpSpPr>
              <a:grpSpLocks/>
            </p:cNvGrpSpPr>
            <p:nvPr/>
          </p:nvGrpSpPr>
          <p:grpSpPr bwMode="auto">
            <a:xfrm>
              <a:off x="393969" y="3555432"/>
              <a:ext cx="845087" cy="1337297"/>
              <a:chOff x="3637" y="1885"/>
              <a:chExt cx="409" cy="686"/>
            </a:xfrm>
            <a:solidFill>
              <a:srgbClr val="F4F7ED"/>
            </a:solidFill>
          </p:grpSpPr>
          <p:sp>
            <p:nvSpPr>
              <p:cNvPr id="234" name="Freeform 83"/>
              <p:cNvSpPr>
                <a:spLocks/>
              </p:cNvSpPr>
              <p:nvPr/>
            </p:nvSpPr>
            <p:spPr bwMode="auto">
              <a:xfrm>
                <a:off x="4006" y="1927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  <a:gd name="T6" fmla="*/ 0 w 1"/>
                  <a:gd name="T7" fmla="*/ 1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1"/>
                  <a:gd name="T14" fmla="*/ 1 w 1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1">
                    <a:moveTo>
                      <a:pt x="0" y="1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CO" sz="120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35" name="Group 85"/>
              <p:cNvGrpSpPr>
                <a:grpSpLocks/>
              </p:cNvGrpSpPr>
              <p:nvPr/>
            </p:nvGrpSpPr>
            <p:grpSpPr bwMode="auto">
              <a:xfrm>
                <a:off x="3637" y="1885"/>
                <a:ext cx="409" cy="686"/>
                <a:chOff x="3637" y="1885"/>
                <a:chExt cx="409" cy="686"/>
              </a:xfrm>
              <a:grpFill/>
            </p:grpSpPr>
            <p:sp>
              <p:nvSpPr>
                <p:cNvPr id="236" name="Freeform 86"/>
                <p:cNvSpPr>
                  <a:spLocks/>
                </p:cNvSpPr>
                <p:nvPr/>
              </p:nvSpPr>
              <p:spPr bwMode="auto">
                <a:xfrm>
                  <a:off x="3637" y="2171"/>
                  <a:ext cx="398" cy="400"/>
                </a:xfrm>
                <a:custGeom>
                  <a:avLst/>
                  <a:gdLst>
                    <a:gd name="T0" fmla="*/ 0 w 1335"/>
                    <a:gd name="T1" fmla="*/ 0 h 1016"/>
                    <a:gd name="T2" fmla="*/ 0 w 1335"/>
                    <a:gd name="T3" fmla="*/ 0 h 1016"/>
                    <a:gd name="T4" fmla="*/ 0 w 1335"/>
                    <a:gd name="T5" fmla="*/ 0 h 1016"/>
                    <a:gd name="T6" fmla="*/ 0 w 1335"/>
                    <a:gd name="T7" fmla="*/ 0 h 1016"/>
                    <a:gd name="T8" fmla="*/ 0 w 1335"/>
                    <a:gd name="T9" fmla="*/ 0 h 1016"/>
                    <a:gd name="T10" fmla="*/ 0 w 1335"/>
                    <a:gd name="T11" fmla="*/ 0 h 1016"/>
                    <a:gd name="T12" fmla="*/ 0 w 1335"/>
                    <a:gd name="T13" fmla="*/ 0 h 1016"/>
                    <a:gd name="T14" fmla="*/ 0 w 1335"/>
                    <a:gd name="T15" fmla="*/ 0 h 1016"/>
                    <a:gd name="T16" fmla="*/ 0 w 1335"/>
                    <a:gd name="T17" fmla="*/ 0 h 1016"/>
                    <a:gd name="T18" fmla="*/ 0 w 1335"/>
                    <a:gd name="T19" fmla="*/ 0 h 1016"/>
                    <a:gd name="T20" fmla="*/ 0 w 1335"/>
                    <a:gd name="T21" fmla="*/ 0 h 1016"/>
                    <a:gd name="T22" fmla="*/ 0 w 1335"/>
                    <a:gd name="T23" fmla="*/ 0 h 1016"/>
                    <a:gd name="T24" fmla="*/ 0 w 1335"/>
                    <a:gd name="T25" fmla="*/ 0 h 1016"/>
                    <a:gd name="T26" fmla="*/ 0 w 1335"/>
                    <a:gd name="T27" fmla="*/ 0 h 1016"/>
                    <a:gd name="T28" fmla="*/ 0 w 1335"/>
                    <a:gd name="T29" fmla="*/ 0 h 1016"/>
                    <a:gd name="T30" fmla="*/ 0 w 1335"/>
                    <a:gd name="T31" fmla="*/ 0 h 1016"/>
                    <a:gd name="T32" fmla="*/ 0 w 1335"/>
                    <a:gd name="T33" fmla="*/ 0 h 1016"/>
                    <a:gd name="T34" fmla="*/ 0 w 1335"/>
                    <a:gd name="T35" fmla="*/ 0 h 1016"/>
                    <a:gd name="T36" fmla="*/ 0 w 1335"/>
                    <a:gd name="T37" fmla="*/ 0 h 1016"/>
                    <a:gd name="T38" fmla="*/ 0 w 1335"/>
                    <a:gd name="T39" fmla="*/ 0 h 1016"/>
                    <a:gd name="T40" fmla="*/ 0 w 1335"/>
                    <a:gd name="T41" fmla="*/ 0 h 1016"/>
                    <a:gd name="T42" fmla="*/ 0 w 1335"/>
                    <a:gd name="T43" fmla="*/ 0 h 1016"/>
                    <a:gd name="T44" fmla="*/ 0 w 1335"/>
                    <a:gd name="T45" fmla="*/ 0 h 1016"/>
                    <a:gd name="T46" fmla="*/ 0 w 1335"/>
                    <a:gd name="T47" fmla="*/ 0 h 1016"/>
                    <a:gd name="T48" fmla="*/ 0 w 1335"/>
                    <a:gd name="T49" fmla="*/ 0 h 1016"/>
                    <a:gd name="T50" fmla="*/ 0 w 1335"/>
                    <a:gd name="T51" fmla="*/ 0 h 1016"/>
                    <a:gd name="T52" fmla="*/ 0 w 1335"/>
                    <a:gd name="T53" fmla="*/ 0 h 1016"/>
                    <a:gd name="T54" fmla="*/ 0 w 1335"/>
                    <a:gd name="T55" fmla="*/ 0 h 1016"/>
                    <a:gd name="T56" fmla="*/ 0 w 1335"/>
                    <a:gd name="T57" fmla="*/ 0 h 1016"/>
                    <a:gd name="T58" fmla="*/ 0 w 1335"/>
                    <a:gd name="T59" fmla="*/ 0 h 1016"/>
                    <a:gd name="T60" fmla="*/ 0 w 1335"/>
                    <a:gd name="T61" fmla="*/ 0 h 1016"/>
                    <a:gd name="T62" fmla="*/ 0 w 1335"/>
                    <a:gd name="T63" fmla="*/ 0 h 1016"/>
                    <a:gd name="T64" fmla="*/ 0 w 1335"/>
                    <a:gd name="T65" fmla="*/ 0 h 1016"/>
                    <a:gd name="T66" fmla="*/ 0 w 1335"/>
                    <a:gd name="T67" fmla="*/ 0 h 1016"/>
                    <a:gd name="T68" fmla="*/ 0 w 1335"/>
                    <a:gd name="T69" fmla="*/ 0 h 1016"/>
                    <a:gd name="T70" fmla="*/ 0 w 1335"/>
                    <a:gd name="T71" fmla="*/ 0 h 1016"/>
                    <a:gd name="T72" fmla="*/ 0 w 1335"/>
                    <a:gd name="T73" fmla="*/ 0 h 1016"/>
                    <a:gd name="T74" fmla="*/ 0 w 1335"/>
                    <a:gd name="T75" fmla="*/ 0 h 1016"/>
                    <a:gd name="T76" fmla="*/ 0 w 1335"/>
                    <a:gd name="T77" fmla="*/ 0 h 1016"/>
                    <a:gd name="T78" fmla="*/ 0 w 1335"/>
                    <a:gd name="T79" fmla="*/ 0 h 1016"/>
                    <a:gd name="T80" fmla="*/ 0 w 1335"/>
                    <a:gd name="T81" fmla="*/ 0 h 1016"/>
                    <a:gd name="T82" fmla="*/ 0 w 1335"/>
                    <a:gd name="T83" fmla="*/ 0 h 1016"/>
                    <a:gd name="T84" fmla="*/ 0 w 1335"/>
                    <a:gd name="T85" fmla="*/ 0 h 1016"/>
                    <a:gd name="T86" fmla="*/ 0 w 1335"/>
                    <a:gd name="T87" fmla="*/ 0 h 1016"/>
                    <a:gd name="T88" fmla="*/ 0 w 1335"/>
                    <a:gd name="T89" fmla="*/ 0 h 1016"/>
                    <a:gd name="T90" fmla="*/ 0 w 1335"/>
                    <a:gd name="T91" fmla="*/ 0 h 1016"/>
                    <a:gd name="T92" fmla="*/ 0 w 1335"/>
                    <a:gd name="T93" fmla="*/ 0 h 1016"/>
                    <a:gd name="T94" fmla="*/ 0 w 1335"/>
                    <a:gd name="T95" fmla="*/ 0 h 1016"/>
                    <a:gd name="T96" fmla="*/ 0 w 1335"/>
                    <a:gd name="T97" fmla="*/ 0 h 1016"/>
                    <a:gd name="T98" fmla="*/ 0 w 1335"/>
                    <a:gd name="T99" fmla="*/ 0 h 1016"/>
                    <a:gd name="T100" fmla="*/ 0 w 1335"/>
                    <a:gd name="T101" fmla="*/ 0 h 1016"/>
                    <a:gd name="T102" fmla="*/ 0 w 1335"/>
                    <a:gd name="T103" fmla="*/ 0 h 1016"/>
                    <a:gd name="T104" fmla="*/ 0 w 1335"/>
                    <a:gd name="T105" fmla="*/ 0 h 1016"/>
                    <a:gd name="T106" fmla="*/ 0 w 1335"/>
                    <a:gd name="T107" fmla="*/ 0 h 1016"/>
                    <a:gd name="T108" fmla="*/ 0 w 1335"/>
                    <a:gd name="T109" fmla="*/ 0 h 1016"/>
                    <a:gd name="T110" fmla="*/ 0 w 1335"/>
                    <a:gd name="T111" fmla="*/ 0 h 1016"/>
                    <a:gd name="T112" fmla="*/ 0 w 1335"/>
                    <a:gd name="T113" fmla="*/ 0 h 1016"/>
                    <a:gd name="T114" fmla="*/ 0 w 1335"/>
                    <a:gd name="T115" fmla="*/ 0 h 1016"/>
                    <a:gd name="T116" fmla="*/ 0 w 1335"/>
                    <a:gd name="T117" fmla="*/ 0 h 1016"/>
                    <a:gd name="T118" fmla="*/ 0 w 1335"/>
                    <a:gd name="T119" fmla="*/ 0 h 101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1335"/>
                    <a:gd name="T181" fmla="*/ 0 h 1016"/>
                    <a:gd name="T182" fmla="*/ 1335 w 1335"/>
                    <a:gd name="T183" fmla="*/ 1016 h 101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1335" h="1016">
                      <a:moveTo>
                        <a:pt x="296" y="38"/>
                      </a:moveTo>
                      <a:lnTo>
                        <a:pt x="303" y="38"/>
                      </a:lnTo>
                      <a:lnTo>
                        <a:pt x="305" y="35"/>
                      </a:lnTo>
                      <a:lnTo>
                        <a:pt x="305" y="34"/>
                      </a:lnTo>
                      <a:lnTo>
                        <a:pt x="308" y="32"/>
                      </a:lnTo>
                      <a:lnTo>
                        <a:pt x="309" y="31"/>
                      </a:lnTo>
                      <a:lnTo>
                        <a:pt x="311" y="30"/>
                      </a:lnTo>
                      <a:lnTo>
                        <a:pt x="314" y="29"/>
                      </a:lnTo>
                      <a:lnTo>
                        <a:pt x="316" y="29"/>
                      </a:lnTo>
                      <a:lnTo>
                        <a:pt x="318" y="28"/>
                      </a:lnTo>
                      <a:lnTo>
                        <a:pt x="319" y="26"/>
                      </a:lnTo>
                      <a:lnTo>
                        <a:pt x="324" y="24"/>
                      </a:lnTo>
                      <a:lnTo>
                        <a:pt x="325" y="24"/>
                      </a:lnTo>
                      <a:lnTo>
                        <a:pt x="328" y="25"/>
                      </a:lnTo>
                      <a:lnTo>
                        <a:pt x="335" y="25"/>
                      </a:lnTo>
                      <a:lnTo>
                        <a:pt x="341" y="23"/>
                      </a:lnTo>
                      <a:lnTo>
                        <a:pt x="344" y="29"/>
                      </a:lnTo>
                      <a:lnTo>
                        <a:pt x="348" y="34"/>
                      </a:lnTo>
                      <a:lnTo>
                        <a:pt x="352" y="40"/>
                      </a:lnTo>
                      <a:lnTo>
                        <a:pt x="358" y="41"/>
                      </a:lnTo>
                      <a:lnTo>
                        <a:pt x="370" y="42"/>
                      </a:lnTo>
                      <a:lnTo>
                        <a:pt x="373" y="46"/>
                      </a:lnTo>
                      <a:lnTo>
                        <a:pt x="370" y="53"/>
                      </a:lnTo>
                      <a:lnTo>
                        <a:pt x="375" y="57"/>
                      </a:lnTo>
                      <a:lnTo>
                        <a:pt x="381" y="58"/>
                      </a:lnTo>
                      <a:lnTo>
                        <a:pt x="386" y="61"/>
                      </a:lnTo>
                      <a:lnTo>
                        <a:pt x="383" y="67"/>
                      </a:lnTo>
                      <a:lnTo>
                        <a:pt x="387" y="71"/>
                      </a:lnTo>
                      <a:lnTo>
                        <a:pt x="393" y="70"/>
                      </a:lnTo>
                      <a:lnTo>
                        <a:pt x="399" y="67"/>
                      </a:lnTo>
                      <a:lnTo>
                        <a:pt x="401" y="65"/>
                      </a:lnTo>
                      <a:lnTo>
                        <a:pt x="406" y="62"/>
                      </a:lnTo>
                      <a:lnTo>
                        <a:pt x="410" y="58"/>
                      </a:lnTo>
                      <a:lnTo>
                        <a:pt x="414" y="58"/>
                      </a:lnTo>
                      <a:lnTo>
                        <a:pt x="419" y="60"/>
                      </a:lnTo>
                      <a:lnTo>
                        <a:pt x="424" y="63"/>
                      </a:lnTo>
                      <a:lnTo>
                        <a:pt x="430" y="64"/>
                      </a:lnTo>
                      <a:lnTo>
                        <a:pt x="436" y="65"/>
                      </a:lnTo>
                      <a:lnTo>
                        <a:pt x="436" y="68"/>
                      </a:lnTo>
                      <a:lnTo>
                        <a:pt x="430" y="72"/>
                      </a:lnTo>
                      <a:lnTo>
                        <a:pt x="433" y="75"/>
                      </a:lnTo>
                      <a:lnTo>
                        <a:pt x="439" y="76"/>
                      </a:lnTo>
                      <a:lnTo>
                        <a:pt x="445" y="77"/>
                      </a:lnTo>
                      <a:lnTo>
                        <a:pt x="446" y="78"/>
                      </a:lnTo>
                      <a:lnTo>
                        <a:pt x="449" y="81"/>
                      </a:lnTo>
                      <a:lnTo>
                        <a:pt x="453" y="81"/>
                      </a:lnTo>
                      <a:lnTo>
                        <a:pt x="458" y="82"/>
                      </a:lnTo>
                      <a:lnTo>
                        <a:pt x="463" y="88"/>
                      </a:lnTo>
                      <a:lnTo>
                        <a:pt x="473" y="86"/>
                      </a:lnTo>
                      <a:lnTo>
                        <a:pt x="479" y="81"/>
                      </a:lnTo>
                      <a:lnTo>
                        <a:pt x="483" y="77"/>
                      </a:lnTo>
                      <a:lnTo>
                        <a:pt x="491" y="74"/>
                      </a:lnTo>
                      <a:lnTo>
                        <a:pt x="496" y="69"/>
                      </a:lnTo>
                      <a:lnTo>
                        <a:pt x="498" y="68"/>
                      </a:lnTo>
                      <a:lnTo>
                        <a:pt x="502" y="66"/>
                      </a:lnTo>
                      <a:lnTo>
                        <a:pt x="514" y="66"/>
                      </a:lnTo>
                      <a:lnTo>
                        <a:pt x="518" y="63"/>
                      </a:lnTo>
                      <a:lnTo>
                        <a:pt x="531" y="62"/>
                      </a:lnTo>
                      <a:lnTo>
                        <a:pt x="537" y="60"/>
                      </a:lnTo>
                      <a:lnTo>
                        <a:pt x="545" y="54"/>
                      </a:lnTo>
                      <a:lnTo>
                        <a:pt x="555" y="54"/>
                      </a:lnTo>
                      <a:lnTo>
                        <a:pt x="567" y="57"/>
                      </a:lnTo>
                      <a:lnTo>
                        <a:pt x="589" y="62"/>
                      </a:lnTo>
                      <a:lnTo>
                        <a:pt x="612" y="69"/>
                      </a:lnTo>
                      <a:lnTo>
                        <a:pt x="626" y="80"/>
                      </a:lnTo>
                      <a:lnTo>
                        <a:pt x="635" y="84"/>
                      </a:lnTo>
                      <a:lnTo>
                        <a:pt x="646" y="83"/>
                      </a:lnTo>
                      <a:lnTo>
                        <a:pt x="653" y="81"/>
                      </a:lnTo>
                      <a:lnTo>
                        <a:pt x="658" y="76"/>
                      </a:lnTo>
                      <a:lnTo>
                        <a:pt x="666" y="75"/>
                      </a:lnTo>
                      <a:lnTo>
                        <a:pt x="678" y="74"/>
                      </a:lnTo>
                      <a:lnTo>
                        <a:pt x="692" y="74"/>
                      </a:lnTo>
                      <a:lnTo>
                        <a:pt x="712" y="68"/>
                      </a:lnTo>
                      <a:lnTo>
                        <a:pt x="733" y="64"/>
                      </a:lnTo>
                      <a:lnTo>
                        <a:pt x="743" y="62"/>
                      </a:lnTo>
                      <a:lnTo>
                        <a:pt x="751" y="59"/>
                      </a:lnTo>
                      <a:lnTo>
                        <a:pt x="759" y="60"/>
                      </a:lnTo>
                      <a:lnTo>
                        <a:pt x="763" y="64"/>
                      </a:lnTo>
                      <a:lnTo>
                        <a:pt x="774" y="85"/>
                      </a:lnTo>
                      <a:lnTo>
                        <a:pt x="783" y="95"/>
                      </a:lnTo>
                      <a:lnTo>
                        <a:pt x="795" y="97"/>
                      </a:lnTo>
                      <a:lnTo>
                        <a:pt x="805" y="96"/>
                      </a:lnTo>
                      <a:lnTo>
                        <a:pt x="810" y="89"/>
                      </a:lnTo>
                      <a:lnTo>
                        <a:pt x="813" y="87"/>
                      </a:lnTo>
                      <a:lnTo>
                        <a:pt x="816" y="87"/>
                      </a:lnTo>
                      <a:lnTo>
                        <a:pt x="819" y="91"/>
                      </a:lnTo>
                      <a:lnTo>
                        <a:pt x="819" y="97"/>
                      </a:lnTo>
                      <a:lnTo>
                        <a:pt x="822" y="99"/>
                      </a:lnTo>
                      <a:lnTo>
                        <a:pt x="826" y="100"/>
                      </a:lnTo>
                      <a:lnTo>
                        <a:pt x="831" y="101"/>
                      </a:lnTo>
                      <a:lnTo>
                        <a:pt x="833" y="100"/>
                      </a:lnTo>
                      <a:lnTo>
                        <a:pt x="836" y="99"/>
                      </a:lnTo>
                      <a:lnTo>
                        <a:pt x="838" y="98"/>
                      </a:lnTo>
                      <a:lnTo>
                        <a:pt x="836" y="96"/>
                      </a:lnTo>
                      <a:lnTo>
                        <a:pt x="836" y="95"/>
                      </a:lnTo>
                      <a:lnTo>
                        <a:pt x="839" y="95"/>
                      </a:lnTo>
                      <a:lnTo>
                        <a:pt x="841" y="96"/>
                      </a:lnTo>
                      <a:lnTo>
                        <a:pt x="841" y="90"/>
                      </a:lnTo>
                      <a:lnTo>
                        <a:pt x="844" y="90"/>
                      </a:lnTo>
                      <a:lnTo>
                        <a:pt x="845" y="89"/>
                      </a:lnTo>
                      <a:lnTo>
                        <a:pt x="848" y="89"/>
                      </a:lnTo>
                      <a:lnTo>
                        <a:pt x="849" y="88"/>
                      </a:lnTo>
                      <a:lnTo>
                        <a:pt x="849" y="85"/>
                      </a:lnTo>
                      <a:lnTo>
                        <a:pt x="851" y="85"/>
                      </a:lnTo>
                      <a:lnTo>
                        <a:pt x="852" y="85"/>
                      </a:lnTo>
                      <a:lnTo>
                        <a:pt x="852" y="88"/>
                      </a:lnTo>
                      <a:lnTo>
                        <a:pt x="854" y="88"/>
                      </a:lnTo>
                      <a:lnTo>
                        <a:pt x="856" y="88"/>
                      </a:lnTo>
                      <a:lnTo>
                        <a:pt x="855" y="89"/>
                      </a:lnTo>
                      <a:lnTo>
                        <a:pt x="855" y="91"/>
                      </a:lnTo>
                      <a:lnTo>
                        <a:pt x="856" y="94"/>
                      </a:lnTo>
                      <a:lnTo>
                        <a:pt x="858" y="95"/>
                      </a:lnTo>
                      <a:lnTo>
                        <a:pt x="861" y="96"/>
                      </a:lnTo>
                      <a:lnTo>
                        <a:pt x="862" y="96"/>
                      </a:lnTo>
                      <a:lnTo>
                        <a:pt x="864" y="95"/>
                      </a:lnTo>
                      <a:lnTo>
                        <a:pt x="868" y="95"/>
                      </a:lnTo>
                      <a:lnTo>
                        <a:pt x="868" y="94"/>
                      </a:lnTo>
                      <a:lnTo>
                        <a:pt x="868" y="93"/>
                      </a:lnTo>
                      <a:lnTo>
                        <a:pt x="864" y="91"/>
                      </a:lnTo>
                      <a:lnTo>
                        <a:pt x="864" y="90"/>
                      </a:lnTo>
                      <a:lnTo>
                        <a:pt x="867" y="90"/>
                      </a:lnTo>
                      <a:lnTo>
                        <a:pt x="869" y="91"/>
                      </a:lnTo>
                      <a:lnTo>
                        <a:pt x="874" y="93"/>
                      </a:lnTo>
                      <a:lnTo>
                        <a:pt x="875" y="91"/>
                      </a:lnTo>
                      <a:lnTo>
                        <a:pt x="877" y="88"/>
                      </a:lnTo>
                      <a:lnTo>
                        <a:pt x="877" y="87"/>
                      </a:lnTo>
                      <a:lnTo>
                        <a:pt x="878" y="87"/>
                      </a:lnTo>
                      <a:lnTo>
                        <a:pt x="878" y="89"/>
                      </a:lnTo>
                      <a:lnTo>
                        <a:pt x="881" y="89"/>
                      </a:lnTo>
                      <a:lnTo>
                        <a:pt x="882" y="88"/>
                      </a:lnTo>
                      <a:lnTo>
                        <a:pt x="888" y="88"/>
                      </a:lnTo>
                      <a:lnTo>
                        <a:pt x="888" y="87"/>
                      </a:lnTo>
                      <a:lnTo>
                        <a:pt x="887" y="86"/>
                      </a:lnTo>
                      <a:lnTo>
                        <a:pt x="882" y="86"/>
                      </a:lnTo>
                      <a:lnTo>
                        <a:pt x="881" y="83"/>
                      </a:lnTo>
                      <a:lnTo>
                        <a:pt x="878" y="82"/>
                      </a:lnTo>
                      <a:lnTo>
                        <a:pt x="878" y="81"/>
                      </a:lnTo>
                      <a:lnTo>
                        <a:pt x="884" y="81"/>
                      </a:lnTo>
                      <a:lnTo>
                        <a:pt x="885" y="80"/>
                      </a:lnTo>
                      <a:lnTo>
                        <a:pt x="884" y="78"/>
                      </a:lnTo>
                      <a:lnTo>
                        <a:pt x="887" y="77"/>
                      </a:lnTo>
                      <a:lnTo>
                        <a:pt x="885" y="76"/>
                      </a:lnTo>
                      <a:lnTo>
                        <a:pt x="884" y="76"/>
                      </a:lnTo>
                      <a:lnTo>
                        <a:pt x="884" y="75"/>
                      </a:lnTo>
                      <a:lnTo>
                        <a:pt x="890" y="75"/>
                      </a:lnTo>
                      <a:lnTo>
                        <a:pt x="894" y="77"/>
                      </a:lnTo>
                      <a:lnTo>
                        <a:pt x="895" y="77"/>
                      </a:lnTo>
                      <a:lnTo>
                        <a:pt x="895" y="75"/>
                      </a:lnTo>
                      <a:lnTo>
                        <a:pt x="892" y="74"/>
                      </a:lnTo>
                      <a:lnTo>
                        <a:pt x="894" y="73"/>
                      </a:lnTo>
                      <a:lnTo>
                        <a:pt x="895" y="71"/>
                      </a:lnTo>
                      <a:lnTo>
                        <a:pt x="895" y="69"/>
                      </a:lnTo>
                      <a:lnTo>
                        <a:pt x="898" y="67"/>
                      </a:lnTo>
                      <a:lnTo>
                        <a:pt x="898" y="65"/>
                      </a:lnTo>
                      <a:lnTo>
                        <a:pt x="904" y="65"/>
                      </a:lnTo>
                      <a:lnTo>
                        <a:pt x="901" y="61"/>
                      </a:lnTo>
                      <a:lnTo>
                        <a:pt x="904" y="60"/>
                      </a:lnTo>
                      <a:lnTo>
                        <a:pt x="905" y="61"/>
                      </a:lnTo>
                      <a:lnTo>
                        <a:pt x="907" y="59"/>
                      </a:lnTo>
                      <a:lnTo>
                        <a:pt x="905" y="58"/>
                      </a:lnTo>
                      <a:lnTo>
                        <a:pt x="903" y="58"/>
                      </a:lnTo>
                      <a:lnTo>
                        <a:pt x="901" y="56"/>
                      </a:lnTo>
                      <a:lnTo>
                        <a:pt x="898" y="55"/>
                      </a:lnTo>
                      <a:lnTo>
                        <a:pt x="898" y="52"/>
                      </a:lnTo>
                      <a:lnTo>
                        <a:pt x="901" y="50"/>
                      </a:lnTo>
                      <a:lnTo>
                        <a:pt x="901" y="47"/>
                      </a:lnTo>
                      <a:lnTo>
                        <a:pt x="903" y="47"/>
                      </a:lnTo>
                      <a:lnTo>
                        <a:pt x="907" y="48"/>
                      </a:lnTo>
                      <a:lnTo>
                        <a:pt x="908" y="46"/>
                      </a:lnTo>
                      <a:lnTo>
                        <a:pt x="910" y="44"/>
                      </a:lnTo>
                      <a:lnTo>
                        <a:pt x="910" y="45"/>
                      </a:lnTo>
                      <a:lnTo>
                        <a:pt x="911" y="46"/>
                      </a:lnTo>
                      <a:lnTo>
                        <a:pt x="913" y="46"/>
                      </a:lnTo>
                      <a:lnTo>
                        <a:pt x="914" y="45"/>
                      </a:lnTo>
                      <a:lnTo>
                        <a:pt x="914" y="43"/>
                      </a:lnTo>
                      <a:lnTo>
                        <a:pt x="917" y="43"/>
                      </a:lnTo>
                      <a:lnTo>
                        <a:pt x="918" y="42"/>
                      </a:lnTo>
                      <a:lnTo>
                        <a:pt x="917" y="41"/>
                      </a:lnTo>
                      <a:lnTo>
                        <a:pt x="911" y="41"/>
                      </a:lnTo>
                      <a:lnTo>
                        <a:pt x="910" y="40"/>
                      </a:lnTo>
                      <a:lnTo>
                        <a:pt x="911" y="38"/>
                      </a:lnTo>
                      <a:lnTo>
                        <a:pt x="913" y="37"/>
                      </a:lnTo>
                      <a:lnTo>
                        <a:pt x="913" y="36"/>
                      </a:lnTo>
                      <a:lnTo>
                        <a:pt x="911" y="34"/>
                      </a:lnTo>
                      <a:lnTo>
                        <a:pt x="913" y="34"/>
                      </a:lnTo>
                      <a:lnTo>
                        <a:pt x="916" y="35"/>
                      </a:lnTo>
                      <a:lnTo>
                        <a:pt x="917" y="35"/>
                      </a:lnTo>
                      <a:lnTo>
                        <a:pt x="917" y="34"/>
                      </a:lnTo>
                      <a:lnTo>
                        <a:pt x="916" y="32"/>
                      </a:lnTo>
                      <a:lnTo>
                        <a:pt x="918" y="32"/>
                      </a:lnTo>
                      <a:lnTo>
                        <a:pt x="918" y="31"/>
                      </a:lnTo>
                      <a:lnTo>
                        <a:pt x="916" y="30"/>
                      </a:lnTo>
                      <a:lnTo>
                        <a:pt x="913" y="30"/>
                      </a:lnTo>
                      <a:lnTo>
                        <a:pt x="911" y="29"/>
                      </a:lnTo>
                      <a:lnTo>
                        <a:pt x="913" y="28"/>
                      </a:lnTo>
                      <a:lnTo>
                        <a:pt x="916" y="28"/>
                      </a:lnTo>
                      <a:lnTo>
                        <a:pt x="918" y="29"/>
                      </a:lnTo>
                      <a:lnTo>
                        <a:pt x="920" y="28"/>
                      </a:lnTo>
                      <a:lnTo>
                        <a:pt x="920" y="26"/>
                      </a:lnTo>
                      <a:lnTo>
                        <a:pt x="918" y="24"/>
                      </a:lnTo>
                      <a:lnTo>
                        <a:pt x="913" y="23"/>
                      </a:lnTo>
                      <a:lnTo>
                        <a:pt x="913" y="20"/>
                      </a:lnTo>
                      <a:lnTo>
                        <a:pt x="911" y="19"/>
                      </a:lnTo>
                      <a:lnTo>
                        <a:pt x="905" y="19"/>
                      </a:lnTo>
                      <a:lnTo>
                        <a:pt x="905" y="17"/>
                      </a:lnTo>
                      <a:lnTo>
                        <a:pt x="910" y="17"/>
                      </a:lnTo>
                      <a:lnTo>
                        <a:pt x="911" y="16"/>
                      </a:lnTo>
                      <a:lnTo>
                        <a:pt x="908" y="15"/>
                      </a:lnTo>
                      <a:lnTo>
                        <a:pt x="901" y="15"/>
                      </a:lnTo>
                      <a:lnTo>
                        <a:pt x="901" y="14"/>
                      </a:lnTo>
                      <a:lnTo>
                        <a:pt x="900" y="12"/>
                      </a:lnTo>
                      <a:lnTo>
                        <a:pt x="901" y="9"/>
                      </a:lnTo>
                      <a:lnTo>
                        <a:pt x="903" y="8"/>
                      </a:lnTo>
                      <a:lnTo>
                        <a:pt x="904" y="9"/>
                      </a:lnTo>
                      <a:lnTo>
                        <a:pt x="907" y="12"/>
                      </a:lnTo>
                      <a:lnTo>
                        <a:pt x="910" y="12"/>
                      </a:lnTo>
                      <a:lnTo>
                        <a:pt x="913" y="8"/>
                      </a:lnTo>
                      <a:lnTo>
                        <a:pt x="910" y="4"/>
                      </a:lnTo>
                      <a:lnTo>
                        <a:pt x="910" y="3"/>
                      </a:lnTo>
                      <a:lnTo>
                        <a:pt x="911" y="3"/>
                      </a:lnTo>
                      <a:lnTo>
                        <a:pt x="913" y="4"/>
                      </a:lnTo>
                      <a:lnTo>
                        <a:pt x="916" y="5"/>
                      </a:lnTo>
                      <a:lnTo>
                        <a:pt x="916" y="2"/>
                      </a:lnTo>
                      <a:lnTo>
                        <a:pt x="918" y="3"/>
                      </a:lnTo>
                      <a:lnTo>
                        <a:pt x="920" y="3"/>
                      </a:lnTo>
                      <a:lnTo>
                        <a:pt x="920" y="0"/>
                      </a:lnTo>
                      <a:lnTo>
                        <a:pt x="924" y="4"/>
                      </a:lnTo>
                      <a:lnTo>
                        <a:pt x="936" y="5"/>
                      </a:lnTo>
                      <a:lnTo>
                        <a:pt x="941" y="7"/>
                      </a:lnTo>
                      <a:lnTo>
                        <a:pt x="959" y="15"/>
                      </a:lnTo>
                      <a:lnTo>
                        <a:pt x="969" y="17"/>
                      </a:lnTo>
                      <a:lnTo>
                        <a:pt x="983" y="18"/>
                      </a:lnTo>
                      <a:lnTo>
                        <a:pt x="986" y="19"/>
                      </a:lnTo>
                      <a:lnTo>
                        <a:pt x="993" y="20"/>
                      </a:lnTo>
                      <a:lnTo>
                        <a:pt x="1003" y="20"/>
                      </a:lnTo>
                      <a:lnTo>
                        <a:pt x="1011" y="18"/>
                      </a:lnTo>
                      <a:lnTo>
                        <a:pt x="1022" y="19"/>
                      </a:lnTo>
                      <a:lnTo>
                        <a:pt x="1029" y="20"/>
                      </a:lnTo>
                      <a:lnTo>
                        <a:pt x="1044" y="21"/>
                      </a:lnTo>
                      <a:lnTo>
                        <a:pt x="1057" y="23"/>
                      </a:lnTo>
                      <a:lnTo>
                        <a:pt x="1064" y="26"/>
                      </a:lnTo>
                      <a:lnTo>
                        <a:pt x="1070" y="30"/>
                      </a:lnTo>
                      <a:lnTo>
                        <a:pt x="1078" y="42"/>
                      </a:lnTo>
                      <a:lnTo>
                        <a:pt x="1083" y="43"/>
                      </a:lnTo>
                      <a:lnTo>
                        <a:pt x="1093" y="40"/>
                      </a:lnTo>
                      <a:lnTo>
                        <a:pt x="1100" y="38"/>
                      </a:lnTo>
                      <a:lnTo>
                        <a:pt x="1113" y="41"/>
                      </a:lnTo>
                      <a:lnTo>
                        <a:pt x="1123" y="43"/>
                      </a:lnTo>
                      <a:lnTo>
                        <a:pt x="1133" y="42"/>
                      </a:lnTo>
                      <a:lnTo>
                        <a:pt x="1146" y="46"/>
                      </a:lnTo>
                      <a:lnTo>
                        <a:pt x="1163" y="48"/>
                      </a:lnTo>
                      <a:lnTo>
                        <a:pt x="1149" y="56"/>
                      </a:lnTo>
                      <a:lnTo>
                        <a:pt x="1147" y="57"/>
                      </a:lnTo>
                      <a:lnTo>
                        <a:pt x="1137" y="60"/>
                      </a:lnTo>
                      <a:lnTo>
                        <a:pt x="1137" y="69"/>
                      </a:lnTo>
                      <a:lnTo>
                        <a:pt x="1146" y="78"/>
                      </a:lnTo>
                      <a:lnTo>
                        <a:pt x="1150" y="87"/>
                      </a:lnTo>
                      <a:lnTo>
                        <a:pt x="1149" y="91"/>
                      </a:lnTo>
                      <a:lnTo>
                        <a:pt x="1145" y="94"/>
                      </a:lnTo>
                      <a:lnTo>
                        <a:pt x="1139" y="95"/>
                      </a:lnTo>
                      <a:lnTo>
                        <a:pt x="1134" y="97"/>
                      </a:lnTo>
                      <a:lnTo>
                        <a:pt x="1133" y="100"/>
                      </a:lnTo>
                      <a:lnTo>
                        <a:pt x="1137" y="104"/>
                      </a:lnTo>
                      <a:lnTo>
                        <a:pt x="1146" y="106"/>
                      </a:lnTo>
                      <a:lnTo>
                        <a:pt x="1147" y="111"/>
                      </a:lnTo>
                      <a:lnTo>
                        <a:pt x="1149" y="117"/>
                      </a:lnTo>
                      <a:lnTo>
                        <a:pt x="1150" y="122"/>
                      </a:lnTo>
                      <a:lnTo>
                        <a:pt x="1159" y="124"/>
                      </a:lnTo>
                      <a:lnTo>
                        <a:pt x="1169" y="127"/>
                      </a:lnTo>
                      <a:lnTo>
                        <a:pt x="1173" y="130"/>
                      </a:lnTo>
                      <a:lnTo>
                        <a:pt x="1178" y="136"/>
                      </a:lnTo>
                      <a:lnTo>
                        <a:pt x="1182" y="142"/>
                      </a:lnTo>
                      <a:lnTo>
                        <a:pt x="1188" y="146"/>
                      </a:lnTo>
                      <a:lnTo>
                        <a:pt x="1189" y="149"/>
                      </a:lnTo>
                      <a:lnTo>
                        <a:pt x="1189" y="152"/>
                      </a:lnTo>
                      <a:lnTo>
                        <a:pt x="1181" y="159"/>
                      </a:lnTo>
                      <a:lnTo>
                        <a:pt x="1179" y="164"/>
                      </a:lnTo>
                      <a:lnTo>
                        <a:pt x="1181" y="171"/>
                      </a:lnTo>
                      <a:lnTo>
                        <a:pt x="1188" y="176"/>
                      </a:lnTo>
                      <a:lnTo>
                        <a:pt x="1221" y="196"/>
                      </a:lnTo>
                      <a:lnTo>
                        <a:pt x="1253" y="217"/>
                      </a:lnTo>
                      <a:lnTo>
                        <a:pt x="1258" y="222"/>
                      </a:lnTo>
                      <a:lnTo>
                        <a:pt x="1265" y="229"/>
                      </a:lnTo>
                      <a:lnTo>
                        <a:pt x="1270" y="235"/>
                      </a:lnTo>
                      <a:lnTo>
                        <a:pt x="1287" y="241"/>
                      </a:lnTo>
                      <a:lnTo>
                        <a:pt x="1299" y="246"/>
                      </a:lnTo>
                      <a:lnTo>
                        <a:pt x="1314" y="259"/>
                      </a:lnTo>
                      <a:lnTo>
                        <a:pt x="1326" y="271"/>
                      </a:lnTo>
                      <a:lnTo>
                        <a:pt x="1329" y="275"/>
                      </a:lnTo>
                      <a:lnTo>
                        <a:pt x="1330" y="278"/>
                      </a:lnTo>
                      <a:lnTo>
                        <a:pt x="1333" y="279"/>
                      </a:lnTo>
                      <a:lnTo>
                        <a:pt x="1335" y="282"/>
                      </a:lnTo>
                      <a:lnTo>
                        <a:pt x="1332" y="285"/>
                      </a:lnTo>
                      <a:lnTo>
                        <a:pt x="1327" y="289"/>
                      </a:lnTo>
                      <a:lnTo>
                        <a:pt x="1326" y="292"/>
                      </a:lnTo>
                      <a:lnTo>
                        <a:pt x="1326" y="299"/>
                      </a:lnTo>
                      <a:lnTo>
                        <a:pt x="1323" y="305"/>
                      </a:lnTo>
                      <a:lnTo>
                        <a:pt x="1322" y="309"/>
                      </a:lnTo>
                      <a:lnTo>
                        <a:pt x="1319" y="311"/>
                      </a:lnTo>
                      <a:lnTo>
                        <a:pt x="1316" y="315"/>
                      </a:lnTo>
                      <a:lnTo>
                        <a:pt x="1314" y="318"/>
                      </a:lnTo>
                      <a:lnTo>
                        <a:pt x="1312" y="319"/>
                      </a:lnTo>
                      <a:lnTo>
                        <a:pt x="1310" y="320"/>
                      </a:lnTo>
                      <a:lnTo>
                        <a:pt x="1310" y="328"/>
                      </a:lnTo>
                      <a:lnTo>
                        <a:pt x="1306" y="330"/>
                      </a:lnTo>
                      <a:lnTo>
                        <a:pt x="1303" y="330"/>
                      </a:lnTo>
                      <a:lnTo>
                        <a:pt x="1303" y="335"/>
                      </a:lnTo>
                      <a:lnTo>
                        <a:pt x="1306" y="338"/>
                      </a:lnTo>
                      <a:lnTo>
                        <a:pt x="1301" y="340"/>
                      </a:lnTo>
                      <a:lnTo>
                        <a:pt x="1303" y="342"/>
                      </a:lnTo>
                      <a:lnTo>
                        <a:pt x="1306" y="343"/>
                      </a:lnTo>
                      <a:lnTo>
                        <a:pt x="1307" y="344"/>
                      </a:lnTo>
                      <a:lnTo>
                        <a:pt x="1314" y="351"/>
                      </a:lnTo>
                      <a:lnTo>
                        <a:pt x="1314" y="357"/>
                      </a:lnTo>
                      <a:lnTo>
                        <a:pt x="1319" y="362"/>
                      </a:lnTo>
                      <a:lnTo>
                        <a:pt x="1325" y="365"/>
                      </a:lnTo>
                      <a:lnTo>
                        <a:pt x="1317" y="365"/>
                      </a:lnTo>
                      <a:lnTo>
                        <a:pt x="1312" y="367"/>
                      </a:lnTo>
                      <a:lnTo>
                        <a:pt x="1310" y="369"/>
                      </a:lnTo>
                      <a:lnTo>
                        <a:pt x="1306" y="371"/>
                      </a:lnTo>
                      <a:lnTo>
                        <a:pt x="1297" y="375"/>
                      </a:lnTo>
                      <a:lnTo>
                        <a:pt x="1299" y="376"/>
                      </a:lnTo>
                      <a:lnTo>
                        <a:pt x="1297" y="378"/>
                      </a:lnTo>
                      <a:lnTo>
                        <a:pt x="1294" y="379"/>
                      </a:lnTo>
                      <a:lnTo>
                        <a:pt x="1293" y="381"/>
                      </a:lnTo>
                      <a:lnTo>
                        <a:pt x="1296" y="383"/>
                      </a:lnTo>
                      <a:lnTo>
                        <a:pt x="1293" y="385"/>
                      </a:lnTo>
                      <a:lnTo>
                        <a:pt x="1286" y="388"/>
                      </a:lnTo>
                      <a:lnTo>
                        <a:pt x="1278" y="388"/>
                      </a:lnTo>
                      <a:lnTo>
                        <a:pt x="1276" y="386"/>
                      </a:lnTo>
                      <a:lnTo>
                        <a:pt x="1270" y="386"/>
                      </a:lnTo>
                      <a:lnTo>
                        <a:pt x="1257" y="380"/>
                      </a:lnTo>
                      <a:lnTo>
                        <a:pt x="1251" y="373"/>
                      </a:lnTo>
                      <a:lnTo>
                        <a:pt x="1250" y="368"/>
                      </a:lnTo>
                      <a:lnTo>
                        <a:pt x="1244" y="365"/>
                      </a:lnTo>
                      <a:lnTo>
                        <a:pt x="1241" y="365"/>
                      </a:lnTo>
                      <a:lnTo>
                        <a:pt x="1237" y="362"/>
                      </a:lnTo>
                      <a:lnTo>
                        <a:pt x="1227" y="361"/>
                      </a:lnTo>
                      <a:lnTo>
                        <a:pt x="1214" y="360"/>
                      </a:lnTo>
                      <a:lnTo>
                        <a:pt x="1209" y="363"/>
                      </a:lnTo>
                      <a:lnTo>
                        <a:pt x="1204" y="366"/>
                      </a:lnTo>
                      <a:lnTo>
                        <a:pt x="1199" y="370"/>
                      </a:lnTo>
                      <a:lnTo>
                        <a:pt x="1192" y="378"/>
                      </a:lnTo>
                      <a:lnTo>
                        <a:pt x="1185" y="380"/>
                      </a:lnTo>
                      <a:lnTo>
                        <a:pt x="1179" y="385"/>
                      </a:lnTo>
                      <a:lnTo>
                        <a:pt x="1168" y="394"/>
                      </a:lnTo>
                      <a:lnTo>
                        <a:pt x="1139" y="400"/>
                      </a:lnTo>
                      <a:lnTo>
                        <a:pt x="1120" y="402"/>
                      </a:lnTo>
                      <a:lnTo>
                        <a:pt x="1098" y="403"/>
                      </a:lnTo>
                      <a:lnTo>
                        <a:pt x="1073" y="410"/>
                      </a:lnTo>
                      <a:lnTo>
                        <a:pt x="1048" y="415"/>
                      </a:lnTo>
                      <a:lnTo>
                        <a:pt x="1029" y="415"/>
                      </a:lnTo>
                      <a:lnTo>
                        <a:pt x="1024" y="414"/>
                      </a:lnTo>
                      <a:lnTo>
                        <a:pt x="1011" y="412"/>
                      </a:lnTo>
                      <a:lnTo>
                        <a:pt x="999" y="405"/>
                      </a:lnTo>
                      <a:lnTo>
                        <a:pt x="993" y="402"/>
                      </a:lnTo>
                      <a:lnTo>
                        <a:pt x="992" y="399"/>
                      </a:lnTo>
                      <a:lnTo>
                        <a:pt x="990" y="414"/>
                      </a:lnTo>
                      <a:lnTo>
                        <a:pt x="989" y="422"/>
                      </a:lnTo>
                      <a:lnTo>
                        <a:pt x="982" y="427"/>
                      </a:lnTo>
                      <a:lnTo>
                        <a:pt x="972" y="435"/>
                      </a:lnTo>
                      <a:lnTo>
                        <a:pt x="972" y="441"/>
                      </a:lnTo>
                      <a:lnTo>
                        <a:pt x="976" y="444"/>
                      </a:lnTo>
                      <a:lnTo>
                        <a:pt x="982" y="449"/>
                      </a:lnTo>
                      <a:lnTo>
                        <a:pt x="976" y="452"/>
                      </a:lnTo>
                      <a:lnTo>
                        <a:pt x="973" y="456"/>
                      </a:lnTo>
                      <a:lnTo>
                        <a:pt x="970" y="461"/>
                      </a:lnTo>
                      <a:lnTo>
                        <a:pt x="964" y="472"/>
                      </a:lnTo>
                      <a:lnTo>
                        <a:pt x="957" y="489"/>
                      </a:lnTo>
                      <a:lnTo>
                        <a:pt x="953" y="492"/>
                      </a:lnTo>
                      <a:lnTo>
                        <a:pt x="947" y="491"/>
                      </a:lnTo>
                      <a:lnTo>
                        <a:pt x="941" y="492"/>
                      </a:lnTo>
                      <a:lnTo>
                        <a:pt x="934" y="494"/>
                      </a:lnTo>
                      <a:lnTo>
                        <a:pt x="933" y="500"/>
                      </a:lnTo>
                      <a:lnTo>
                        <a:pt x="931" y="504"/>
                      </a:lnTo>
                      <a:lnTo>
                        <a:pt x="936" y="509"/>
                      </a:lnTo>
                      <a:lnTo>
                        <a:pt x="940" y="515"/>
                      </a:lnTo>
                      <a:lnTo>
                        <a:pt x="933" y="519"/>
                      </a:lnTo>
                      <a:lnTo>
                        <a:pt x="924" y="523"/>
                      </a:lnTo>
                      <a:lnTo>
                        <a:pt x="914" y="524"/>
                      </a:lnTo>
                      <a:lnTo>
                        <a:pt x="903" y="519"/>
                      </a:lnTo>
                      <a:lnTo>
                        <a:pt x="895" y="520"/>
                      </a:lnTo>
                      <a:lnTo>
                        <a:pt x="890" y="523"/>
                      </a:lnTo>
                      <a:lnTo>
                        <a:pt x="884" y="522"/>
                      </a:lnTo>
                      <a:lnTo>
                        <a:pt x="880" y="518"/>
                      </a:lnTo>
                      <a:lnTo>
                        <a:pt x="872" y="515"/>
                      </a:lnTo>
                      <a:lnTo>
                        <a:pt x="865" y="514"/>
                      </a:lnTo>
                      <a:lnTo>
                        <a:pt x="859" y="517"/>
                      </a:lnTo>
                      <a:lnTo>
                        <a:pt x="848" y="523"/>
                      </a:lnTo>
                      <a:lnTo>
                        <a:pt x="844" y="529"/>
                      </a:lnTo>
                      <a:lnTo>
                        <a:pt x="845" y="540"/>
                      </a:lnTo>
                      <a:lnTo>
                        <a:pt x="846" y="550"/>
                      </a:lnTo>
                      <a:lnTo>
                        <a:pt x="848" y="553"/>
                      </a:lnTo>
                      <a:lnTo>
                        <a:pt x="849" y="556"/>
                      </a:lnTo>
                      <a:lnTo>
                        <a:pt x="849" y="559"/>
                      </a:lnTo>
                      <a:lnTo>
                        <a:pt x="846" y="562"/>
                      </a:lnTo>
                      <a:lnTo>
                        <a:pt x="835" y="562"/>
                      </a:lnTo>
                      <a:lnTo>
                        <a:pt x="828" y="569"/>
                      </a:lnTo>
                      <a:lnTo>
                        <a:pt x="823" y="573"/>
                      </a:lnTo>
                      <a:lnTo>
                        <a:pt x="820" y="575"/>
                      </a:lnTo>
                      <a:lnTo>
                        <a:pt x="819" y="578"/>
                      </a:lnTo>
                      <a:lnTo>
                        <a:pt x="818" y="585"/>
                      </a:lnTo>
                      <a:lnTo>
                        <a:pt x="818" y="591"/>
                      </a:lnTo>
                      <a:lnTo>
                        <a:pt x="820" y="595"/>
                      </a:lnTo>
                      <a:lnTo>
                        <a:pt x="828" y="595"/>
                      </a:lnTo>
                      <a:lnTo>
                        <a:pt x="831" y="596"/>
                      </a:lnTo>
                      <a:lnTo>
                        <a:pt x="833" y="599"/>
                      </a:lnTo>
                      <a:lnTo>
                        <a:pt x="833" y="602"/>
                      </a:lnTo>
                      <a:lnTo>
                        <a:pt x="836" y="603"/>
                      </a:lnTo>
                      <a:lnTo>
                        <a:pt x="842" y="602"/>
                      </a:lnTo>
                      <a:lnTo>
                        <a:pt x="845" y="604"/>
                      </a:lnTo>
                      <a:lnTo>
                        <a:pt x="844" y="610"/>
                      </a:lnTo>
                      <a:lnTo>
                        <a:pt x="839" y="615"/>
                      </a:lnTo>
                      <a:lnTo>
                        <a:pt x="841" y="620"/>
                      </a:lnTo>
                      <a:lnTo>
                        <a:pt x="844" y="623"/>
                      </a:lnTo>
                      <a:lnTo>
                        <a:pt x="871" y="638"/>
                      </a:lnTo>
                      <a:lnTo>
                        <a:pt x="900" y="655"/>
                      </a:lnTo>
                      <a:lnTo>
                        <a:pt x="920" y="692"/>
                      </a:lnTo>
                      <a:lnTo>
                        <a:pt x="943" y="719"/>
                      </a:lnTo>
                      <a:lnTo>
                        <a:pt x="959" y="730"/>
                      </a:lnTo>
                      <a:lnTo>
                        <a:pt x="985" y="729"/>
                      </a:lnTo>
                      <a:lnTo>
                        <a:pt x="1016" y="737"/>
                      </a:lnTo>
                      <a:lnTo>
                        <a:pt x="1025" y="740"/>
                      </a:lnTo>
                      <a:lnTo>
                        <a:pt x="1038" y="749"/>
                      </a:lnTo>
                      <a:lnTo>
                        <a:pt x="1049" y="751"/>
                      </a:lnTo>
                      <a:lnTo>
                        <a:pt x="1062" y="753"/>
                      </a:lnTo>
                      <a:lnTo>
                        <a:pt x="1080" y="749"/>
                      </a:lnTo>
                      <a:lnTo>
                        <a:pt x="1093" y="751"/>
                      </a:lnTo>
                      <a:lnTo>
                        <a:pt x="1101" y="751"/>
                      </a:lnTo>
                      <a:lnTo>
                        <a:pt x="1113" y="754"/>
                      </a:lnTo>
                      <a:lnTo>
                        <a:pt x="1093" y="779"/>
                      </a:lnTo>
                      <a:lnTo>
                        <a:pt x="1085" y="792"/>
                      </a:lnTo>
                      <a:lnTo>
                        <a:pt x="1075" y="804"/>
                      </a:lnTo>
                      <a:lnTo>
                        <a:pt x="1071" y="810"/>
                      </a:lnTo>
                      <a:lnTo>
                        <a:pt x="1064" y="830"/>
                      </a:lnTo>
                      <a:lnTo>
                        <a:pt x="1058" y="834"/>
                      </a:lnTo>
                      <a:lnTo>
                        <a:pt x="1048" y="839"/>
                      </a:lnTo>
                      <a:lnTo>
                        <a:pt x="1044" y="843"/>
                      </a:lnTo>
                      <a:lnTo>
                        <a:pt x="1038" y="853"/>
                      </a:lnTo>
                      <a:lnTo>
                        <a:pt x="1019" y="867"/>
                      </a:lnTo>
                      <a:lnTo>
                        <a:pt x="1019" y="872"/>
                      </a:lnTo>
                      <a:lnTo>
                        <a:pt x="1021" y="881"/>
                      </a:lnTo>
                      <a:lnTo>
                        <a:pt x="1041" y="898"/>
                      </a:lnTo>
                      <a:lnTo>
                        <a:pt x="1051" y="915"/>
                      </a:lnTo>
                      <a:lnTo>
                        <a:pt x="1061" y="939"/>
                      </a:lnTo>
                      <a:lnTo>
                        <a:pt x="1058" y="943"/>
                      </a:lnTo>
                      <a:lnTo>
                        <a:pt x="1058" y="945"/>
                      </a:lnTo>
                      <a:lnTo>
                        <a:pt x="1061" y="949"/>
                      </a:lnTo>
                      <a:lnTo>
                        <a:pt x="1058" y="953"/>
                      </a:lnTo>
                      <a:lnTo>
                        <a:pt x="1073" y="957"/>
                      </a:lnTo>
                      <a:lnTo>
                        <a:pt x="1081" y="956"/>
                      </a:lnTo>
                      <a:lnTo>
                        <a:pt x="1084" y="950"/>
                      </a:lnTo>
                      <a:lnTo>
                        <a:pt x="1088" y="950"/>
                      </a:lnTo>
                      <a:lnTo>
                        <a:pt x="1093" y="952"/>
                      </a:lnTo>
                      <a:lnTo>
                        <a:pt x="1097" y="956"/>
                      </a:lnTo>
                      <a:lnTo>
                        <a:pt x="1103" y="961"/>
                      </a:lnTo>
                      <a:lnTo>
                        <a:pt x="1113" y="962"/>
                      </a:lnTo>
                      <a:lnTo>
                        <a:pt x="1121" y="967"/>
                      </a:lnTo>
                      <a:lnTo>
                        <a:pt x="1127" y="973"/>
                      </a:lnTo>
                      <a:lnTo>
                        <a:pt x="1137" y="976"/>
                      </a:lnTo>
                      <a:lnTo>
                        <a:pt x="1136" y="983"/>
                      </a:lnTo>
                      <a:lnTo>
                        <a:pt x="1140" y="987"/>
                      </a:lnTo>
                      <a:lnTo>
                        <a:pt x="1143" y="993"/>
                      </a:lnTo>
                      <a:lnTo>
                        <a:pt x="1139" y="994"/>
                      </a:lnTo>
                      <a:lnTo>
                        <a:pt x="1132" y="993"/>
                      </a:lnTo>
                      <a:lnTo>
                        <a:pt x="1117" y="999"/>
                      </a:lnTo>
                      <a:lnTo>
                        <a:pt x="1098" y="996"/>
                      </a:lnTo>
                      <a:lnTo>
                        <a:pt x="1093" y="998"/>
                      </a:lnTo>
                      <a:lnTo>
                        <a:pt x="1087" y="994"/>
                      </a:lnTo>
                      <a:lnTo>
                        <a:pt x="1084" y="992"/>
                      </a:lnTo>
                      <a:lnTo>
                        <a:pt x="1080" y="992"/>
                      </a:lnTo>
                      <a:lnTo>
                        <a:pt x="1077" y="997"/>
                      </a:lnTo>
                      <a:lnTo>
                        <a:pt x="1075" y="999"/>
                      </a:lnTo>
                      <a:lnTo>
                        <a:pt x="1062" y="997"/>
                      </a:lnTo>
                      <a:lnTo>
                        <a:pt x="1061" y="997"/>
                      </a:lnTo>
                      <a:lnTo>
                        <a:pt x="1060" y="1000"/>
                      </a:lnTo>
                      <a:lnTo>
                        <a:pt x="1064" y="1003"/>
                      </a:lnTo>
                      <a:lnTo>
                        <a:pt x="1064" y="1005"/>
                      </a:lnTo>
                      <a:lnTo>
                        <a:pt x="1061" y="1007"/>
                      </a:lnTo>
                      <a:lnTo>
                        <a:pt x="1057" y="1008"/>
                      </a:lnTo>
                      <a:lnTo>
                        <a:pt x="1035" y="1010"/>
                      </a:lnTo>
                      <a:lnTo>
                        <a:pt x="1031" y="1011"/>
                      </a:lnTo>
                      <a:lnTo>
                        <a:pt x="1026" y="1014"/>
                      </a:lnTo>
                      <a:lnTo>
                        <a:pt x="1022" y="1016"/>
                      </a:lnTo>
                      <a:lnTo>
                        <a:pt x="1018" y="1016"/>
                      </a:lnTo>
                      <a:lnTo>
                        <a:pt x="1015" y="1013"/>
                      </a:lnTo>
                      <a:lnTo>
                        <a:pt x="1012" y="1013"/>
                      </a:lnTo>
                      <a:lnTo>
                        <a:pt x="1005" y="1015"/>
                      </a:lnTo>
                      <a:lnTo>
                        <a:pt x="999" y="1016"/>
                      </a:lnTo>
                      <a:lnTo>
                        <a:pt x="992" y="1013"/>
                      </a:lnTo>
                      <a:lnTo>
                        <a:pt x="989" y="1012"/>
                      </a:lnTo>
                      <a:lnTo>
                        <a:pt x="988" y="1009"/>
                      </a:lnTo>
                      <a:lnTo>
                        <a:pt x="983" y="1007"/>
                      </a:lnTo>
                      <a:lnTo>
                        <a:pt x="972" y="1007"/>
                      </a:lnTo>
                      <a:lnTo>
                        <a:pt x="941" y="1009"/>
                      </a:lnTo>
                      <a:lnTo>
                        <a:pt x="924" y="1001"/>
                      </a:lnTo>
                      <a:lnTo>
                        <a:pt x="905" y="994"/>
                      </a:lnTo>
                      <a:lnTo>
                        <a:pt x="884" y="987"/>
                      </a:lnTo>
                      <a:lnTo>
                        <a:pt x="868" y="984"/>
                      </a:lnTo>
                      <a:lnTo>
                        <a:pt x="858" y="965"/>
                      </a:lnTo>
                      <a:lnTo>
                        <a:pt x="854" y="963"/>
                      </a:lnTo>
                      <a:lnTo>
                        <a:pt x="854" y="960"/>
                      </a:lnTo>
                      <a:lnTo>
                        <a:pt x="856" y="958"/>
                      </a:lnTo>
                      <a:lnTo>
                        <a:pt x="854" y="957"/>
                      </a:lnTo>
                      <a:lnTo>
                        <a:pt x="854" y="954"/>
                      </a:lnTo>
                      <a:lnTo>
                        <a:pt x="855" y="951"/>
                      </a:lnTo>
                      <a:lnTo>
                        <a:pt x="861" y="948"/>
                      </a:lnTo>
                      <a:lnTo>
                        <a:pt x="864" y="938"/>
                      </a:lnTo>
                      <a:lnTo>
                        <a:pt x="872" y="906"/>
                      </a:lnTo>
                      <a:lnTo>
                        <a:pt x="874" y="900"/>
                      </a:lnTo>
                      <a:lnTo>
                        <a:pt x="871" y="892"/>
                      </a:lnTo>
                      <a:lnTo>
                        <a:pt x="868" y="888"/>
                      </a:lnTo>
                      <a:lnTo>
                        <a:pt x="867" y="883"/>
                      </a:lnTo>
                      <a:lnTo>
                        <a:pt x="868" y="875"/>
                      </a:lnTo>
                      <a:lnTo>
                        <a:pt x="868" y="869"/>
                      </a:lnTo>
                      <a:lnTo>
                        <a:pt x="862" y="860"/>
                      </a:lnTo>
                      <a:lnTo>
                        <a:pt x="862" y="849"/>
                      </a:lnTo>
                      <a:lnTo>
                        <a:pt x="861" y="845"/>
                      </a:lnTo>
                      <a:lnTo>
                        <a:pt x="858" y="842"/>
                      </a:lnTo>
                      <a:lnTo>
                        <a:pt x="852" y="840"/>
                      </a:lnTo>
                      <a:lnTo>
                        <a:pt x="838" y="829"/>
                      </a:lnTo>
                      <a:lnTo>
                        <a:pt x="829" y="827"/>
                      </a:lnTo>
                      <a:lnTo>
                        <a:pt x="819" y="827"/>
                      </a:lnTo>
                      <a:lnTo>
                        <a:pt x="812" y="824"/>
                      </a:lnTo>
                      <a:lnTo>
                        <a:pt x="805" y="818"/>
                      </a:lnTo>
                      <a:lnTo>
                        <a:pt x="800" y="813"/>
                      </a:lnTo>
                      <a:lnTo>
                        <a:pt x="792" y="813"/>
                      </a:lnTo>
                      <a:lnTo>
                        <a:pt x="786" y="818"/>
                      </a:lnTo>
                      <a:lnTo>
                        <a:pt x="774" y="829"/>
                      </a:lnTo>
                      <a:lnTo>
                        <a:pt x="763" y="843"/>
                      </a:lnTo>
                      <a:lnTo>
                        <a:pt x="756" y="854"/>
                      </a:lnTo>
                      <a:lnTo>
                        <a:pt x="744" y="864"/>
                      </a:lnTo>
                      <a:lnTo>
                        <a:pt x="727" y="870"/>
                      </a:lnTo>
                      <a:lnTo>
                        <a:pt x="711" y="874"/>
                      </a:lnTo>
                      <a:lnTo>
                        <a:pt x="697" y="872"/>
                      </a:lnTo>
                      <a:lnTo>
                        <a:pt x="688" y="870"/>
                      </a:lnTo>
                      <a:lnTo>
                        <a:pt x="684" y="872"/>
                      </a:lnTo>
                      <a:lnTo>
                        <a:pt x="676" y="857"/>
                      </a:lnTo>
                      <a:lnTo>
                        <a:pt x="676" y="841"/>
                      </a:lnTo>
                      <a:lnTo>
                        <a:pt x="668" y="830"/>
                      </a:lnTo>
                      <a:lnTo>
                        <a:pt x="656" y="823"/>
                      </a:lnTo>
                      <a:lnTo>
                        <a:pt x="645" y="814"/>
                      </a:lnTo>
                      <a:lnTo>
                        <a:pt x="639" y="801"/>
                      </a:lnTo>
                      <a:lnTo>
                        <a:pt x="642" y="790"/>
                      </a:lnTo>
                      <a:lnTo>
                        <a:pt x="648" y="785"/>
                      </a:lnTo>
                      <a:lnTo>
                        <a:pt x="669" y="771"/>
                      </a:lnTo>
                      <a:lnTo>
                        <a:pt x="676" y="764"/>
                      </a:lnTo>
                      <a:lnTo>
                        <a:pt x="682" y="753"/>
                      </a:lnTo>
                      <a:lnTo>
                        <a:pt x="682" y="743"/>
                      </a:lnTo>
                      <a:lnTo>
                        <a:pt x="681" y="737"/>
                      </a:lnTo>
                      <a:lnTo>
                        <a:pt x="676" y="731"/>
                      </a:lnTo>
                      <a:lnTo>
                        <a:pt x="669" y="728"/>
                      </a:lnTo>
                      <a:lnTo>
                        <a:pt x="659" y="723"/>
                      </a:lnTo>
                      <a:lnTo>
                        <a:pt x="649" y="717"/>
                      </a:lnTo>
                      <a:lnTo>
                        <a:pt x="646" y="706"/>
                      </a:lnTo>
                      <a:lnTo>
                        <a:pt x="640" y="692"/>
                      </a:lnTo>
                      <a:lnTo>
                        <a:pt x="633" y="688"/>
                      </a:lnTo>
                      <a:lnTo>
                        <a:pt x="622" y="688"/>
                      </a:lnTo>
                      <a:lnTo>
                        <a:pt x="602" y="692"/>
                      </a:lnTo>
                      <a:lnTo>
                        <a:pt x="574" y="694"/>
                      </a:lnTo>
                      <a:lnTo>
                        <a:pt x="566" y="697"/>
                      </a:lnTo>
                      <a:lnTo>
                        <a:pt x="561" y="698"/>
                      </a:lnTo>
                      <a:lnTo>
                        <a:pt x="558" y="700"/>
                      </a:lnTo>
                      <a:lnTo>
                        <a:pt x="551" y="703"/>
                      </a:lnTo>
                      <a:lnTo>
                        <a:pt x="547" y="710"/>
                      </a:lnTo>
                      <a:lnTo>
                        <a:pt x="545" y="712"/>
                      </a:lnTo>
                      <a:lnTo>
                        <a:pt x="534" y="718"/>
                      </a:lnTo>
                      <a:lnTo>
                        <a:pt x="515" y="723"/>
                      </a:lnTo>
                      <a:lnTo>
                        <a:pt x="508" y="723"/>
                      </a:lnTo>
                      <a:lnTo>
                        <a:pt x="501" y="721"/>
                      </a:lnTo>
                      <a:lnTo>
                        <a:pt x="501" y="718"/>
                      </a:lnTo>
                      <a:lnTo>
                        <a:pt x="499" y="713"/>
                      </a:lnTo>
                      <a:lnTo>
                        <a:pt x="498" y="712"/>
                      </a:lnTo>
                      <a:lnTo>
                        <a:pt x="495" y="710"/>
                      </a:lnTo>
                      <a:lnTo>
                        <a:pt x="486" y="713"/>
                      </a:lnTo>
                      <a:lnTo>
                        <a:pt x="479" y="713"/>
                      </a:lnTo>
                      <a:lnTo>
                        <a:pt x="472" y="712"/>
                      </a:lnTo>
                      <a:lnTo>
                        <a:pt x="466" y="714"/>
                      </a:lnTo>
                      <a:lnTo>
                        <a:pt x="456" y="716"/>
                      </a:lnTo>
                      <a:lnTo>
                        <a:pt x="445" y="721"/>
                      </a:lnTo>
                      <a:lnTo>
                        <a:pt x="436" y="719"/>
                      </a:lnTo>
                      <a:lnTo>
                        <a:pt x="427" y="715"/>
                      </a:lnTo>
                      <a:lnTo>
                        <a:pt x="422" y="718"/>
                      </a:lnTo>
                      <a:lnTo>
                        <a:pt x="417" y="717"/>
                      </a:lnTo>
                      <a:lnTo>
                        <a:pt x="414" y="716"/>
                      </a:lnTo>
                      <a:lnTo>
                        <a:pt x="409" y="714"/>
                      </a:lnTo>
                      <a:lnTo>
                        <a:pt x="394" y="711"/>
                      </a:lnTo>
                      <a:lnTo>
                        <a:pt x="387" y="711"/>
                      </a:lnTo>
                      <a:lnTo>
                        <a:pt x="386" y="709"/>
                      </a:lnTo>
                      <a:lnTo>
                        <a:pt x="396" y="693"/>
                      </a:lnTo>
                      <a:lnTo>
                        <a:pt x="401" y="687"/>
                      </a:lnTo>
                      <a:lnTo>
                        <a:pt x="409" y="677"/>
                      </a:lnTo>
                      <a:lnTo>
                        <a:pt x="410" y="667"/>
                      </a:lnTo>
                      <a:lnTo>
                        <a:pt x="404" y="661"/>
                      </a:lnTo>
                      <a:lnTo>
                        <a:pt x="404" y="653"/>
                      </a:lnTo>
                      <a:lnTo>
                        <a:pt x="407" y="649"/>
                      </a:lnTo>
                      <a:lnTo>
                        <a:pt x="410" y="641"/>
                      </a:lnTo>
                      <a:lnTo>
                        <a:pt x="413" y="638"/>
                      </a:lnTo>
                      <a:lnTo>
                        <a:pt x="416" y="636"/>
                      </a:lnTo>
                      <a:lnTo>
                        <a:pt x="420" y="634"/>
                      </a:lnTo>
                      <a:lnTo>
                        <a:pt x="422" y="630"/>
                      </a:lnTo>
                      <a:lnTo>
                        <a:pt x="436" y="624"/>
                      </a:lnTo>
                      <a:lnTo>
                        <a:pt x="440" y="620"/>
                      </a:lnTo>
                      <a:lnTo>
                        <a:pt x="440" y="609"/>
                      </a:lnTo>
                      <a:lnTo>
                        <a:pt x="442" y="607"/>
                      </a:lnTo>
                      <a:lnTo>
                        <a:pt x="449" y="607"/>
                      </a:lnTo>
                      <a:lnTo>
                        <a:pt x="453" y="605"/>
                      </a:lnTo>
                      <a:lnTo>
                        <a:pt x="458" y="605"/>
                      </a:lnTo>
                      <a:lnTo>
                        <a:pt x="459" y="604"/>
                      </a:lnTo>
                      <a:lnTo>
                        <a:pt x="459" y="598"/>
                      </a:lnTo>
                      <a:lnTo>
                        <a:pt x="465" y="593"/>
                      </a:lnTo>
                      <a:lnTo>
                        <a:pt x="460" y="582"/>
                      </a:lnTo>
                      <a:lnTo>
                        <a:pt x="458" y="577"/>
                      </a:lnTo>
                      <a:lnTo>
                        <a:pt x="452" y="574"/>
                      </a:lnTo>
                      <a:lnTo>
                        <a:pt x="442" y="573"/>
                      </a:lnTo>
                      <a:lnTo>
                        <a:pt x="433" y="571"/>
                      </a:lnTo>
                      <a:lnTo>
                        <a:pt x="426" y="569"/>
                      </a:lnTo>
                      <a:lnTo>
                        <a:pt x="422" y="562"/>
                      </a:lnTo>
                      <a:lnTo>
                        <a:pt x="417" y="561"/>
                      </a:lnTo>
                      <a:lnTo>
                        <a:pt x="409" y="557"/>
                      </a:lnTo>
                      <a:lnTo>
                        <a:pt x="404" y="554"/>
                      </a:lnTo>
                      <a:lnTo>
                        <a:pt x="391" y="549"/>
                      </a:lnTo>
                      <a:lnTo>
                        <a:pt x="386" y="546"/>
                      </a:lnTo>
                      <a:lnTo>
                        <a:pt x="387" y="542"/>
                      </a:lnTo>
                      <a:lnTo>
                        <a:pt x="391" y="538"/>
                      </a:lnTo>
                      <a:lnTo>
                        <a:pt x="397" y="530"/>
                      </a:lnTo>
                      <a:lnTo>
                        <a:pt x="404" y="522"/>
                      </a:lnTo>
                      <a:lnTo>
                        <a:pt x="403" y="514"/>
                      </a:lnTo>
                      <a:lnTo>
                        <a:pt x="399" y="506"/>
                      </a:lnTo>
                      <a:lnTo>
                        <a:pt x="396" y="502"/>
                      </a:lnTo>
                      <a:lnTo>
                        <a:pt x="388" y="497"/>
                      </a:lnTo>
                      <a:lnTo>
                        <a:pt x="381" y="496"/>
                      </a:lnTo>
                      <a:lnTo>
                        <a:pt x="364" y="492"/>
                      </a:lnTo>
                      <a:lnTo>
                        <a:pt x="342" y="489"/>
                      </a:lnTo>
                      <a:lnTo>
                        <a:pt x="318" y="484"/>
                      </a:lnTo>
                      <a:lnTo>
                        <a:pt x="299" y="483"/>
                      </a:lnTo>
                      <a:lnTo>
                        <a:pt x="286" y="488"/>
                      </a:lnTo>
                      <a:lnTo>
                        <a:pt x="280" y="496"/>
                      </a:lnTo>
                      <a:lnTo>
                        <a:pt x="273" y="499"/>
                      </a:lnTo>
                      <a:lnTo>
                        <a:pt x="259" y="505"/>
                      </a:lnTo>
                      <a:lnTo>
                        <a:pt x="236" y="508"/>
                      </a:lnTo>
                      <a:lnTo>
                        <a:pt x="226" y="507"/>
                      </a:lnTo>
                      <a:lnTo>
                        <a:pt x="217" y="509"/>
                      </a:lnTo>
                      <a:lnTo>
                        <a:pt x="204" y="513"/>
                      </a:lnTo>
                      <a:lnTo>
                        <a:pt x="191" y="510"/>
                      </a:lnTo>
                      <a:lnTo>
                        <a:pt x="178" y="512"/>
                      </a:lnTo>
                      <a:lnTo>
                        <a:pt x="168" y="512"/>
                      </a:lnTo>
                      <a:lnTo>
                        <a:pt x="151" y="513"/>
                      </a:lnTo>
                      <a:lnTo>
                        <a:pt x="134" y="510"/>
                      </a:lnTo>
                      <a:lnTo>
                        <a:pt x="115" y="507"/>
                      </a:lnTo>
                      <a:lnTo>
                        <a:pt x="89" y="502"/>
                      </a:lnTo>
                      <a:lnTo>
                        <a:pt x="74" y="494"/>
                      </a:lnTo>
                      <a:lnTo>
                        <a:pt x="64" y="479"/>
                      </a:lnTo>
                      <a:lnTo>
                        <a:pt x="53" y="471"/>
                      </a:lnTo>
                      <a:lnTo>
                        <a:pt x="44" y="462"/>
                      </a:lnTo>
                      <a:lnTo>
                        <a:pt x="40" y="448"/>
                      </a:lnTo>
                      <a:lnTo>
                        <a:pt x="43" y="423"/>
                      </a:lnTo>
                      <a:lnTo>
                        <a:pt x="49" y="400"/>
                      </a:lnTo>
                      <a:lnTo>
                        <a:pt x="44" y="379"/>
                      </a:lnTo>
                      <a:lnTo>
                        <a:pt x="38" y="352"/>
                      </a:lnTo>
                      <a:lnTo>
                        <a:pt x="27" y="334"/>
                      </a:lnTo>
                      <a:lnTo>
                        <a:pt x="18" y="319"/>
                      </a:lnTo>
                      <a:lnTo>
                        <a:pt x="0" y="303"/>
                      </a:lnTo>
                      <a:lnTo>
                        <a:pt x="15" y="299"/>
                      </a:lnTo>
                      <a:lnTo>
                        <a:pt x="20" y="303"/>
                      </a:lnTo>
                      <a:lnTo>
                        <a:pt x="23" y="305"/>
                      </a:lnTo>
                      <a:lnTo>
                        <a:pt x="26" y="305"/>
                      </a:lnTo>
                      <a:lnTo>
                        <a:pt x="26" y="283"/>
                      </a:lnTo>
                      <a:lnTo>
                        <a:pt x="27" y="279"/>
                      </a:lnTo>
                      <a:lnTo>
                        <a:pt x="30" y="277"/>
                      </a:lnTo>
                      <a:lnTo>
                        <a:pt x="36" y="278"/>
                      </a:lnTo>
                      <a:lnTo>
                        <a:pt x="43" y="278"/>
                      </a:lnTo>
                      <a:lnTo>
                        <a:pt x="46" y="276"/>
                      </a:lnTo>
                      <a:lnTo>
                        <a:pt x="51" y="273"/>
                      </a:lnTo>
                      <a:lnTo>
                        <a:pt x="59" y="272"/>
                      </a:lnTo>
                      <a:lnTo>
                        <a:pt x="63" y="275"/>
                      </a:lnTo>
                      <a:lnTo>
                        <a:pt x="69" y="279"/>
                      </a:lnTo>
                      <a:lnTo>
                        <a:pt x="74" y="279"/>
                      </a:lnTo>
                      <a:lnTo>
                        <a:pt x="79" y="276"/>
                      </a:lnTo>
                      <a:lnTo>
                        <a:pt x="83" y="276"/>
                      </a:lnTo>
                      <a:lnTo>
                        <a:pt x="89" y="279"/>
                      </a:lnTo>
                      <a:lnTo>
                        <a:pt x="95" y="283"/>
                      </a:lnTo>
                      <a:lnTo>
                        <a:pt x="95" y="286"/>
                      </a:lnTo>
                      <a:lnTo>
                        <a:pt x="96" y="287"/>
                      </a:lnTo>
                      <a:lnTo>
                        <a:pt x="98" y="287"/>
                      </a:lnTo>
                      <a:lnTo>
                        <a:pt x="100" y="286"/>
                      </a:lnTo>
                      <a:lnTo>
                        <a:pt x="103" y="286"/>
                      </a:lnTo>
                      <a:lnTo>
                        <a:pt x="103" y="290"/>
                      </a:lnTo>
                      <a:lnTo>
                        <a:pt x="105" y="294"/>
                      </a:lnTo>
                      <a:lnTo>
                        <a:pt x="106" y="296"/>
                      </a:lnTo>
                      <a:lnTo>
                        <a:pt x="108" y="298"/>
                      </a:lnTo>
                      <a:lnTo>
                        <a:pt x="115" y="297"/>
                      </a:lnTo>
                      <a:lnTo>
                        <a:pt x="116" y="295"/>
                      </a:lnTo>
                      <a:lnTo>
                        <a:pt x="116" y="294"/>
                      </a:lnTo>
                      <a:lnTo>
                        <a:pt x="115" y="293"/>
                      </a:lnTo>
                      <a:lnTo>
                        <a:pt x="113" y="294"/>
                      </a:lnTo>
                      <a:lnTo>
                        <a:pt x="112" y="294"/>
                      </a:lnTo>
                      <a:lnTo>
                        <a:pt x="110" y="292"/>
                      </a:lnTo>
                      <a:lnTo>
                        <a:pt x="112" y="289"/>
                      </a:lnTo>
                      <a:lnTo>
                        <a:pt x="113" y="285"/>
                      </a:lnTo>
                      <a:lnTo>
                        <a:pt x="112" y="280"/>
                      </a:lnTo>
                      <a:lnTo>
                        <a:pt x="109" y="278"/>
                      </a:lnTo>
                      <a:lnTo>
                        <a:pt x="106" y="273"/>
                      </a:lnTo>
                      <a:lnTo>
                        <a:pt x="109" y="269"/>
                      </a:lnTo>
                      <a:lnTo>
                        <a:pt x="109" y="266"/>
                      </a:lnTo>
                      <a:lnTo>
                        <a:pt x="108" y="264"/>
                      </a:lnTo>
                      <a:lnTo>
                        <a:pt x="105" y="263"/>
                      </a:lnTo>
                      <a:lnTo>
                        <a:pt x="99" y="258"/>
                      </a:lnTo>
                      <a:lnTo>
                        <a:pt x="100" y="252"/>
                      </a:lnTo>
                      <a:lnTo>
                        <a:pt x="105" y="250"/>
                      </a:lnTo>
                      <a:lnTo>
                        <a:pt x="110" y="251"/>
                      </a:lnTo>
                      <a:lnTo>
                        <a:pt x="116" y="256"/>
                      </a:lnTo>
                      <a:lnTo>
                        <a:pt x="118" y="260"/>
                      </a:lnTo>
                      <a:lnTo>
                        <a:pt x="123" y="260"/>
                      </a:lnTo>
                      <a:lnTo>
                        <a:pt x="128" y="259"/>
                      </a:lnTo>
                      <a:lnTo>
                        <a:pt x="129" y="257"/>
                      </a:lnTo>
                      <a:lnTo>
                        <a:pt x="132" y="257"/>
                      </a:lnTo>
                      <a:lnTo>
                        <a:pt x="138" y="258"/>
                      </a:lnTo>
                      <a:lnTo>
                        <a:pt x="142" y="259"/>
                      </a:lnTo>
                      <a:lnTo>
                        <a:pt x="142" y="257"/>
                      </a:lnTo>
                      <a:lnTo>
                        <a:pt x="138" y="256"/>
                      </a:lnTo>
                      <a:lnTo>
                        <a:pt x="132" y="254"/>
                      </a:lnTo>
                      <a:lnTo>
                        <a:pt x="126" y="254"/>
                      </a:lnTo>
                      <a:lnTo>
                        <a:pt x="121" y="255"/>
                      </a:lnTo>
                      <a:lnTo>
                        <a:pt x="119" y="255"/>
                      </a:lnTo>
                      <a:lnTo>
                        <a:pt x="118" y="253"/>
                      </a:lnTo>
                      <a:lnTo>
                        <a:pt x="118" y="250"/>
                      </a:lnTo>
                      <a:lnTo>
                        <a:pt x="121" y="246"/>
                      </a:lnTo>
                      <a:lnTo>
                        <a:pt x="125" y="246"/>
                      </a:lnTo>
                      <a:lnTo>
                        <a:pt x="129" y="247"/>
                      </a:lnTo>
                      <a:lnTo>
                        <a:pt x="134" y="245"/>
                      </a:lnTo>
                      <a:lnTo>
                        <a:pt x="135" y="243"/>
                      </a:lnTo>
                      <a:lnTo>
                        <a:pt x="139" y="242"/>
                      </a:lnTo>
                      <a:lnTo>
                        <a:pt x="142" y="243"/>
                      </a:lnTo>
                      <a:lnTo>
                        <a:pt x="148" y="244"/>
                      </a:lnTo>
                      <a:lnTo>
                        <a:pt x="154" y="243"/>
                      </a:lnTo>
                      <a:lnTo>
                        <a:pt x="157" y="241"/>
                      </a:lnTo>
                      <a:lnTo>
                        <a:pt x="170" y="238"/>
                      </a:lnTo>
                      <a:lnTo>
                        <a:pt x="175" y="238"/>
                      </a:lnTo>
                      <a:lnTo>
                        <a:pt x="177" y="236"/>
                      </a:lnTo>
                      <a:lnTo>
                        <a:pt x="175" y="235"/>
                      </a:lnTo>
                      <a:lnTo>
                        <a:pt x="170" y="236"/>
                      </a:lnTo>
                      <a:lnTo>
                        <a:pt x="161" y="237"/>
                      </a:lnTo>
                      <a:lnTo>
                        <a:pt x="155" y="238"/>
                      </a:lnTo>
                      <a:lnTo>
                        <a:pt x="154" y="239"/>
                      </a:lnTo>
                      <a:lnTo>
                        <a:pt x="145" y="239"/>
                      </a:lnTo>
                      <a:lnTo>
                        <a:pt x="141" y="237"/>
                      </a:lnTo>
                      <a:lnTo>
                        <a:pt x="136" y="235"/>
                      </a:lnTo>
                      <a:lnTo>
                        <a:pt x="134" y="234"/>
                      </a:lnTo>
                      <a:lnTo>
                        <a:pt x="128" y="234"/>
                      </a:lnTo>
                      <a:lnTo>
                        <a:pt x="126" y="233"/>
                      </a:lnTo>
                      <a:lnTo>
                        <a:pt x="126" y="231"/>
                      </a:lnTo>
                      <a:lnTo>
                        <a:pt x="129" y="229"/>
                      </a:lnTo>
                      <a:lnTo>
                        <a:pt x="142" y="224"/>
                      </a:lnTo>
                      <a:lnTo>
                        <a:pt x="155" y="218"/>
                      </a:lnTo>
                      <a:lnTo>
                        <a:pt x="159" y="215"/>
                      </a:lnTo>
                      <a:lnTo>
                        <a:pt x="165" y="214"/>
                      </a:lnTo>
                      <a:lnTo>
                        <a:pt x="167" y="217"/>
                      </a:lnTo>
                      <a:lnTo>
                        <a:pt x="170" y="219"/>
                      </a:lnTo>
                      <a:lnTo>
                        <a:pt x="174" y="220"/>
                      </a:lnTo>
                      <a:lnTo>
                        <a:pt x="181" y="219"/>
                      </a:lnTo>
                      <a:lnTo>
                        <a:pt x="184" y="217"/>
                      </a:lnTo>
                      <a:lnTo>
                        <a:pt x="184" y="213"/>
                      </a:lnTo>
                      <a:lnTo>
                        <a:pt x="183" y="213"/>
                      </a:lnTo>
                      <a:lnTo>
                        <a:pt x="180" y="215"/>
                      </a:lnTo>
                      <a:lnTo>
                        <a:pt x="177" y="217"/>
                      </a:lnTo>
                      <a:lnTo>
                        <a:pt x="174" y="217"/>
                      </a:lnTo>
                      <a:lnTo>
                        <a:pt x="170" y="216"/>
                      </a:lnTo>
                      <a:lnTo>
                        <a:pt x="170" y="213"/>
                      </a:lnTo>
                      <a:lnTo>
                        <a:pt x="171" y="211"/>
                      </a:lnTo>
                      <a:lnTo>
                        <a:pt x="174" y="209"/>
                      </a:lnTo>
                      <a:lnTo>
                        <a:pt x="174" y="203"/>
                      </a:lnTo>
                      <a:lnTo>
                        <a:pt x="175" y="202"/>
                      </a:lnTo>
                      <a:lnTo>
                        <a:pt x="180" y="200"/>
                      </a:lnTo>
                      <a:lnTo>
                        <a:pt x="188" y="203"/>
                      </a:lnTo>
                      <a:lnTo>
                        <a:pt x="193" y="203"/>
                      </a:lnTo>
                      <a:lnTo>
                        <a:pt x="197" y="202"/>
                      </a:lnTo>
                      <a:lnTo>
                        <a:pt x="198" y="200"/>
                      </a:lnTo>
                      <a:lnTo>
                        <a:pt x="201" y="195"/>
                      </a:lnTo>
                      <a:lnTo>
                        <a:pt x="206" y="194"/>
                      </a:lnTo>
                      <a:lnTo>
                        <a:pt x="208" y="193"/>
                      </a:lnTo>
                      <a:lnTo>
                        <a:pt x="208" y="191"/>
                      </a:lnTo>
                      <a:lnTo>
                        <a:pt x="206" y="188"/>
                      </a:lnTo>
                      <a:lnTo>
                        <a:pt x="200" y="192"/>
                      </a:lnTo>
                      <a:lnTo>
                        <a:pt x="198" y="193"/>
                      </a:lnTo>
                      <a:lnTo>
                        <a:pt x="197" y="196"/>
                      </a:lnTo>
                      <a:lnTo>
                        <a:pt x="195" y="199"/>
                      </a:lnTo>
                      <a:lnTo>
                        <a:pt x="193" y="199"/>
                      </a:lnTo>
                      <a:lnTo>
                        <a:pt x="187" y="196"/>
                      </a:lnTo>
                      <a:lnTo>
                        <a:pt x="181" y="192"/>
                      </a:lnTo>
                      <a:lnTo>
                        <a:pt x="178" y="186"/>
                      </a:lnTo>
                      <a:lnTo>
                        <a:pt x="177" y="183"/>
                      </a:lnTo>
                      <a:lnTo>
                        <a:pt x="178" y="181"/>
                      </a:lnTo>
                      <a:lnTo>
                        <a:pt x="180" y="178"/>
                      </a:lnTo>
                      <a:lnTo>
                        <a:pt x="180" y="174"/>
                      </a:lnTo>
                      <a:lnTo>
                        <a:pt x="181" y="173"/>
                      </a:lnTo>
                      <a:lnTo>
                        <a:pt x="183" y="170"/>
                      </a:lnTo>
                      <a:lnTo>
                        <a:pt x="184" y="169"/>
                      </a:lnTo>
                      <a:lnTo>
                        <a:pt x="185" y="169"/>
                      </a:lnTo>
                      <a:lnTo>
                        <a:pt x="187" y="171"/>
                      </a:lnTo>
                      <a:lnTo>
                        <a:pt x="190" y="171"/>
                      </a:lnTo>
                      <a:lnTo>
                        <a:pt x="190" y="169"/>
                      </a:lnTo>
                      <a:lnTo>
                        <a:pt x="193" y="169"/>
                      </a:lnTo>
                      <a:lnTo>
                        <a:pt x="194" y="170"/>
                      </a:lnTo>
                      <a:lnTo>
                        <a:pt x="198" y="172"/>
                      </a:lnTo>
                      <a:lnTo>
                        <a:pt x="201" y="173"/>
                      </a:lnTo>
                      <a:lnTo>
                        <a:pt x="206" y="176"/>
                      </a:lnTo>
                      <a:lnTo>
                        <a:pt x="207" y="177"/>
                      </a:lnTo>
                      <a:lnTo>
                        <a:pt x="210" y="178"/>
                      </a:lnTo>
                      <a:lnTo>
                        <a:pt x="211" y="178"/>
                      </a:lnTo>
                      <a:lnTo>
                        <a:pt x="211" y="176"/>
                      </a:lnTo>
                      <a:lnTo>
                        <a:pt x="207" y="169"/>
                      </a:lnTo>
                      <a:lnTo>
                        <a:pt x="203" y="162"/>
                      </a:lnTo>
                      <a:lnTo>
                        <a:pt x="198" y="158"/>
                      </a:lnTo>
                      <a:lnTo>
                        <a:pt x="195" y="153"/>
                      </a:lnTo>
                      <a:lnTo>
                        <a:pt x="201" y="150"/>
                      </a:lnTo>
                      <a:lnTo>
                        <a:pt x="204" y="149"/>
                      </a:lnTo>
                      <a:lnTo>
                        <a:pt x="211" y="149"/>
                      </a:lnTo>
                      <a:lnTo>
                        <a:pt x="216" y="148"/>
                      </a:lnTo>
                      <a:lnTo>
                        <a:pt x="217" y="147"/>
                      </a:lnTo>
                      <a:lnTo>
                        <a:pt x="219" y="146"/>
                      </a:lnTo>
                      <a:lnTo>
                        <a:pt x="217" y="143"/>
                      </a:lnTo>
                      <a:lnTo>
                        <a:pt x="216" y="142"/>
                      </a:lnTo>
                      <a:lnTo>
                        <a:pt x="213" y="140"/>
                      </a:lnTo>
                      <a:lnTo>
                        <a:pt x="206" y="138"/>
                      </a:lnTo>
                      <a:lnTo>
                        <a:pt x="200" y="138"/>
                      </a:lnTo>
                      <a:lnTo>
                        <a:pt x="191" y="141"/>
                      </a:lnTo>
                      <a:lnTo>
                        <a:pt x="188" y="148"/>
                      </a:lnTo>
                      <a:lnTo>
                        <a:pt x="184" y="152"/>
                      </a:lnTo>
                      <a:lnTo>
                        <a:pt x="183" y="153"/>
                      </a:lnTo>
                      <a:lnTo>
                        <a:pt x="180" y="154"/>
                      </a:lnTo>
                      <a:lnTo>
                        <a:pt x="178" y="152"/>
                      </a:lnTo>
                      <a:lnTo>
                        <a:pt x="185" y="143"/>
                      </a:lnTo>
                      <a:lnTo>
                        <a:pt x="191" y="134"/>
                      </a:lnTo>
                      <a:lnTo>
                        <a:pt x="194" y="129"/>
                      </a:lnTo>
                      <a:lnTo>
                        <a:pt x="195" y="128"/>
                      </a:lnTo>
                      <a:lnTo>
                        <a:pt x="197" y="128"/>
                      </a:lnTo>
                      <a:lnTo>
                        <a:pt x="200" y="129"/>
                      </a:lnTo>
                      <a:lnTo>
                        <a:pt x="203" y="131"/>
                      </a:lnTo>
                      <a:lnTo>
                        <a:pt x="211" y="133"/>
                      </a:lnTo>
                      <a:lnTo>
                        <a:pt x="216" y="132"/>
                      </a:lnTo>
                      <a:lnTo>
                        <a:pt x="221" y="128"/>
                      </a:lnTo>
                      <a:lnTo>
                        <a:pt x="221" y="127"/>
                      </a:lnTo>
                      <a:lnTo>
                        <a:pt x="217" y="124"/>
                      </a:lnTo>
                      <a:lnTo>
                        <a:pt x="214" y="122"/>
                      </a:lnTo>
                      <a:lnTo>
                        <a:pt x="208" y="121"/>
                      </a:lnTo>
                      <a:lnTo>
                        <a:pt x="204" y="122"/>
                      </a:lnTo>
                      <a:lnTo>
                        <a:pt x="203" y="121"/>
                      </a:lnTo>
                      <a:lnTo>
                        <a:pt x="203" y="119"/>
                      </a:lnTo>
                      <a:lnTo>
                        <a:pt x="210" y="115"/>
                      </a:lnTo>
                      <a:lnTo>
                        <a:pt x="217" y="110"/>
                      </a:lnTo>
                      <a:lnTo>
                        <a:pt x="227" y="102"/>
                      </a:lnTo>
                      <a:lnTo>
                        <a:pt x="233" y="97"/>
                      </a:lnTo>
                      <a:lnTo>
                        <a:pt x="237" y="90"/>
                      </a:lnTo>
                      <a:lnTo>
                        <a:pt x="242" y="83"/>
                      </a:lnTo>
                      <a:lnTo>
                        <a:pt x="250" y="72"/>
                      </a:lnTo>
                      <a:lnTo>
                        <a:pt x="255" y="63"/>
                      </a:lnTo>
                      <a:lnTo>
                        <a:pt x="259" y="58"/>
                      </a:lnTo>
                      <a:lnTo>
                        <a:pt x="263" y="57"/>
                      </a:lnTo>
                      <a:lnTo>
                        <a:pt x="267" y="57"/>
                      </a:lnTo>
                      <a:lnTo>
                        <a:pt x="276" y="60"/>
                      </a:lnTo>
                      <a:lnTo>
                        <a:pt x="280" y="64"/>
                      </a:lnTo>
                      <a:lnTo>
                        <a:pt x="279" y="68"/>
                      </a:lnTo>
                      <a:lnTo>
                        <a:pt x="275" y="73"/>
                      </a:lnTo>
                      <a:lnTo>
                        <a:pt x="273" y="75"/>
                      </a:lnTo>
                      <a:lnTo>
                        <a:pt x="275" y="76"/>
                      </a:lnTo>
                      <a:lnTo>
                        <a:pt x="279" y="75"/>
                      </a:lnTo>
                      <a:lnTo>
                        <a:pt x="283" y="72"/>
                      </a:lnTo>
                      <a:lnTo>
                        <a:pt x="285" y="68"/>
                      </a:lnTo>
                      <a:lnTo>
                        <a:pt x="285" y="65"/>
                      </a:lnTo>
                      <a:lnTo>
                        <a:pt x="288" y="63"/>
                      </a:lnTo>
                      <a:lnTo>
                        <a:pt x="295" y="62"/>
                      </a:lnTo>
                      <a:lnTo>
                        <a:pt x="296" y="62"/>
                      </a:lnTo>
                      <a:lnTo>
                        <a:pt x="296" y="64"/>
                      </a:lnTo>
                      <a:lnTo>
                        <a:pt x="292" y="66"/>
                      </a:lnTo>
                      <a:lnTo>
                        <a:pt x="289" y="68"/>
                      </a:lnTo>
                      <a:lnTo>
                        <a:pt x="286" y="71"/>
                      </a:lnTo>
                      <a:lnTo>
                        <a:pt x="286" y="74"/>
                      </a:lnTo>
                      <a:lnTo>
                        <a:pt x="288" y="75"/>
                      </a:lnTo>
                      <a:lnTo>
                        <a:pt x="289" y="71"/>
                      </a:lnTo>
                      <a:lnTo>
                        <a:pt x="291" y="69"/>
                      </a:lnTo>
                      <a:lnTo>
                        <a:pt x="293" y="69"/>
                      </a:lnTo>
                      <a:lnTo>
                        <a:pt x="293" y="78"/>
                      </a:lnTo>
                      <a:lnTo>
                        <a:pt x="292" y="81"/>
                      </a:lnTo>
                      <a:lnTo>
                        <a:pt x="288" y="82"/>
                      </a:lnTo>
                      <a:lnTo>
                        <a:pt x="288" y="84"/>
                      </a:lnTo>
                      <a:lnTo>
                        <a:pt x="291" y="84"/>
                      </a:lnTo>
                      <a:lnTo>
                        <a:pt x="295" y="83"/>
                      </a:lnTo>
                      <a:lnTo>
                        <a:pt x="296" y="78"/>
                      </a:lnTo>
                      <a:lnTo>
                        <a:pt x="296" y="71"/>
                      </a:lnTo>
                      <a:lnTo>
                        <a:pt x="301" y="63"/>
                      </a:lnTo>
                      <a:lnTo>
                        <a:pt x="298" y="60"/>
                      </a:lnTo>
                      <a:lnTo>
                        <a:pt x="288" y="59"/>
                      </a:lnTo>
                      <a:lnTo>
                        <a:pt x="286" y="56"/>
                      </a:lnTo>
                      <a:lnTo>
                        <a:pt x="288" y="54"/>
                      </a:lnTo>
                      <a:lnTo>
                        <a:pt x="293" y="52"/>
                      </a:lnTo>
                      <a:lnTo>
                        <a:pt x="296" y="3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>
                    <a:defRPr/>
                  </a:pPr>
                  <a:endParaRPr lang="es-CO" sz="1200" dirty="0">
                    <a:solidFill>
                      <a:prstClr val="black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37" name="Freeform 88"/>
                <p:cNvSpPr>
                  <a:spLocks/>
                </p:cNvSpPr>
                <p:nvPr/>
              </p:nvSpPr>
              <p:spPr bwMode="auto">
                <a:xfrm>
                  <a:off x="3715" y="1885"/>
                  <a:ext cx="331" cy="327"/>
                </a:xfrm>
                <a:custGeom>
                  <a:avLst/>
                  <a:gdLst>
                    <a:gd name="T0" fmla="*/ 0 w 1110"/>
                    <a:gd name="T1" fmla="*/ 0 h 836"/>
                    <a:gd name="T2" fmla="*/ 0 w 1110"/>
                    <a:gd name="T3" fmla="*/ 0 h 836"/>
                    <a:gd name="T4" fmla="*/ 0 w 1110"/>
                    <a:gd name="T5" fmla="*/ 0 h 836"/>
                    <a:gd name="T6" fmla="*/ 0 w 1110"/>
                    <a:gd name="T7" fmla="*/ 0 h 836"/>
                    <a:gd name="T8" fmla="*/ 0 w 1110"/>
                    <a:gd name="T9" fmla="*/ 0 h 836"/>
                    <a:gd name="T10" fmla="*/ 0 w 1110"/>
                    <a:gd name="T11" fmla="*/ 0 h 836"/>
                    <a:gd name="T12" fmla="*/ 0 w 1110"/>
                    <a:gd name="T13" fmla="*/ 0 h 836"/>
                    <a:gd name="T14" fmla="*/ 0 w 1110"/>
                    <a:gd name="T15" fmla="*/ 0 h 836"/>
                    <a:gd name="T16" fmla="*/ 0 w 1110"/>
                    <a:gd name="T17" fmla="*/ 0 h 836"/>
                    <a:gd name="T18" fmla="*/ 0 w 1110"/>
                    <a:gd name="T19" fmla="*/ 0 h 836"/>
                    <a:gd name="T20" fmla="*/ 0 w 1110"/>
                    <a:gd name="T21" fmla="*/ 0 h 836"/>
                    <a:gd name="T22" fmla="*/ 0 w 1110"/>
                    <a:gd name="T23" fmla="*/ 0 h 836"/>
                    <a:gd name="T24" fmla="*/ 0 w 1110"/>
                    <a:gd name="T25" fmla="*/ 0 h 836"/>
                    <a:gd name="T26" fmla="*/ 0 w 1110"/>
                    <a:gd name="T27" fmla="*/ 0 h 836"/>
                    <a:gd name="T28" fmla="*/ 0 w 1110"/>
                    <a:gd name="T29" fmla="*/ 0 h 836"/>
                    <a:gd name="T30" fmla="*/ 0 w 1110"/>
                    <a:gd name="T31" fmla="*/ 0 h 836"/>
                    <a:gd name="T32" fmla="*/ 0 w 1110"/>
                    <a:gd name="T33" fmla="*/ 0 h 836"/>
                    <a:gd name="T34" fmla="*/ 0 w 1110"/>
                    <a:gd name="T35" fmla="*/ 0 h 836"/>
                    <a:gd name="T36" fmla="*/ 0 w 1110"/>
                    <a:gd name="T37" fmla="*/ 0 h 836"/>
                    <a:gd name="T38" fmla="*/ 0 w 1110"/>
                    <a:gd name="T39" fmla="*/ 0 h 836"/>
                    <a:gd name="T40" fmla="*/ 0 w 1110"/>
                    <a:gd name="T41" fmla="*/ 0 h 836"/>
                    <a:gd name="T42" fmla="*/ 0 w 1110"/>
                    <a:gd name="T43" fmla="*/ 0 h 836"/>
                    <a:gd name="T44" fmla="*/ 0 w 1110"/>
                    <a:gd name="T45" fmla="*/ 0 h 836"/>
                    <a:gd name="T46" fmla="*/ 0 w 1110"/>
                    <a:gd name="T47" fmla="*/ 0 h 836"/>
                    <a:gd name="T48" fmla="*/ 0 w 1110"/>
                    <a:gd name="T49" fmla="*/ 0 h 836"/>
                    <a:gd name="T50" fmla="*/ 0 w 1110"/>
                    <a:gd name="T51" fmla="*/ 0 h 836"/>
                    <a:gd name="T52" fmla="*/ 0 w 1110"/>
                    <a:gd name="T53" fmla="*/ 0 h 836"/>
                    <a:gd name="T54" fmla="*/ 0 w 1110"/>
                    <a:gd name="T55" fmla="*/ 0 h 836"/>
                    <a:gd name="T56" fmla="*/ 0 w 1110"/>
                    <a:gd name="T57" fmla="*/ 0 h 836"/>
                    <a:gd name="T58" fmla="*/ 0 w 1110"/>
                    <a:gd name="T59" fmla="*/ 0 h 836"/>
                    <a:gd name="T60" fmla="*/ 0 w 1110"/>
                    <a:gd name="T61" fmla="*/ 0 h 836"/>
                    <a:gd name="T62" fmla="*/ 0 w 1110"/>
                    <a:gd name="T63" fmla="*/ 0 h 836"/>
                    <a:gd name="T64" fmla="*/ 0 w 1110"/>
                    <a:gd name="T65" fmla="*/ 0 h 836"/>
                    <a:gd name="T66" fmla="*/ 0 w 1110"/>
                    <a:gd name="T67" fmla="*/ 0 h 836"/>
                    <a:gd name="T68" fmla="*/ 0 w 1110"/>
                    <a:gd name="T69" fmla="*/ 0 h 836"/>
                    <a:gd name="T70" fmla="*/ 0 w 1110"/>
                    <a:gd name="T71" fmla="*/ 0 h 836"/>
                    <a:gd name="T72" fmla="*/ 0 w 1110"/>
                    <a:gd name="T73" fmla="*/ 0 h 836"/>
                    <a:gd name="T74" fmla="*/ 0 w 1110"/>
                    <a:gd name="T75" fmla="*/ 0 h 836"/>
                    <a:gd name="T76" fmla="*/ 0 w 1110"/>
                    <a:gd name="T77" fmla="*/ 0 h 836"/>
                    <a:gd name="T78" fmla="*/ 0 w 1110"/>
                    <a:gd name="T79" fmla="*/ 0 h 836"/>
                    <a:gd name="T80" fmla="*/ 0 w 1110"/>
                    <a:gd name="T81" fmla="*/ 0 h 836"/>
                    <a:gd name="T82" fmla="*/ 0 w 1110"/>
                    <a:gd name="T83" fmla="*/ 0 h 836"/>
                    <a:gd name="T84" fmla="*/ 0 w 1110"/>
                    <a:gd name="T85" fmla="*/ 0 h 836"/>
                    <a:gd name="T86" fmla="*/ 0 w 1110"/>
                    <a:gd name="T87" fmla="*/ 0 h 836"/>
                    <a:gd name="T88" fmla="*/ 0 w 1110"/>
                    <a:gd name="T89" fmla="*/ 0 h 836"/>
                    <a:gd name="T90" fmla="*/ 0 w 1110"/>
                    <a:gd name="T91" fmla="*/ 0 h 836"/>
                    <a:gd name="T92" fmla="*/ 0 w 1110"/>
                    <a:gd name="T93" fmla="*/ 0 h 836"/>
                    <a:gd name="T94" fmla="*/ 0 w 1110"/>
                    <a:gd name="T95" fmla="*/ 0 h 836"/>
                    <a:gd name="T96" fmla="*/ 0 w 1110"/>
                    <a:gd name="T97" fmla="*/ 0 h 836"/>
                    <a:gd name="T98" fmla="*/ 0 w 1110"/>
                    <a:gd name="T99" fmla="*/ 0 h 836"/>
                    <a:gd name="T100" fmla="*/ 0 w 1110"/>
                    <a:gd name="T101" fmla="*/ 0 h 836"/>
                    <a:gd name="T102" fmla="*/ 0 w 1110"/>
                    <a:gd name="T103" fmla="*/ 0 h 836"/>
                    <a:gd name="T104" fmla="*/ 0 w 1110"/>
                    <a:gd name="T105" fmla="*/ 0 h 836"/>
                    <a:gd name="T106" fmla="*/ 0 w 1110"/>
                    <a:gd name="T107" fmla="*/ 0 h 836"/>
                    <a:gd name="T108" fmla="*/ 0 w 1110"/>
                    <a:gd name="T109" fmla="*/ 0 h 836"/>
                    <a:gd name="T110" fmla="*/ 0 w 1110"/>
                    <a:gd name="T111" fmla="*/ 0 h 836"/>
                    <a:gd name="T112" fmla="*/ 0 w 1110"/>
                    <a:gd name="T113" fmla="*/ 0 h 836"/>
                    <a:gd name="T114" fmla="*/ 0 w 1110"/>
                    <a:gd name="T115" fmla="*/ 0 h 836"/>
                    <a:gd name="T116" fmla="*/ 0 w 1110"/>
                    <a:gd name="T117" fmla="*/ 0 h 836"/>
                    <a:gd name="T118" fmla="*/ 0 w 1110"/>
                    <a:gd name="T119" fmla="*/ 0 h 836"/>
                    <a:gd name="T120" fmla="*/ 0 w 1110"/>
                    <a:gd name="T121" fmla="*/ 0 h 8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110"/>
                    <a:gd name="T184" fmla="*/ 0 h 836"/>
                    <a:gd name="T185" fmla="*/ 1110 w 1110"/>
                    <a:gd name="T186" fmla="*/ 836 h 8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110" h="836">
                      <a:moveTo>
                        <a:pt x="888" y="0"/>
                      </a:moveTo>
                      <a:lnTo>
                        <a:pt x="892" y="1"/>
                      </a:lnTo>
                      <a:lnTo>
                        <a:pt x="898" y="5"/>
                      </a:lnTo>
                      <a:lnTo>
                        <a:pt x="903" y="9"/>
                      </a:lnTo>
                      <a:lnTo>
                        <a:pt x="904" y="16"/>
                      </a:lnTo>
                      <a:lnTo>
                        <a:pt x="910" y="25"/>
                      </a:lnTo>
                      <a:lnTo>
                        <a:pt x="911" y="32"/>
                      </a:lnTo>
                      <a:lnTo>
                        <a:pt x="914" y="36"/>
                      </a:lnTo>
                      <a:lnTo>
                        <a:pt x="926" y="44"/>
                      </a:lnTo>
                      <a:lnTo>
                        <a:pt x="939" y="50"/>
                      </a:lnTo>
                      <a:lnTo>
                        <a:pt x="940" y="53"/>
                      </a:lnTo>
                      <a:lnTo>
                        <a:pt x="939" y="58"/>
                      </a:lnTo>
                      <a:lnTo>
                        <a:pt x="940" y="62"/>
                      </a:lnTo>
                      <a:lnTo>
                        <a:pt x="940" y="65"/>
                      </a:lnTo>
                      <a:lnTo>
                        <a:pt x="943" y="69"/>
                      </a:lnTo>
                      <a:lnTo>
                        <a:pt x="950" y="72"/>
                      </a:lnTo>
                      <a:lnTo>
                        <a:pt x="954" y="71"/>
                      </a:lnTo>
                      <a:lnTo>
                        <a:pt x="960" y="71"/>
                      </a:lnTo>
                      <a:lnTo>
                        <a:pt x="966" y="72"/>
                      </a:lnTo>
                      <a:lnTo>
                        <a:pt x="975" y="71"/>
                      </a:lnTo>
                      <a:lnTo>
                        <a:pt x="979" y="69"/>
                      </a:lnTo>
                      <a:lnTo>
                        <a:pt x="982" y="66"/>
                      </a:lnTo>
                      <a:lnTo>
                        <a:pt x="982" y="65"/>
                      </a:lnTo>
                      <a:lnTo>
                        <a:pt x="983" y="64"/>
                      </a:lnTo>
                      <a:lnTo>
                        <a:pt x="985" y="63"/>
                      </a:lnTo>
                      <a:lnTo>
                        <a:pt x="986" y="63"/>
                      </a:lnTo>
                      <a:lnTo>
                        <a:pt x="988" y="67"/>
                      </a:lnTo>
                      <a:lnTo>
                        <a:pt x="989" y="70"/>
                      </a:lnTo>
                      <a:lnTo>
                        <a:pt x="993" y="73"/>
                      </a:lnTo>
                      <a:lnTo>
                        <a:pt x="995" y="75"/>
                      </a:lnTo>
                      <a:lnTo>
                        <a:pt x="992" y="76"/>
                      </a:lnTo>
                      <a:lnTo>
                        <a:pt x="992" y="77"/>
                      </a:lnTo>
                      <a:lnTo>
                        <a:pt x="993" y="78"/>
                      </a:lnTo>
                      <a:lnTo>
                        <a:pt x="993" y="80"/>
                      </a:lnTo>
                      <a:lnTo>
                        <a:pt x="992" y="82"/>
                      </a:lnTo>
                      <a:lnTo>
                        <a:pt x="990" y="85"/>
                      </a:lnTo>
                      <a:lnTo>
                        <a:pt x="989" y="87"/>
                      </a:lnTo>
                      <a:lnTo>
                        <a:pt x="989" y="89"/>
                      </a:lnTo>
                      <a:lnTo>
                        <a:pt x="988" y="90"/>
                      </a:lnTo>
                      <a:lnTo>
                        <a:pt x="986" y="91"/>
                      </a:lnTo>
                      <a:lnTo>
                        <a:pt x="983" y="90"/>
                      </a:lnTo>
                      <a:lnTo>
                        <a:pt x="982" y="90"/>
                      </a:lnTo>
                      <a:lnTo>
                        <a:pt x="977" y="93"/>
                      </a:lnTo>
                      <a:lnTo>
                        <a:pt x="975" y="96"/>
                      </a:lnTo>
                      <a:lnTo>
                        <a:pt x="976" y="98"/>
                      </a:lnTo>
                      <a:lnTo>
                        <a:pt x="977" y="97"/>
                      </a:lnTo>
                      <a:lnTo>
                        <a:pt x="979" y="98"/>
                      </a:lnTo>
                      <a:lnTo>
                        <a:pt x="980" y="99"/>
                      </a:lnTo>
                      <a:lnTo>
                        <a:pt x="980" y="100"/>
                      </a:lnTo>
                      <a:lnTo>
                        <a:pt x="979" y="100"/>
                      </a:lnTo>
                      <a:lnTo>
                        <a:pt x="976" y="101"/>
                      </a:lnTo>
                      <a:lnTo>
                        <a:pt x="976" y="102"/>
                      </a:lnTo>
                      <a:lnTo>
                        <a:pt x="980" y="101"/>
                      </a:lnTo>
                      <a:lnTo>
                        <a:pt x="982" y="101"/>
                      </a:lnTo>
                      <a:lnTo>
                        <a:pt x="980" y="102"/>
                      </a:lnTo>
                      <a:lnTo>
                        <a:pt x="979" y="103"/>
                      </a:lnTo>
                      <a:lnTo>
                        <a:pt x="976" y="103"/>
                      </a:lnTo>
                      <a:lnTo>
                        <a:pt x="975" y="104"/>
                      </a:lnTo>
                      <a:lnTo>
                        <a:pt x="975" y="105"/>
                      </a:lnTo>
                      <a:lnTo>
                        <a:pt x="977" y="106"/>
                      </a:lnTo>
                      <a:lnTo>
                        <a:pt x="976" y="107"/>
                      </a:lnTo>
                      <a:lnTo>
                        <a:pt x="975" y="107"/>
                      </a:lnTo>
                      <a:lnTo>
                        <a:pt x="975" y="111"/>
                      </a:lnTo>
                      <a:lnTo>
                        <a:pt x="976" y="111"/>
                      </a:lnTo>
                      <a:lnTo>
                        <a:pt x="977" y="110"/>
                      </a:lnTo>
                      <a:lnTo>
                        <a:pt x="976" y="112"/>
                      </a:lnTo>
                      <a:lnTo>
                        <a:pt x="980" y="112"/>
                      </a:lnTo>
                      <a:lnTo>
                        <a:pt x="980" y="113"/>
                      </a:lnTo>
                      <a:lnTo>
                        <a:pt x="977" y="114"/>
                      </a:lnTo>
                      <a:lnTo>
                        <a:pt x="979" y="115"/>
                      </a:lnTo>
                      <a:lnTo>
                        <a:pt x="982" y="114"/>
                      </a:lnTo>
                      <a:lnTo>
                        <a:pt x="983" y="115"/>
                      </a:lnTo>
                      <a:lnTo>
                        <a:pt x="982" y="117"/>
                      </a:lnTo>
                      <a:lnTo>
                        <a:pt x="983" y="118"/>
                      </a:lnTo>
                      <a:lnTo>
                        <a:pt x="989" y="118"/>
                      </a:lnTo>
                      <a:lnTo>
                        <a:pt x="990" y="117"/>
                      </a:lnTo>
                      <a:lnTo>
                        <a:pt x="993" y="116"/>
                      </a:lnTo>
                      <a:lnTo>
                        <a:pt x="999" y="117"/>
                      </a:lnTo>
                      <a:lnTo>
                        <a:pt x="1003" y="115"/>
                      </a:lnTo>
                      <a:lnTo>
                        <a:pt x="1005" y="114"/>
                      </a:lnTo>
                      <a:lnTo>
                        <a:pt x="1005" y="112"/>
                      </a:lnTo>
                      <a:lnTo>
                        <a:pt x="1008" y="112"/>
                      </a:lnTo>
                      <a:lnTo>
                        <a:pt x="1008" y="111"/>
                      </a:lnTo>
                      <a:lnTo>
                        <a:pt x="1008" y="110"/>
                      </a:lnTo>
                      <a:lnTo>
                        <a:pt x="1009" y="109"/>
                      </a:lnTo>
                      <a:lnTo>
                        <a:pt x="1011" y="109"/>
                      </a:lnTo>
                      <a:lnTo>
                        <a:pt x="1013" y="110"/>
                      </a:lnTo>
                      <a:lnTo>
                        <a:pt x="1018" y="109"/>
                      </a:lnTo>
                      <a:lnTo>
                        <a:pt x="1021" y="108"/>
                      </a:lnTo>
                      <a:lnTo>
                        <a:pt x="1022" y="108"/>
                      </a:lnTo>
                      <a:lnTo>
                        <a:pt x="1024" y="109"/>
                      </a:lnTo>
                      <a:lnTo>
                        <a:pt x="1025" y="116"/>
                      </a:lnTo>
                      <a:lnTo>
                        <a:pt x="1024" y="123"/>
                      </a:lnTo>
                      <a:lnTo>
                        <a:pt x="1022" y="126"/>
                      </a:lnTo>
                      <a:lnTo>
                        <a:pt x="1019" y="128"/>
                      </a:lnTo>
                      <a:lnTo>
                        <a:pt x="1019" y="129"/>
                      </a:lnTo>
                      <a:lnTo>
                        <a:pt x="1022" y="128"/>
                      </a:lnTo>
                      <a:lnTo>
                        <a:pt x="1025" y="130"/>
                      </a:lnTo>
                      <a:lnTo>
                        <a:pt x="1028" y="129"/>
                      </a:lnTo>
                      <a:lnTo>
                        <a:pt x="1032" y="126"/>
                      </a:lnTo>
                      <a:lnTo>
                        <a:pt x="1035" y="126"/>
                      </a:lnTo>
                      <a:lnTo>
                        <a:pt x="1039" y="127"/>
                      </a:lnTo>
                      <a:lnTo>
                        <a:pt x="1044" y="129"/>
                      </a:lnTo>
                      <a:lnTo>
                        <a:pt x="1051" y="130"/>
                      </a:lnTo>
                      <a:lnTo>
                        <a:pt x="1054" y="133"/>
                      </a:lnTo>
                      <a:lnTo>
                        <a:pt x="1058" y="134"/>
                      </a:lnTo>
                      <a:lnTo>
                        <a:pt x="1064" y="133"/>
                      </a:lnTo>
                      <a:lnTo>
                        <a:pt x="1067" y="133"/>
                      </a:lnTo>
                      <a:lnTo>
                        <a:pt x="1070" y="135"/>
                      </a:lnTo>
                      <a:lnTo>
                        <a:pt x="1075" y="136"/>
                      </a:lnTo>
                      <a:lnTo>
                        <a:pt x="1081" y="137"/>
                      </a:lnTo>
                      <a:lnTo>
                        <a:pt x="1084" y="136"/>
                      </a:lnTo>
                      <a:lnTo>
                        <a:pt x="1087" y="137"/>
                      </a:lnTo>
                      <a:lnTo>
                        <a:pt x="1096" y="138"/>
                      </a:lnTo>
                      <a:lnTo>
                        <a:pt x="1098" y="137"/>
                      </a:lnTo>
                      <a:lnTo>
                        <a:pt x="1101" y="137"/>
                      </a:lnTo>
                      <a:lnTo>
                        <a:pt x="1106" y="135"/>
                      </a:lnTo>
                      <a:lnTo>
                        <a:pt x="1107" y="143"/>
                      </a:lnTo>
                      <a:lnTo>
                        <a:pt x="1107" y="150"/>
                      </a:lnTo>
                      <a:lnTo>
                        <a:pt x="1110" y="155"/>
                      </a:lnTo>
                      <a:lnTo>
                        <a:pt x="1110" y="160"/>
                      </a:lnTo>
                      <a:lnTo>
                        <a:pt x="1107" y="161"/>
                      </a:lnTo>
                      <a:lnTo>
                        <a:pt x="1100" y="162"/>
                      </a:lnTo>
                      <a:lnTo>
                        <a:pt x="1091" y="163"/>
                      </a:lnTo>
                      <a:lnTo>
                        <a:pt x="1087" y="163"/>
                      </a:lnTo>
                      <a:lnTo>
                        <a:pt x="1081" y="162"/>
                      </a:lnTo>
                      <a:lnTo>
                        <a:pt x="1075" y="162"/>
                      </a:lnTo>
                      <a:lnTo>
                        <a:pt x="1068" y="159"/>
                      </a:lnTo>
                      <a:lnTo>
                        <a:pt x="1060" y="159"/>
                      </a:lnTo>
                      <a:lnTo>
                        <a:pt x="1052" y="160"/>
                      </a:lnTo>
                      <a:lnTo>
                        <a:pt x="1041" y="158"/>
                      </a:lnTo>
                      <a:lnTo>
                        <a:pt x="1035" y="162"/>
                      </a:lnTo>
                      <a:lnTo>
                        <a:pt x="1032" y="164"/>
                      </a:lnTo>
                      <a:lnTo>
                        <a:pt x="1031" y="166"/>
                      </a:lnTo>
                      <a:lnTo>
                        <a:pt x="1029" y="166"/>
                      </a:lnTo>
                      <a:lnTo>
                        <a:pt x="1025" y="167"/>
                      </a:lnTo>
                      <a:lnTo>
                        <a:pt x="1024" y="168"/>
                      </a:lnTo>
                      <a:lnTo>
                        <a:pt x="1024" y="171"/>
                      </a:lnTo>
                      <a:lnTo>
                        <a:pt x="1022" y="172"/>
                      </a:lnTo>
                      <a:lnTo>
                        <a:pt x="1022" y="174"/>
                      </a:lnTo>
                      <a:lnTo>
                        <a:pt x="1018" y="177"/>
                      </a:lnTo>
                      <a:lnTo>
                        <a:pt x="1015" y="178"/>
                      </a:lnTo>
                      <a:lnTo>
                        <a:pt x="1013" y="180"/>
                      </a:lnTo>
                      <a:lnTo>
                        <a:pt x="1015" y="182"/>
                      </a:lnTo>
                      <a:lnTo>
                        <a:pt x="1016" y="183"/>
                      </a:lnTo>
                      <a:lnTo>
                        <a:pt x="1018" y="186"/>
                      </a:lnTo>
                      <a:lnTo>
                        <a:pt x="1012" y="189"/>
                      </a:lnTo>
                      <a:lnTo>
                        <a:pt x="1009" y="191"/>
                      </a:lnTo>
                      <a:lnTo>
                        <a:pt x="1011" y="194"/>
                      </a:lnTo>
                      <a:lnTo>
                        <a:pt x="1013" y="194"/>
                      </a:lnTo>
                      <a:lnTo>
                        <a:pt x="1013" y="195"/>
                      </a:lnTo>
                      <a:lnTo>
                        <a:pt x="1015" y="195"/>
                      </a:lnTo>
                      <a:lnTo>
                        <a:pt x="1013" y="200"/>
                      </a:lnTo>
                      <a:lnTo>
                        <a:pt x="1011" y="202"/>
                      </a:lnTo>
                      <a:lnTo>
                        <a:pt x="1008" y="203"/>
                      </a:lnTo>
                      <a:lnTo>
                        <a:pt x="1006" y="205"/>
                      </a:lnTo>
                      <a:lnTo>
                        <a:pt x="1006" y="216"/>
                      </a:lnTo>
                      <a:lnTo>
                        <a:pt x="1011" y="218"/>
                      </a:lnTo>
                      <a:lnTo>
                        <a:pt x="1011" y="224"/>
                      </a:lnTo>
                      <a:lnTo>
                        <a:pt x="1009" y="228"/>
                      </a:lnTo>
                      <a:lnTo>
                        <a:pt x="1009" y="229"/>
                      </a:lnTo>
                      <a:lnTo>
                        <a:pt x="1008" y="232"/>
                      </a:lnTo>
                      <a:lnTo>
                        <a:pt x="1008" y="233"/>
                      </a:lnTo>
                      <a:lnTo>
                        <a:pt x="1006" y="233"/>
                      </a:lnTo>
                      <a:lnTo>
                        <a:pt x="1006" y="234"/>
                      </a:lnTo>
                      <a:lnTo>
                        <a:pt x="1008" y="235"/>
                      </a:lnTo>
                      <a:lnTo>
                        <a:pt x="1009" y="236"/>
                      </a:lnTo>
                      <a:lnTo>
                        <a:pt x="1011" y="236"/>
                      </a:lnTo>
                      <a:lnTo>
                        <a:pt x="1009" y="238"/>
                      </a:lnTo>
                      <a:lnTo>
                        <a:pt x="1009" y="240"/>
                      </a:lnTo>
                      <a:lnTo>
                        <a:pt x="1008" y="240"/>
                      </a:lnTo>
                      <a:lnTo>
                        <a:pt x="1005" y="241"/>
                      </a:lnTo>
                      <a:lnTo>
                        <a:pt x="1006" y="242"/>
                      </a:lnTo>
                      <a:lnTo>
                        <a:pt x="1008" y="242"/>
                      </a:lnTo>
                      <a:lnTo>
                        <a:pt x="1006" y="243"/>
                      </a:lnTo>
                      <a:lnTo>
                        <a:pt x="1006" y="245"/>
                      </a:lnTo>
                      <a:lnTo>
                        <a:pt x="1011" y="246"/>
                      </a:lnTo>
                      <a:lnTo>
                        <a:pt x="1015" y="246"/>
                      </a:lnTo>
                      <a:lnTo>
                        <a:pt x="1015" y="247"/>
                      </a:lnTo>
                      <a:lnTo>
                        <a:pt x="1011" y="248"/>
                      </a:lnTo>
                      <a:lnTo>
                        <a:pt x="1009" y="249"/>
                      </a:lnTo>
                      <a:lnTo>
                        <a:pt x="1005" y="249"/>
                      </a:lnTo>
                      <a:lnTo>
                        <a:pt x="1003" y="250"/>
                      </a:lnTo>
                      <a:lnTo>
                        <a:pt x="1002" y="250"/>
                      </a:lnTo>
                      <a:lnTo>
                        <a:pt x="1000" y="252"/>
                      </a:lnTo>
                      <a:lnTo>
                        <a:pt x="1003" y="252"/>
                      </a:lnTo>
                      <a:lnTo>
                        <a:pt x="1003" y="254"/>
                      </a:lnTo>
                      <a:lnTo>
                        <a:pt x="1002" y="253"/>
                      </a:lnTo>
                      <a:lnTo>
                        <a:pt x="1000" y="256"/>
                      </a:lnTo>
                      <a:lnTo>
                        <a:pt x="1000" y="259"/>
                      </a:lnTo>
                      <a:lnTo>
                        <a:pt x="999" y="260"/>
                      </a:lnTo>
                      <a:lnTo>
                        <a:pt x="998" y="259"/>
                      </a:lnTo>
                      <a:lnTo>
                        <a:pt x="996" y="259"/>
                      </a:lnTo>
                      <a:lnTo>
                        <a:pt x="996" y="260"/>
                      </a:lnTo>
                      <a:lnTo>
                        <a:pt x="998" y="262"/>
                      </a:lnTo>
                      <a:lnTo>
                        <a:pt x="996" y="263"/>
                      </a:lnTo>
                      <a:lnTo>
                        <a:pt x="996" y="264"/>
                      </a:lnTo>
                      <a:lnTo>
                        <a:pt x="998" y="264"/>
                      </a:lnTo>
                      <a:lnTo>
                        <a:pt x="999" y="265"/>
                      </a:lnTo>
                      <a:lnTo>
                        <a:pt x="1000" y="265"/>
                      </a:lnTo>
                      <a:lnTo>
                        <a:pt x="1002" y="266"/>
                      </a:lnTo>
                      <a:lnTo>
                        <a:pt x="1003" y="265"/>
                      </a:lnTo>
                      <a:lnTo>
                        <a:pt x="1005" y="266"/>
                      </a:lnTo>
                      <a:lnTo>
                        <a:pt x="1015" y="266"/>
                      </a:lnTo>
                      <a:lnTo>
                        <a:pt x="1016" y="265"/>
                      </a:lnTo>
                      <a:lnTo>
                        <a:pt x="1019" y="265"/>
                      </a:lnTo>
                      <a:lnTo>
                        <a:pt x="1019" y="266"/>
                      </a:lnTo>
                      <a:lnTo>
                        <a:pt x="1021" y="266"/>
                      </a:lnTo>
                      <a:lnTo>
                        <a:pt x="1022" y="268"/>
                      </a:lnTo>
                      <a:lnTo>
                        <a:pt x="1025" y="269"/>
                      </a:lnTo>
                      <a:lnTo>
                        <a:pt x="1029" y="270"/>
                      </a:lnTo>
                      <a:lnTo>
                        <a:pt x="1032" y="270"/>
                      </a:lnTo>
                      <a:lnTo>
                        <a:pt x="1035" y="269"/>
                      </a:lnTo>
                      <a:lnTo>
                        <a:pt x="1036" y="268"/>
                      </a:lnTo>
                      <a:lnTo>
                        <a:pt x="1038" y="269"/>
                      </a:lnTo>
                      <a:lnTo>
                        <a:pt x="1039" y="271"/>
                      </a:lnTo>
                      <a:lnTo>
                        <a:pt x="1042" y="272"/>
                      </a:lnTo>
                      <a:lnTo>
                        <a:pt x="1047" y="272"/>
                      </a:lnTo>
                      <a:lnTo>
                        <a:pt x="1049" y="273"/>
                      </a:lnTo>
                      <a:lnTo>
                        <a:pt x="1051" y="274"/>
                      </a:lnTo>
                      <a:lnTo>
                        <a:pt x="1051" y="282"/>
                      </a:lnTo>
                      <a:lnTo>
                        <a:pt x="1052" y="282"/>
                      </a:lnTo>
                      <a:lnTo>
                        <a:pt x="1052" y="284"/>
                      </a:lnTo>
                      <a:lnTo>
                        <a:pt x="1054" y="286"/>
                      </a:lnTo>
                      <a:lnTo>
                        <a:pt x="1055" y="286"/>
                      </a:lnTo>
                      <a:lnTo>
                        <a:pt x="1057" y="287"/>
                      </a:lnTo>
                      <a:lnTo>
                        <a:pt x="1058" y="289"/>
                      </a:lnTo>
                      <a:lnTo>
                        <a:pt x="1058" y="290"/>
                      </a:lnTo>
                      <a:lnTo>
                        <a:pt x="1060" y="291"/>
                      </a:lnTo>
                      <a:lnTo>
                        <a:pt x="1060" y="292"/>
                      </a:lnTo>
                      <a:lnTo>
                        <a:pt x="1058" y="295"/>
                      </a:lnTo>
                      <a:lnTo>
                        <a:pt x="1058" y="300"/>
                      </a:lnTo>
                      <a:lnTo>
                        <a:pt x="1055" y="304"/>
                      </a:lnTo>
                      <a:lnTo>
                        <a:pt x="1057" y="306"/>
                      </a:lnTo>
                      <a:lnTo>
                        <a:pt x="1057" y="307"/>
                      </a:lnTo>
                      <a:lnTo>
                        <a:pt x="1055" y="309"/>
                      </a:lnTo>
                      <a:lnTo>
                        <a:pt x="1057" y="310"/>
                      </a:lnTo>
                      <a:lnTo>
                        <a:pt x="1061" y="316"/>
                      </a:lnTo>
                      <a:lnTo>
                        <a:pt x="1062" y="317"/>
                      </a:lnTo>
                      <a:lnTo>
                        <a:pt x="1061" y="319"/>
                      </a:lnTo>
                      <a:lnTo>
                        <a:pt x="1060" y="320"/>
                      </a:lnTo>
                      <a:lnTo>
                        <a:pt x="1058" y="320"/>
                      </a:lnTo>
                      <a:lnTo>
                        <a:pt x="1058" y="324"/>
                      </a:lnTo>
                      <a:lnTo>
                        <a:pt x="1057" y="325"/>
                      </a:lnTo>
                      <a:lnTo>
                        <a:pt x="1057" y="326"/>
                      </a:lnTo>
                      <a:lnTo>
                        <a:pt x="1055" y="327"/>
                      </a:lnTo>
                      <a:lnTo>
                        <a:pt x="1055" y="329"/>
                      </a:lnTo>
                      <a:lnTo>
                        <a:pt x="1054" y="330"/>
                      </a:lnTo>
                      <a:lnTo>
                        <a:pt x="1051" y="331"/>
                      </a:lnTo>
                      <a:lnTo>
                        <a:pt x="1049" y="333"/>
                      </a:lnTo>
                      <a:lnTo>
                        <a:pt x="1048" y="336"/>
                      </a:lnTo>
                      <a:lnTo>
                        <a:pt x="1045" y="340"/>
                      </a:lnTo>
                      <a:lnTo>
                        <a:pt x="1036" y="349"/>
                      </a:lnTo>
                      <a:lnTo>
                        <a:pt x="1036" y="357"/>
                      </a:lnTo>
                      <a:lnTo>
                        <a:pt x="1038" y="363"/>
                      </a:lnTo>
                      <a:lnTo>
                        <a:pt x="1034" y="369"/>
                      </a:lnTo>
                      <a:lnTo>
                        <a:pt x="1031" y="376"/>
                      </a:lnTo>
                      <a:lnTo>
                        <a:pt x="1028" y="377"/>
                      </a:lnTo>
                      <a:lnTo>
                        <a:pt x="1028" y="384"/>
                      </a:lnTo>
                      <a:lnTo>
                        <a:pt x="1029" y="387"/>
                      </a:lnTo>
                      <a:lnTo>
                        <a:pt x="1029" y="390"/>
                      </a:lnTo>
                      <a:lnTo>
                        <a:pt x="1031" y="392"/>
                      </a:lnTo>
                      <a:lnTo>
                        <a:pt x="1035" y="394"/>
                      </a:lnTo>
                      <a:lnTo>
                        <a:pt x="1031" y="398"/>
                      </a:lnTo>
                      <a:lnTo>
                        <a:pt x="1034" y="399"/>
                      </a:lnTo>
                      <a:lnTo>
                        <a:pt x="1045" y="398"/>
                      </a:lnTo>
                      <a:lnTo>
                        <a:pt x="1054" y="397"/>
                      </a:lnTo>
                      <a:lnTo>
                        <a:pt x="1060" y="400"/>
                      </a:lnTo>
                      <a:lnTo>
                        <a:pt x="1067" y="402"/>
                      </a:lnTo>
                      <a:lnTo>
                        <a:pt x="1068" y="405"/>
                      </a:lnTo>
                      <a:lnTo>
                        <a:pt x="1068" y="410"/>
                      </a:lnTo>
                      <a:lnTo>
                        <a:pt x="1071" y="412"/>
                      </a:lnTo>
                      <a:lnTo>
                        <a:pt x="1083" y="411"/>
                      </a:lnTo>
                      <a:lnTo>
                        <a:pt x="1090" y="417"/>
                      </a:lnTo>
                      <a:lnTo>
                        <a:pt x="1093" y="420"/>
                      </a:lnTo>
                      <a:lnTo>
                        <a:pt x="1088" y="426"/>
                      </a:lnTo>
                      <a:lnTo>
                        <a:pt x="1083" y="430"/>
                      </a:lnTo>
                      <a:lnTo>
                        <a:pt x="1077" y="433"/>
                      </a:lnTo>
                      <a:lnTo>
                        <a:pt x="1072" y="437"/>
                      </a:lnTo>
                      <a:lnTo>
                        <a:pt x="1067" y="442"/>
                      </a:lnTo>
                      <a:lnTo>
                        <a:pt x="1061" y="444"/>
                      </a:lnTo>
                      <a:lnTo>
                        <a:pt x="1060" y="447"/>
                      </a:lnTo>
                      <a:lnTo>
                        <a:pt x="1057" y="457"/>
                      </a:lnTo>
                      <a:lnTo>
                        <a:pt x="1051" y="464"/>
                      </a:lnTo>
                      <a:lnTo>
                        <a:pt x="1045" y="470"/>
                      </a:lnTo>
                      <a:lnTo>
                        <a:pt x="1042" y="476"/>
                      </a:lnTo>
                      <a:lnTo>
                        <a:pt x="1041" y="482"/>
                      </a:lnTo>
                      <a:lnTo>
                        <a:pt x="1028" y="496"/>
                      </a:lnTo>
                      <a:lnTo>
                        <a:pt x="1021" y="506"/>
                      </a:lnTo>
                      <a:lnTo>
                        <a:pt x="1008" y="517"/>
                      </a:lnTo>
                      <a:lnTo>
                        <a:pt x="996" y="529"/>
                      </a:lnTo>
                      <a:lnTo>
                        <a:pt x="986" y="541"/>
                      </a:lnTo>
                      <a:lnTo>
                        <a:pt x="980" y="549"/>
                      </a:lnTo>
                      <a:lnTo>
                        <a:pt x="976" y="558"/>
                      </a:lnTo>
                      <a:lnTo>
                        <a:pt x="970" y="562"/>
                      </a:lnTo>
                      <a:lnTo>
                        <a:pt x="962" y="568"/>
                      </a:lnTo>
                      <a:lnTo>
                        <a:pt x="959" y="570"/>
                      </a:lnTo>
                      <a:lnTo>
                        <a:pt x="954" y="577"/>
                      </a:lnTo>
                      <a:lnTo>
                        <a:pt x="963" y="581"/>
                      </a:lnTo>
                      <a:lnTo>
                        <a:pt x="964" y="587"/>
                      </a:lnTo>
                      <a:lnTo>
                        <a:pt x="959" y="590"/>
                      </a:lnTo>
                      <a:lnTo>
                        <a:pt x="949" y="591"/>
                      </a:lnTo>
                      <a:lnTo>
                        <a:pt x="946" y="598"/>
                      </a:lnTo>
                      <a:lnTo>
                        <a:pt x="940" y="601"/>
                      </a:lnTo>
                      <a:lnTo>
                        <a:pt x="940" y="618"/>
                      </a:lnTo>
                      <a:lnTo>
                        <a:pt x="943" y="628"/>
                      </a:lnTo>
                      <a:lnTo>
                        <a:pt x="944" y="635"/>
                      </a:lnTo>
                      <a:lnTo>
                        <a:pt x="939" y="641"/>
                      </a:lnTo>
                      <a:lnTo>
                        <a:pt x="936" y="644"/>
                      </a:lnTo>
                      <a:lnTo>
                        <a:pt x="926" y="656"/>
                      </a:lnTo>
                      <a:lnTo>
                        <a:pt x="920" y="659"/>
                      </a:lnTo>
                      <a:lnTo>
                        <a:pt x="916" y="662"/>
                      </a:lnTo>
                      <a:lnTo>
                        <a:pt x="917" y="675"/>
                      </a:lnTo>
                      <a:lnTo>
                        <a:pt x="911" y="682"/>
                      </a:lnTo>
                      <a:lnTo>
                        <a:pt x="910" y="686"/>
                      </a:lnTo>
                      <a:lnTo>
                        <a:pt x="908" y="691"/>
                      </a:lnTo>
                      <a:lnTo>
                        <a:pt x="910" y="696"/>
                      </a:lnTo>
                      <a:lnTo>
                        <a:pt x="908" y="699"/>
                      </a:lnTo>
                      <a:lnTo>
                        <a:pt x="907" y="703"/>
                      </a:lnTo>
                      <a:lnTo>
                        <a:pt x="911" y="706"/>
                      </a:lnTo>
                      <a:lnTo>
                        <a:pt x="913" y="710"/>
                      </a:lnTo>
                      <a:lnTo>
                        <a:pt x="910" y="713"/>
                      </a:lnTo>
                      <a:lnTo>
                        <a:pt x="903" y="716"/>
                      </a:lnTo>
                      <a:lnTo>
                        <a:pt x="900" y="719"/>
                      </a:lnTo>
                      <a:lnTo>
                        <a:pt x="895" y="724"/>
                      </a:lnTo>
                      <a:lnTo>
                        <a:pt x="900" y="729"/>
                      </a:lnTo>
                      <a:lnTo>
                        <a:pt x="900" y="732"/>
                      </a:lnTo>
                      <a:lnTo>
                        <a:pt x="901" y="735"/>
                      </a:lnTo>
                      <a:lnTo>
                        <a:pt x="905" y="740"/>
                      </a:lnTo>
                      <a:lnTo>
                        <a:pt x="910" y="744"/>
                      </a:lnTo>
                      <a:lnTo>
                        <a:pt x="911" y="747"/>
                      </a:lnTo>
                      <a:lnTo>
                        <a:pt x="910" y="749"/>
                      </a:lnTo>
                      <a:lnTo>
                        <a:pt x="904" y="752"/>
                      </a:lnTo>
                      <a:lnTo>
                        <a:pt x="903" y="758"/>
                      </a:lnTo>
                      <a:lnTo>
                        <a:pt x="905" y="765"/>
                      </a:lnTo>
                      <a:lnTo>
                        <a:pt x="905" y="770"/>
                      </a:lnTo>
                      <a:lnTo>
                        <a:pt x="901" y="772"/>
                      </a:lnTo>
                      <a:lnTo>
                        <a:pt x="900" y="775"/>
                      </a:lnTo>
                      <a:lnTo>
                        <a:pt x="900" y="781"/>
                      </a:lnTo>
                      <a:lnTo>
                        <a:pt x="898" y="783"/>
                      </a:lnTo>
                      <a:lnTo>
                        <a:pt x="881" y="781"/>
                      </a:lnTo>
                      <a:lnTo>
                        <a:pt x="868" y="777"/>
                      </a:lnTo>
                      <a:lnTo>
                        <a:pt x="858" y="778"/>
                      </a:lnTo>
                      <a:lnTo>
                        <a:pt x="848" y="776"/>
                      </a:lnTo>
                      <a:lnTo>
                        <a:pt x="835" y="773"/>
                      </a:lnTo>
                      <a:lnTo>
                        <a:pt x="828" y="775"/>
                      </a:lnTo>
                      <a:lnTo>
                        <a:pt x="818" y="778"/>
                      </a:lnTo>
                      <a:lnTo>
                        <a:pt x="813" y="777"/>
                      </a:lnTo>
                      <a:lnTo>
                        <a:pt x="805" y="765"/>
                      </a:lnTo>
                      <a:lnTo>
                        <a:pt x="799" y="761"/>
                      </a:lnTo>
                      <a:lnTo>
                        <a:pt x="792" y="758"/>
                      </a:lnTo>
                      <a:lnTo>
                        <a:pt x="779" y="756"/>
                      </a:lnTo>
                      <a:lnTo>
                        <a:pt x="764" y="755"/>
                      </a:lnTo>
                      <a:lnTo>
                        <a:pt x="757" y="754"/>
                      </a:lnTo>
                      <a:lnTo>
                        <a:pt x="746" y="753"/>
                      </a:lnTo>
                      <a:lnTo>
                        <a:pt x="738" y="755"/>
                      </a:lnTo>
                      <a:lnTo>
                        <a:pt x="728" y="755"/>
                      </a:lnTo>
                      <a:lnTo>
                        <a:pt x="721" y="754"/>
                      </a:lnTo>
                      <a:lnTo>
                        <a:pt x="718" y="753"/>
                      </a:lnTo>
                      <a:lnTo>
                        <a:pt x="704" y="752"/>
                      </a:lnTo>
                      <a:lnTo>
                        <a:pt x="694" y="750"/>
                      </a:lnTo>
                      <a:lnTo>
                        <a:pt x="676" y="742"/>
                      </a:lnTo>
                      <a:lnTo>
                        <a:pt x="671" y="740"/>
                      </a:lnTo>
                      <a:lnTo>
                        <a:pt x="659" y="739"/>
                      </a:lnTo>
                      <a:lnTo>
                        <a:pt x="655" y="735"/>
                      </a:lnTo>
                      <a:lnTo>
                        <a:pt x="655" y="738"/>
                      </a:lnTo>
                      <a:lnTo>
                        <a:pt x="653" y="738"/>
                      </a:lnTo>
                      <a:lnTo>
                        <a:pt x="651" y="737"/>
                      </a:lnTo>
                      <a:lnTo>
                        <a:pt x="651" y="740"/>
                      </a:lnTo>
                      <a:lnTo>
                        <a:pt x="648" y="739"/>
                      </a:lnTo>
                      <a:lnTo>
                        <a:pt x="646" y="738"/>
                      </a:lnTo>
                      <a:lnTo>
                        <a:pt x="645" y="738"/>
                      </a:lnTo>
                      <a:lnTo>
                        <a:pt x="645" y="739"/>
                      </a:lnTo>
                      <a:lnTo>
                        <a:pt x="648" y="743"/>
                      </a:lnTo>
                      <a:lnTo>
                        <a:pt x="645" y="747"/>
                      </a:lnTo>
                      <a:lnTo>
                        <a:pt x="642" y="747"/>
                      </a:lnTo>
                      <a:lnTo>
                        <a:pt x="639" y="744"/>
                      </a:lnTo>
                      <a:lnTo>
                        <a:pt x="638" y="743"/>
                      </a:lnTo>
                      <a:lnTo>
                        <a:pt x="636" y="744"/>
                      </a:lnTo>
                      <a:lnTo>
                        <a:pt x="635" y="747"/>
                      </a:lnTo>
                      <a:lnTo>
                        <a:pt x="636" y="749"/>
                      </a:lnTo>
                      <a:lnTo>
                        <a:pt x="636" y="750"/>
                      </a:lnTo>
                      <a:lnTo>
                        <a:pt x="643" y="750"/>
                      </a:lnTo>
                      <a:lnTo>
                        <a:pt x="646" y="751"/>
                      </a:lnTo>
                      <a:lnTo>
                        <a:pt x="645" y="752"/>
                      </a:lnTo>
                      <a:lnTo>
                        <a:pt x="640" y="752"/>
                      </a:lnTo>
                      <a:lnTo>
                        <a:pt x="640" y="754"/>
                      </a:lnTo>
                      <a:lnTo>
                        <a:pt x="646" y="754"/>
                      </a:lnTo>
                      <a:lnTo>
                        <a:pt x="648" y="755"/>
                      </a:lnTo>
                      <a:lnTo>
                        <a:pt x="648" y="758"/>
                      </a:lnTo>
                      <a:lnTo>
                        <a:pt x="653" y="759"/>
                      </a:lnTo>
                      <a:lnTo>
                        <a:pt x="655" y="761"/>
                      </a:lnTo>
                      <a:lnTo>
                        <a:pt x="655" y="763"/>
                      </a:lnTo>
                      <a:lnTo>
                        <a:pt x="653" y="764"/>
                      </a:lnTo>
                      <a:lnTo>
                        <a:pt x="651" y="763"/>
                      </a:lnTo>
                      <a:lnTo>
                        <a:pt x="648" y="763"/>
                      </a:lnTo>
                      <a:lnTo>
                        <a:pt x="646" y="764"/>
                      </a:lnTo>
                      <a:lnTo>
                        <a:pt x="648" y="765"/>
                      </a:lnTo>
                      <a:lnTo>
                        <a:pt x="651" y="765"/>
                      </a:lnTo>
                      <a:lnTo>
                        <a:pt x="653" y="766"/>
                      </a:lnTo>
                      <a:lnTo>
                        <a:pt x="653" y="767"/>
                      </a:lnTo>
                      <a:lnTo>
                        <a:pt x="651" y="767"/>
                      </a:lnTo>
                      <a:lnTo>
                        <a:pt x="652" y="769"/>
                      </a:lnTo>
                      <a:lnTo>
                        <a:pt x="652" y="770"/>
                      </a:lnTo>
                      <a:lnTo>
                        <a:pt x="651" y="770"/>
                      </a:lnTo>
                      <a:lnTo>
                        <a:pt x="648" y="769"/>
                      </a:lnTo>
                      <a:lnTo>
                        <a:pt x="646" y="769"/>
                      </a:lnTo>
                      <a:lnTo>
                        <a:pt x="648" y="771"/>
                      </a:lnTo>
                      <a:lnTo>
                        <a:pt x="648" y="772"/>
                      </a:lnTo>
                      <a:lnTo>
                        <a:pt x="646" y="773"/>
                      </a:lnTo>
                      <a:lnTo>
                        <a:pt x="645" y="775"/>
                      </a:lnTo>
                      <a:lnTo>
                        <a:pt x="646" y="776"/>
                      </a:lnTo>
                      <a:lnTo>
                        <a:pt x="652" y="776"/>
                      </a:lnTo>
                      <a:lnTo>
                        <a:pt x="653" y="777"/>
                      </a:lnTo>
                      <a:lnTo>
                        <a:pt x="652" y="778"/>
                      </a:lnTo>
                      <a:lnTo>
                        <a:pt x="649" y="778"/>
                      </a:lnTo>
                      <a:lnTo>
                        <a:pt x="649" y="780"/>
                      </a:lnTo>
                      <a:lnTo>
                        <a:pt x="648" y="781"/>
                      </a:lnTo>
                      <a:lnTo>
                        <a:pt x="646" y="781"/>
                      </a:lnTo>
                      <a:lnTo>
                        <a:pt x="645" y="780"/>
                      </a:lnTo>
                      <a:lnTo>
                        <a:pt x="645" y="779"/>
                      </a:lnTo>
                      <a:lnTo>
                        <a:pt x="643" y="781"/>
                      </a:lnTo>
                      <a:lnTo>
                        <a:pt x="642" y="783"/>
                      </a:lnTo>
                      <a:lnTo>
                        <a:pt x="638" y="782"/>
                      </a:lnTo>
                      <a:lnTo>
                        <a:pt x="636" y="782"/>
                      </a:lnTo>
                      <a:lnTo>
                        <a:pt x="636" y="785"/>
                      </a:lnTo>
                      <a:lnTo>
                        <a:pt x="633" y="787"/>
                      </a:lnTo>
                      <a:lnTo>
                        <a:pt x="633" y="790"/>
                      </a:lnTo>
                      <a:lnTo>
                        <a:pt x="636" y="791"/>
                      </a:lnTo>
                      <a:lnTo>
                        <a:pt x="638" y="793"/>
                      </a:lnTo>
                      <a:lnTo>
                        <a:pt x="640" y="793"/>
                      </a:lnTo>
                      <a:lnTo>
                        <a:pt x="642" y="794"/>
                      </a:lnTo>
                      <a:lnTo>
                        <a:pt x="640" y="796"/>
                      </a:lnTo>
                      <a:lnTo>
                        <a:pt x="639" y="795"/>
                      </a:lnTo>
                      <a:lnTo>
                        <a:pt x="636" y="796"/>
                      </a:lnTo>
                      <a:lnTo>
                        <a:pt x="639" y="800"/>
                      </a:lnTo>
                      <a:lnTo>
                        <a:pt x="633" y="800"/>
                      </a:lnTo>
                      <a:lnTo>
                        <a:pt x="633" y="802"/>
                      </a:lnTo>
                      <a:lnTo>
                        <a:pt x="630" y="804"/>
                      </a:lnTo>
                      <a:lnTo>
                        <a:pt x="630" y="806"/>
                      </a:lnTo>
                      <a:lnTo>
                        <a:pt x="629" y="808"/>
                      </a:lnTo>
                      <a:lnTo>
                        <a:pt x="627" y="809"/>
                      </a:lnTo>
                      <a:lnTo>
                        <a:pt x="630" y="810"/>
                      </a:lnTo>
                      <a:lnTo>
                        <a:pt x="630" y="812"/>
                      </a:lnTo>
                      <a:lnTo>
                        <a:pt x="629" y="812"/>
                      </a:lnTo>
                      <a:lnTo>
                        <a:pt x="625" y="810"/>
                      </a:lnTo>
                      <a:lnTo>
                        <a:pt x="619" y="810"/>
                      </a:lnTo>
                      <a:lnTo>
                        <a:pt x="619" y="811"/>
                      </a:lnTo>
                      <a:lnTo>
                        <a:pt x="620" y="811"/>
                      </a:lnTo>
                      <a:lnTo>
                        <a:pt x="622" y="812"/>
                      </a:lnTo>
                      <a:lnTo>
                        <a:pt x="619" y="813"/>
                      </a:lnTo>
                      <a:lnTo>
                        <a:pt x="620" y="815"/>
                      </a:lnTo>
                      <a:lnTo>
                        <a:pt x="619" y="816"/>
                      </a:lnTo>
                      <a:lnTo>
                        <a:pt x="613" y="816"/>
                      </a:lnTo>
                      <a:lnTo>
                        <a:pt x="613" y="817"/>
                      </a:lnTo>
                      <a:lnTo>
                        <a:pt x="616" y="818"/>
                      </a:lnTo>
                      <a:lnTo>
                        <a:pt x="617" y="821"/>
                      </a:lnTo>
                      <a:lnTo>
                        <a:pt x="622" y="821"/>
                      </a:lnTo>
                      <a:lnTo>
                        <a:pt x="623" y="822"/>
                      </a:lnTo>
                      <a:lnTo>
                        <a:pt x="623" y="823"/>
                      </a:lnTo>
                      <a:lnTo>
                        <a:pt x="617" y="823"/>
                      </a:lnTo>
                      <a:lnTo>
                        <a:pt x="616" y="824"/>
                      </a:lnTo>
                      <a:lnTo>
                        <a:pt x="613" y="824"/>
                      </a:lnTo>
                      <a:lnTo>
                        <a:pt x="613" y="822"/>
                      </a:lnTo>
                      <a:lnTo>
                        <a:pt x="612" y="822"/>
                      </a:lnTo>
                      <a:lnTo>
                        <a:pt x="612" y="823"/>
                      </a:lnTo>
                      <a:lnTo>
                        <a:pt x="610" y="826"/>
                      </a:lnTo>
                      <a:lnTo>
                        <a:pt x="609" y="828"/>
                      </a:lnTo>
                      <a:lnTo>
                        <a:pt x="604" y="826"/>
                      </a:lnTo>
                      <a:lnTo>
                        <a:pt x="602" y="825"/>
                      </a:lnTo>
                      <a:lnTo>
                        <a:pt x="599" y="825"/>
                      </a:lnTo>
                      <a:lnTo>
                        <a:pt x="599" y="826"/>
                      </a:lnTo>
                      <a:lnTo>
                        <a:pt x="603" y="828"/>
                      </a:lnTo>
                      <a:lnTo>
                        <a:pt x="603" y="830"/>
                      </a:lnTo>
                      <a:lnTo>
                        <a:pt x="600" y="830"/>
                      </a:lnTo>
                      <a:lnTo>
                        <a:pt x="599" y="830"/>
                      </a:lnTo>
                      <a:lnTo>
                        <a:pt x="597" y="831"/>
                      </a:lnTo>
                      <a:lnTo>
                        <a:pt x="596" y="831"/>
                      </a:lnTo>
                      <a:lnTo>
                        <a:pt x="593" y="830"/>
                      </a:lnTo>
                      <a:lnTo>
                        <a:pt x="591" y="829"/>
                      </a:lnTo>
                      <a:lnTo>
                        <a:pt x="590" y="826"/>
                      </a:lnTo>
                      <a:lnTo>
                        <a:pt x="590" y="824"/>
                      </a:lnTo>
                      <a:lnTo>
                        <a:pt x="591" y="823"/>
                      </a:lnTo>
                      <a:lnTo>
                        <a:pt x="587" y="823"/>
                      </a:lnTo>
                      <a:lnTo>
                        <a:pt x="587" y="821"/>
                      </a:lnTo>
                      <a:lnTo>
                        <a:pt x="587" y="820"/>
                      </a:lnTo>
                      <a:lnTo>
                        <a:pt x="584" y="820"/>
                      </a:lnTo>
                      <a:lnTo>
                        <a:pt x="584" y="822"/>
                      </a:lnTo>
                      <a:lnTo>
                        <a:pt x="584" y="823"/>
                      </a:lnTo>
                      <a:lnTo>
                        <a:pt x="583" y="824"/>
                      </a:lnTo>
                      <a:lnTo>
                        <a:pt x="580" y="824"/>
                      </a:lnTo>
                      <a:lnTo>
                        <a:pt x="579" y="825"/>
                      </a:lnTo>
                      <a:lnTo>
                        <a:pt x="576" y="825"/>
                      </a:lnTo>
                      <a:lnTo>
                        <a:pt x="576" y="831"/>
                      </a:lnTo>
                      <a:lnTo>
                        <a:pt x="574" y="830"/>
                      </a:lnTo>
                      <a:lnTo>
                        <a:pt x="571" y="830"/>
                      </a:lnTo>
                      <a:lnTo>
                        <a:pt x="571" y="831"/>
                      </a:lnTo>
                      <a:lnTo>
                        <a:pt x="573" y="833"/>
                      </a:lnTo>
                      <a:lnTo>
                        <a:pt x="571" y="834"/>
                      </a:lnTo>
                      <a:lnTo>
                        <a:pt x="568" y="835"/>
                      </a:lnTo>
                      <a:lnTo>
                        <a:pt x="566" y="836"/>
                      </a:lnTo>
                      <a:lnTo>
                        <a:pt x="561" y="835"/>
                      </a:lnTo>
                      <a:lnTo>
                        <a:pt x="557" y="834"/>
                      </a:lnTo>
                      <a:lnTo>
                        <a:pt x="554" y="832"/>
                      </a:lnTo>
                      <a:lnTo>
                        <a:pt x="554" y="826"/>
                      </a:lnTo>
                      <a:lnTo>
                        <a:pt x="551" y="822"/>
                      </a:lnTo>
                      <a:lnTo>
                        <a:pt x="548" y="822"/>
                      </a:lnTo>
                      <a:lnTo>
                        <a:pt x="545" y="824"/>
                      </a:lnTo>
                      <a:lnTo>
                        <a:pt x="540" y="831"/>
                      </a:lnTo>
                      <a:lnTo>
                        <a:pt x="530" y="832"/>
                      </a:lnTo>
                      <a:lnTo>
                        <a:pt x="518" y="830"/>
                      </a:lnTo>
                      <a:lnTo>
                        <a:pt x="509" y="820"/>
                      </a:lnTo>
                      <a:lnTo>
                        <a:pt x="498" y="799"/>
                      </a:lnTo>
                      <a:lnTo>
                        <a:pt x="494" y="795"/>
                      </a:lnTo>
                      <a:lnTo>
                        <a:pt x="486" y="794"/>
                      </a:lnTo>
                      <a:lnTo>
                        <a:pt x="478" y="797"/>
                      </a:lnTo>
                      <a:lnTo>
                        <a:pt x="468" y="799"/>
                      </a:lnTo>
                      <a:lnTo>
                        <a:pt x="447" y="803"/>
                      </a:lnTo>
                      <a:lnTo>
                        <a:pt x="427" y="809"/>
                      </a:lnTo>
                      <a:lnTo>
                        <a:pt x="413" y="809"/>
                      </a:lnTo>
                      <a:lnTo>
                        <a:pt x="401" y="810"/>
                      </a:lnTo>
                      <a:lnTo>
                        <a:pt x="393" y="811"/>
                      </a:lnTo>
                      <a:lnTo>
                        <a:pt x="388" y="816"/>
                      </a:lnTo>
                      <a:lnTo>
                        <a:pt x="381" y="818"/>
                      </a:lnTo>
                      <a:lnTo>
                        <a:pt x="370" y="819"/>
                      </a:lnTo>
                      <a:lnTo>
                        <a:pt x="361" y="815"/>
                      </a:lnTo>
                      <a:lnTo>
                        <a:pt x="347" y="804"/>
                      </a:lnTo>
                      <a:lnTo>
                        <a:pt x="324" y="797"/>
                      </a:lnTo>
                      <a:lnTo>
                        <a:pt x="302" y="792"/>
                      </a:lnTo>
                      <a:lnTo>
                        <a:pt x="290" y="789"/>
                      </a:lnTo>
                      <a:lnTo>
                        <a:pt x="280" y="789"/>
                      </a:lnTo>
                      <a:lnTo>
                        <a:pt x="272" y="795"/>
                      </a:lnTo>
                      <a:lnTo>
                        <a:pt x="266" y="797"/>
                      </a:lnTo>
                      <a:lnTo>
                        <a:pt x="253" y="798"/>
                      </a:lnTo>
                      <a:lnTo>
                        <a:pt x="249" y="801"/>
                      </a:lnTo>
                      <a:lnTo>
                        <a:pt x="237" y="801"/>
                      </a:lnTo>
                      <a:lnTo>
                        <a:pt x="233" y="803"/>
                      </a:lnTo>
                      <a:lnTo>
                        <a:pt x="231" y="804"/>
                      </a:lnTo>
                      <a:lnTo>
                        <a:pt x="226" y="809"/>
                      </a:lnTo>
                      <a:lnTo>
                        <a:pt x="218" y="812"/>
                      </a:lnTo>
                      <a:lnTo>
                        <a:pt x="214" y="816"/>
                      </a:lnTo>
                      <a:lnTo>
                        <a:pt x="208" y="821"/>
                      </a:lnTo>
                      <a:lnTo>
                        <a:pt x="198" y="823"/>
                      </a:lnTo>
                      <a:lnTo>
                        <a:pt x="193" y="817"/>
                      </a:lnTo>
                      <a:lnTo>
                        <a:pt x="188" y="816"/>
                      </a:lnTo>
                      <a:lnTo>
                        <a:pt x="184" y="816"/>
                      </a:lnTo>
                      <a:lnTo>
                        <a:pt x="181" y="813"/>
                      </a:lnTo>
                      <a:lnTo>
                        <a:pt x="180" y="812"/>
                      </a:lnTo>
                      <a:lnTo>
                        <a:pt x="174" y="811"/>
                      </a:lnTo>
                      <a:lnTo>
                        <a:pt x="168" y="810"/>
                      </a:lnTo>
                      <a:lnTo>
                        <a:pt x="165" y="807"/>
                      </a:lnTo>
                      <a:lnTo>
                        <a:pt x="171" y="803"/>
                      </a:lnTo>
                      <a:lnTo>
                        <a:pt x="171" y="800"/>
                      </a:lnTo>
                      <a:lnTo>
                        <a:pt x="165" y="799"/>
                      </a:lnTo>
                      <a:lnTo>
                        <a:pt x="159" y="798"/>
                      </a:lnTo>
                      <a:lnTo>
                        <a:pt x="154" y="795"/>
                      </a:lnTo>
                      <a:lnTo>
                        <a:pt x="149" y="793"/>
                      </a:lnTo>
                      <a:lnTo>
                        <a:pt x="145" y="793"/>
                      </a:lnTo>
                      <a:lnTo>
                        <a:pt x="141" y="797"/>
                      </a:lnTo>
                      <a:lnTo>
                        <a:pt x="136" y="800"/>
                      </a:lnTo>
                      <a:lnTo>
                        <a:pt x="134" y="802"/>
                      </a:lnTo>
                      <a:lnTo>
                        <a:pt x="128" y="805"/>
                      </a:lnTo>
                      <a:lnTo>
                        <a:pt x="122" y="806"/>
                      </a:lnTo>
                      <a:lnTo>
                        <a:pt x="118" y="802"/>
                      </a:lnTo>
                      <a:lnTo>
                        <a:pt x="121" y="796"/>
                      </a:lnTo>
                      <a:lnTo>
                        <a:pt x="116" y="793"/>
                      </a:lnTo>
                      <a:lnTo>
                        <a:pt x="110" y="792"/>
                      </a:lnTo>
                      <a:lnTo>
                        <a:pt x="105" y="788"/>
                      </a:lnTo>
                      <a:lnTo>
                        <a:pt x="108" y="781"/>
                      </a:lnTo>
                      <a:lnTo>
                        <a:pt x="105" y="777"/>
                      </a:lnTo>
                      <a:lnTo>
                        <a:pt x="93" y="776"/>
                      </a:lnTo>
                      <a:lnTo>
                        <a:pt x="87" y="775"/>
                      </a:lnTo>
                      <a:lnTo>
                        <a:pt x="83" y="769"/>
                      </a:lnTo>
                      <a:lnTo>
                        <a:pt x="79" y="764"/>
                      </a:lnTo>
                      <a:lnTo>
                        <a:pt x="76" y="758"/>
                      </a:lnTo>
                      <a:lnTo>
                        <a:pt x="70" y="760"/>
                      </a:lnTo>
                      <a:lnTo>
                        <a:pt x="63" y="760"/>
                      </a:lnTo>
                      <a:lnTo>
                        <a:pt x="60" y="759"/>
                      </a:lnTo>
                      <a:lnTo>
                        <a:pt x="59" y="759"/>
                      </a:lnTo>
                      <a:lnTo>
                        <a:pt x="54" y="761"/>
                      </a:lnTo>
                      <a:lnTo>
                        <a:pt x="53" y="763"/>
                      </a:lnTo>
                      <a:lnTo>
                        <a:pt x="51" y="764"/>
                      </a:lnTo>
                      <a:lnTo>
                        <a:pt x="49" y="764"/>
                      </a:lnTo>
                      <a:lnTo>
                        <a:pt x="46" y="765"/>
                      </a:lnTo>
                      <a:lnTo>
                        <a:pt x="44" y="766"/>
                      </a:lnTo>
                      <a:lnTo>
                        <a:pt x="43" y="767"/>
                      </a:lnTo>
                      <a:lnTo>
                        <a:pt x="40" y="769"/>
                      </a:lnTo>
                      <a:lnTo>
                        <a:pt x="40" y="770"/>
                      </a:lnTo>
                      <a:lnTo>
                        <a:pt x="38" y="773"/>
                      </a:lnTo>
                      <a:lnTo>
                        <a:pt x="31" y="773"/>
                      </a:lnTo>
                      <a:lnTo>
                        <a:pt x="28" y="768"/>
                      </a:lnTo>
                      <a:lnTo>
                        <a:pt x="23" y="764"/>
                      </a:lnTo>
                      <a:lnTo>
                        <a:pt x="11" y="763"/>
                      </a:lnTo>
                      <a:lnTo>
                        <a:pt x="4" y="764"/>
                      </a:lnTo>
                      <a:lnTo>
                        <a:pt x="1" y="765"/>
                      </a:lnTo>
                      <a:lnTo>
                        <a:pt x="0" y="764"/>
                      </a:lnTo>
                      <a:lnTo>
                        <a:pt x="7" y="753"/>
                      </a:lnTo>
                      <a:lnTo>
                        <a:pt x="15" y="743"/>
                      </a:lnTo>
                      <a:lnTo>
                        <a:pt x="23" y="736"/>
                      </a:lnTo>
                      <a:lnTo>
                        <a:pt x="33" y="735"/>
                      </a:lnTo>
                      <a:lnTo>
                        <a:pt x="38" y="736"/>
                      </a:lnTo>
                      <a:lnTo>
                        <a:pt x="43" y="736"/>
                      </a:lnTo>
                      <a:lnTo>
                        <a:pt x="46" y="735"/>
                      </a:lnTo>
                      <a:lnTo>
                        <a:pt x="46" y="734"/>
                      </a:lnTo>
                      <a:lnTo>
                        <a:pt x="41" y="733"/>
                      </a:lnTo>
                      <a:lnTo>
                        <a:pt x="38" y="731"/>
                      </a:lnTo>
                      <a:lnTo>
                        <a:pt x="37" y="727"/>
                      </a:lnTo>
                      <a:lnTo>
                        <a:pt x="43" y="723"/>
                      </a:lnTo>
                      <a:lnTo>
                        <a:pt x="53" y="718"/>
                      </a:lnTo>
                      <a:lnTo>
                        <a:pt x="64" y="712"/>
                      </a:lnTo>
                      <a:lnTo>
                        <a:pt x="70" y="707"/>
                      </a:lnTo>
                      <a:lnTo>
                        <a:pt x="73" y="708"/>
                      </a:lnTo>
                      <a:lnTo>
                        <a:pt x="74" y="710"/>
                      </a:lnTo>
                      <a:lnTo>
                        <a:pt x="77" y="710"/>
                      </a:lnTo>
                      <a:lnTo>
                        <a:pt x="82" y="704"/>
                      </a:lnTo>
                      <a:lnTo>
                        <a:pt x="90" y="694"/>
                      </a:lnTo>
                      <a:lnTo>
                        <a:pt x="98" y="685"/>
                      </a:lnTo>
                      <a:lnTo>
                        <a:pt x="102" y="680"/>
                      </a:lnTo>
                      <a:lnTo>
                        <a:pt x="105" y="679"/>
                      </a:lnTo>
                      <a:lnTo>
                        <a:pt x="106" y="679"/>
                      </a:lnTo>
                      <a:lnTo>
                        <a:pt x="106" y="682"/>
                      </a:lnTo>
                      <a:lnTo>
                        <a:pt x="105" y="685"/>
                      </a:lnTo>
                      <a:lnTo>
                        <a:pt x="105" y="690"/>
                      </a:lnTo>
                      <a:lnTo>
                        <a:pt x="102" y="695"/>
                      </a:lnTo>
                      <a:lnTo>
                        <a:pt x="99" y="700"/>
                      </a:lnTo>
                      <a:lnTo>
                        <a:pt x="100" y="707"/>
                      </a:lnTo>
                      <a:lnTo>
                        <a:pt x="102" y="714"/>
                      </a:lnTo>
                      <a:lnTo>
                        <a:pt x="103" y="716"/>
                      </a:lnTo>
                      <a:lnTo>
                        <a:pt x="105" y="717"/>
                      </a:lnTo>
                      <a:lnTo>
                        <a:pt x="106" y="715"/>
                      </a:lnTo>
                      <a:lnTo>
                        <a:pt x="105" y="710"/>
                      </a:lnTo>
                      <a:lnTo>
                        <a:pt x="105" y="701"/>
                      </a:lnTo>
                      <a:lnTo>
                        <a:pt x="109" y="697"/>
                      </a:lnTo>
                      <a:lnTo>
                        <a:pt x="110" y="693"/>
                      </a:lnTo>
                      <a:lnTo>
                        <a:pt x="112" y="691"/>
                      </a:lnTo>
                      <a:lnTo>
                        <a:pt x="115" y="690"/>
                      </a:lnTo>
                      <a:lnTo>
                        <a:pt x="115" y="692"/>
                      </a:lnTo>
                      <a:lnTo>
                        <a:pt x="118" y="691"/>
                      </a:lnTo>
                      <a:lnTo>
                        <a:pt x="119" y="690"/>
                      </a:lnTo>
                      <a:lnTo>
                        <a:pt x="119" y="685"/>
                      </a:lnTo>
                      <a:lnTo>
                        <a:pt x="118" y="681"/>
                      </a:lnTo>
                      <a:lnTo>
                        <a:pt x="115" y="679"/>
                      </a:lnTo>
                      <a:lnTo>
                        <a:pt x="112" y="677"/>
                      </a:lnTo>
                      <a:lnTo>
                        <a:pt x="106" y="675"/>
                      </a:lnTo>
                      <a:lnTo>
                        <a:pt x="100" y="672"/>
                      </a:lnTo>
                      <a:lnTo>
                        <a:pt x="100" y="666"/>
                      </a:lnTo>
                      <a:lnTo>
                        <a:pt x="109" y="660"/>
                      </a:lnTo>
                      <a:lnTo>
                        <a:pt x="113" y="653"/>
                      </a:lnTo>
                      <a:lnTo>
                        <a:pt x="112" y="648"/>
                      </a:lnTo>
                      <a:lnTo>
                        <a:pt x="113" y="646"/>
                      </a:lnTo>
                      <a:lnTo>
                        <a:pt x="116" y="647"/>
                      </a:lnTo>
                      <a:lnTo>
                        <a:pt x="125" y="649"/>
                      </a:lnTo>
                      <a:lnTo>
                        <a:pt x="126" y="651"/>
                      </a:lnTo>
                      <a:lnTo>
                        <a:pt x="126" y="654"/>
                      </a:lnTo>
                      <a:lnTo>
                        <a:pt x="131" y="654"/>
                      </a:lnTo>
                      <a:lnTo>
                        <a:pt x="135" y="655"/>
                      </a:lnTo>
                      <a:lnTo>
                        <a:pt x="139" y="657"/>
                      </a:lnTo>
                      <a:lnTo>
                        <a:pt x="141" y="661"/>
                      </a:lnTo>
                      <a:lnTo>
                        <a:pt x="139" y="668"/>
                      </a:lnTo>
                      <a:lnTo>
                        <a:pt x="139" y="673"/>
                      </a:lnTo>
                      <a:lnTo>
                        <a:pt x="141" y="675"/>
                      </a:lnTo>
                      <a:lnTo>
                        <a:pt x="142" y="676"/>
                      </a:lnTo>
                      <a:lnTo>
                        <a:pt x="145" y="675"/>
                      </a:lnTo>
                      <a:lnTo>
                        <a:pt x="145" y="664"/>
                      </a:lnTo>
                      <a:lnTo>
                        <a:pt x="148" y="663"/>
                      </a:lnTo>
                      <a:lnTo>
                        <a:pt x="149" y="662"/>
                      </a:lnTo>
                      <a:lnTo>
                        <a:pt x="151" y="660"/>
                      </a:lnTo>
                      <a:lnTo>
                        <a:pt x="148" y="658"/>
                      </a:lnTo>
                      <a:lnTo>
                        <a:pt x="144" y="657"/>
                      </a:lnTo>
                      <a:lnTo>
                        <a:pt x="142" y="654"/>
                      </a:lnTo>
                      <a:lnTo>
                        <a:pt x="142" y="653"/>
                      </a:lnTo>
                      <a:lnTo>
                        <a:pt x="144" y="650"/>
                      </a:lnTo>
                      <a:lnTo>
                        <a:pt x="151" y="647"/>
                      </a:lnTo>
                      <a:lnTo>
                        <a:pt x="154" y="646"/>
                      </a:lnTo>
                      <a:lnTo>
                        <a:pt x="148" y="646"/>
                      </a:lnTo>
                      <a:lnTo>
                        <a:pt x="141" y="647"/>
                      </a:lnTo>
                      <a:lnTo>
                        <a:pt x="135" y="649"/>
                      </a:lnTo>
                      <a:lnTo>
                        <a:pt x="131" y="648"/>
                      </a:lnTo>
                      <a:lnTo>
                        <a:pt x="126" y="647"/>
                      </a:lnTo>
                      <a:lnTo>
                        <a:pt x="125" y="643"/>
                      </a:lnTo>
                      <a:lnTo>
                        <a:pt x="128" y="637"/>
                      </a:lnTo>
                      <a:lnTo>
                        <a:pt x="135" y="629"/>
                      </a:lnTo>
                      <a:lnTo>
                        <a:pt x="139" y="626"/>
                      </a:lnTo>
                      <a:lnTo>
                        <a:pt x="144" y="625"/>
                      </a:lnTo>
                      <a:lnTo>
                        <a:pt x="146" y="625"/>
                      </a:lnTo>
                      <a:lnTo>
                        <a:pt x="159" y="623"/>
                      </a:lnTo>
                      <a:lnTo>
                        <a:pt x="175" y="620"/>
                      </a:lnTo>
                      <a:lnTo>
                        <a:pt x="187" y="618"/>
                      </a:lnTo>
                      <a:lnTo>
                        <a:pt x="201" y="609"/>
                      </a:lnTo>
                      <a:lnTo>
                        <a:pt x="204" y="602"/>
                      </a:lnTo>
                      <a:lnTo>
                        <a:pt x="203" y="597"/>
                      </a:lnTo>
                      <a:lnTo>
                        <a:pt x="201" y="593"/>
                      </a:lnTo>
                      <a:lnTo>
                        <a:pt x="200" y="591"/>
                      </a:lnTo>
                      <a:lnTo>
                        <a:pt x="203" y="589"/>
                      </a:lnTo>
                      <a:lnTo>
                        <a:pt x="210" y="590"/>
                      </a:lnTo>
                      <a:lnTo>
                        <a:pt x="217" y="593"/>
                      </a:lnTo>
                      <a:lnTo>
                        <a:pt x="221" y="594"/>
                      </a:lnTo>
                      <a:lnTo>
                        <a:pt x="223" y="592"/>
                      </a:lnTo>
                      <a:lnTo>
                        <a:pt x="218" y="589"/>
                      </a:lnTo>
                      <a:lnTo>
                        <a:pt x="217" y="583"/>
                      </a:lnTo>
                      <a:lnTo>
                        <a:pt x="218" y="580"/>
                      </a:lnTo>
                      <a:lnTo>
                        <a:pt x="220" y="576"/>
                      </a:lnTo>
                      <a:lnTo>
                        <a:pt x="220" y="574"/>
                      </a:lnTo>
                      <a:lnTo>
                        <a:pt x="217" y="574"/>
                      </a:lnTo>
                      <a:lnTo>
                        <a:pt x="213" y="576"/>
                      </a:lnTo>
                      <a:lnTo>
                        <a:pt x="206" y="584"/>
                      </a:lnTo>
                      <a:lnTo>
                        <a:pt x="200" y="585"/>
                      </a:lnTo>
                      <a:lnTo>
                        <a:pt x="195" y="582"/>
                      </a:lnTo>
                      <a:lnTo>
                        <a:pt x="195" y="580"/>
                      </a:lnTo>
                      <a:lnTo>
                        <a:pt x="198" y="579"/>
                      </a:lnTo>
                      <a:lnTo>
                        <a:pt x="203" y="580"/>
                      </a:lnTo>
                      <a:lnTo>
                        <a:pt x="204" y="580"/>
                      </a:lnTo>
                      <a:lnTo>
                        <a:pt x="206" y="577"/>
                      </a:lnTo>
                      <a:lnTo>
                        <a:pt x="206" y="550"/>
                      </a:lnTo>
                      <a:lnTo>
                        <a:pt x="208" y="549"/>
                      </a:lnTo>
                      <a:lnTo>
                        <a:pt x="210" y="549"/>
                      </a:lnTo>
                      <a:lnTo>
                        <a:pt x="214" y="551"/>
                      </a:lnTo>
                      <a:lnTo>
                        <a:pt x="217" y="554"/>
                      </a:lnTo>
                      <a:lnTo>
                        <a:pt x="220" y="557"/>
                      </a:lnTo>
                      <a:lnTo>
                        <a:pt x="226" y="561"/>
                      </a:lnTo>
                      <a:lnTo>
                        <a:pt x="231" y="563"/>
                      </a:lnTo>
                      <a:lnTo>
                        <a:pt x="240" y="564"/>
                      </a:lnTo>
                      <a:lnTo>
                        <a:pt x="244" y="563"/>
                      </a:lnTo>
                      <a:lnTo>
                        <a:pt x="250" y="562"/>
                      </a:lnTo>
                      <a:lnTo>
                        <a:pt x="253" y="561"/>
                      </a:lnTo>
                      <a:lnTo>
                        <a:pt x="253" y="559"/>
                      </a:lnTo>
                      <a:lnTo>
                        <a:pt x="252" y="558"/>
                      </a:lnTo>
                      <a:lnTo>
                        <a:pt x="247" y="557"/>
                      </a:lnTo>
                      <a:lnTo>
                        <a:pt x="244" y="557"/>
                      </a:lnTo>
                      <a:lnTo>
                        <a:pt x="240" y="559"/>
                      </a:lnTo>
                      <a:lnTo>
                        <a:pt x="239" y="561"/>
                      </a:lnTo>
                      <a:lnTo>
                        <a:pt x="236" y="561"/>
                      </a:lnTo>
                      <a:lnTo>
                        <a:pt x="233" y="560"/>
                      </a:lnTo>
                      <a:lnTo>
                        <a:pt x="231" y="557"/>
                      </a:lnTo>
                      <a:lnTo>
                        <a:pt x="227" y="555"/>
                      </a:lnTo>
                      <a:lnTo>
                        <a:pt x="221" y="553"/>
                      </a:lnTo>
                      <a:lnTo>
                        <a:pt x="220" y="552"/>
                      </a:lnTo>
                      <a:lnTo>
                        <a:pt x="218" y="549"/>
                      </a:lnTo>
                      <a:lnTo>
                        <a:pt x="220" y="548"/>
                      </a:lnTo>
                      <a:lnTo>
                        <a:pt x="224" y="547"/>
                      </a:lnTo>
                      <a:lnTo>
                        <a:pt x="227" y="547"/>
                      </a:lnTo>
                      <a:lnTo>
                        <a:pt x="234" y="549"/>
                      </a:lnTo>
                      <a:lnTo>
                        <a:pt x="237" y="550"/>
                      </a:lnTo>
                      <a:lnTo>
                        <a:pt x="242" y="551"/>
                      </a:lnTo>
                      <a:lnTo>
                        <a:pt x="246" y="550"/>
                      </a:lnTo>
                      <a:lnTo>
                        <a:pt x="249" y="549"/>
                      </a:lnTo>
                      <a:lnTo>
                        <a:pt x="252" y="550"/>
                      </a:lnTo>
                      <a:lnTo>
                        <a:pt x="252" y="549"/>
                      </a:lnTo>
                      <a:lnTo>
                        <a:pt x="249" y="548"/>
                      </a:lnTo>
                      <a:lnTo>
                        <a:pt x="244" y="547"/>
                      </a:lnTo>
                      <a:lnTo>
                        <a:pt x="240" y="547"/>
                      </a:lnTo>
                      <a:lnTo>
                        <a:pt x="240" y="544"/>
                      </a:lnTo>
                      <a:lnTo>
                        <a:pt x="247" y="544"/>
                      </a:lnTo>
                      <a:lnTo>
                        <a:pt x="250" y="543"/>
                      </a:lnTo>
                      <a:lnTo>
                        <a:pt x="254" y="543"/>
                      </a:lnTo>
                      <a:lnTo>
                        <a:pt x="256" y="545"/>
                      </a:lnTo>
                      <a:lnTo>
                        <a:pt x="259" y="545"/>
                      </a:lnTo>
                      <a:lnTo>
                        <a:pt x="259" y="543"/>
                      </a:lnTo>
                      <a:lnTo>
                        <a:pt x="257" y="543"/>
                      </a:lnTo>
                      <a:lnTo>
                        <a:pt x="254" y="541"/>
                      </a:lnTo>
                      <a:lnTo>
                        <a:pt x="249" y="540"/>
                      </a:lnTo>
                      <a:lnTo>
                        <a:pt x="246" y="537"/>
                      </a:lnTo>
                      <a:lnTo>
                        <a:pt x="244" y="536"/>
                      </a:lnTo>
                      <a:lnTo>
                        <a:pt x="246" y="534"/>
                      </a:lnTo>
                      <a:lnTo>
                        <a:pt x="250" y="535"/>
                      </a:lnTo>
                      <a:lnTo>
                        <a:pt x="257" y="539"/>
                      </a:lnTo>
                      <a:lnTo>
                        <a:pt x="259" y="541"/>
                      </a:lnTo>
                      <a:lnTo>
                        <a:pt x="260" y="540"/>
                      </a:lnTo>
                      <a:lnTo>
                        <a:pt x="260" y="538"/>
                      </a:lnTo>
                      <a:lnTo>
                        <a:pt x="256" y="535"/>
                      </a:lnTo>
                      <a:lnTo>
                        <a:pt x="252" y="533"/>
                      </a:lnTo>
                      <a:lnTo>
                        <a:pt x="246" y="532"/>
                      </a:lnTo>
                      <a:lnTo>
                        <a:pt x="242" y="532"/>
                      </a:lnTo>
                      <a:lnTo>
                        <a:pt x="239" y="531"/>
                      </a:lnTo>
                      <a:lnTo>
                        <a:pt x="237" y="528"/>
                      </a:lnTo>
                      <a:lnTo>
                        <a:pt x="239" y="526"/>
                      </a:lnTo>
                      <a:lnTo>
                        <a:pt x="244" y="528"/>
                      </a:lnTo>
                      <a:lnTo>
                        <a:pt x="249" y="531"/>
                      </a:lnTo>
                      <a:lnTo>
                        <a:pt x="256" y="532"/>
                      </a:lnTo>
                      <a:lnTo>
                        <a:pt x="262" y="536"/>
                      </a:lnTo>
                      <a:lnTo>
                        <a:pt x="265" y="537"/>
                      </a:lnTo>
                      <a:lnTo>
                        <a:pt x="266" y="536"/>
                      </a:lnTo>
                      <a:lnTo>
                        <a:pt x="263" y="532"/>
                      </a:lnTo>
                      <a:lnTo>
                        <a:pt x="263" y="528"/>
                      </a:lnTo>
                      <a:lnTo>
                        <a:pt x="266" y="524"/>
                      </a:lnTo>
                      <a:lnTo>
                        <a:pt x="266" y="522"/>
                      </a:lnTo>
                      <a:lnTo>
                        <a:pt x="263" y="520"/>
                      </a:lnTo>
                      <a:lnTo>
                        <a:pt x="259" y="519"/>
                      </a:lnTo>
                      <a:lnTo>
                        <a:pt x="257" y="516"/>
                      </a:lnTo>
                      <a:lnTo>
                        <a:pt x="257" y="512"/>
                      </a:lnTo>
                      <a:lnTo>
                        <a:pt x="259" y="509"/>
                      </a:lnTo>
                      <a:lnTo>
                        <a:pt x="262" y="507"/>
                      </a:lnTo>
                      <a:lnTo>
                        <a:pt x="267" y="507"/>
                      </a:lnTo>
                      <a:lnTo>
                        <a:pt x="267" y="505"/>
                      </a:lnTo>
                      <a:lnTo>
                        <a:pt x="269" y="503"/>
                      </a:lnTo>
                      <a:lnTo>
                        <a:pt x="280" y="503"/>
                      </a:lnTo>
                      <a:lnTo>
                        <a:pt x="286" y="504"/>
                      </a:lnTo>
                      <a:lnTo>
                        <a:pt x="288" y="503"/>
                      </a:lnTo>
                      <a:lnTo>
                        <a:pt x="288" y="501"/>
                      </a:lnTo>
                      <a:lnTo>
                        <a:pt x="286" y="497"/>
                      </a:lnTo>
                      <a:lnTo>
                        <a:pt x="283" y="496"/>
                      </a:lnTo>
                      <a:lnTo>
                        <a:pt x="280" y="495"/>
                      </a:lnTo>
                      <a:lnTo>
                        <a:pt x="278" y="493"/>
                      </a:lnTo>
                      <a:lnTo>
                        <a:pt x="276" y="491"/>
                      </a:lnTo>
                      <a:lnTo>
                        <a:pt x="276" y="490"/>
                      </a:lnTo>
                      <a:lnTo>
                        <a:pt x="280" y="489"/>
                      </a:lnTo>
                      <a:lnTo>
                        <a:pt x="289" y="490"/>
                      </a:lnTo>
                      <a:lnTo>
                        <a:pt x="295" y="489"/>
                      </a:lnTo>
                      <a:lnTo>
                        <a:pt x="299" y="491"/>
                      </a:lnTo>
                      <a:lnTo>
                        <a:pt x="302" y="492"/>
                      </a:lnTo>
                      <a:lnTo>
                        <a:pt x="308" y="492"/>
                      </a:lnTo>
                      <a:lnTo>
                        <a:pt x="311" y="491"/>
                      </a:lnTo>
                      <a:lnTo>
                        <a:pt x="312" y="490"/>
                      </a:lnTo>
                      <a:lnTo>
                        <a:pt x="311" y="489"/>
                      </a:lnTo>
                      <a:lnTo>
                        <a:pt x="308" y="488"/>
                      </a:lnTo>
                      <a:lnTo>
                        <a:pt x="303" y="488"/>
                      </a:lnTo>
                      <a:lnTo>
                        <a:pt x="301" y="487"/>
                      </a:lnTo>
                      <a:lnTo>
                        <a:pt x="301" y="485"/>
                      </a:lnTo>
                      <a:lnTo>
                        <a:pt x="308" y="482"/>
                      </a:lnTo>
                      <a:lnTo>
                        <a:pt x="312" y="481"/>
                      </a:lnTo>
                      <a:lnTo>
                        <a:pt x="312" y="480"/>
                      </a:lnTo>
                      <a:lnTo>
                        <a:pt x="309" y="480"/>
                      </a:lnTo>
                      <a:lnTo>
                        <a:pt x="303" y="482"/>
                      </a:lnTo>
                      <a:lnTo>
                        <a:pt x="295" y="483"/>
                      </a:lnTo>
                      <a:lnTo>
                        <a:pt x="289" y="485"/>
                      </a:lnTo>
                      <a:lnTo>
                        <a:pt x="275" y="485"/>
                      </a:lnTo>
                      <a:lnTo>
                        <a:pt x="272" y="482"/>
                      </a:lnTo>
                      <a:lnTo>
                        <a:pt x="267" y="480"/>
                      </a:lnTo>
                      <a:lnTo>
                        <a:pt x="266" y="478"/>
                      </a:lnTo>
                      <a:lnTo>
                        <a:pt x="263" y="478"/>
                      </a:lnTo>
                      <a:lnTo>
                        <a:pt x="263" y="479"/>
                      </a:lnTo>
                      <a:lnTo>
                        <a:pt x="265" y="481"/>
                      </a:lnTo>
                      <a:lnTo>
                        <a:pt x="267" y="483"/>
                      </a:lnTo>
                      <a:lnTo>
                        <a:pt x="269" y="485"/>
                      </a:lnTo>
                      <a:lnTo>
                        <a:pt x="269" y="487"/>
                      </a:lnTo>
                      <a:lnTo>
                        <a:pt x="267" y="488"/>
                      </a:lnTo>
                      <a:lnTo>
                        <a:pt x="266" y="487"/>
                      </a:lnTo>
                      <a:lnTo>
                        <a:pt x="263" y="487"/>
                      </a:lnTo>
                      <a:lnTo>
                        <a:pt x="262" y="489"/>
                      </a:lnTo>
                      <a:lnTo>
                        <a:pt x="260" y="492"/>
                      </a:lnTo>
                      <a:lnTo>
                        <a:pt x="257" y="495"/>
                      </a:lnTo>
                      <a:lnTo>
                        <a:pt x="247" y="499"/>
                      </a:lnTo>
                      <a:lnTo>
                        <a:pt x="240" y="503"/>
                      </a:lnTo>
                      <a:lnTo>
                        <a:pt x="233" y="506"/>
                      </a:lnTo>
                      <a:lnTo>
                        <a:pt x="224" y="507"/>
                      </a:lnTo>
                      <a:lnTo>
                        <a:pt x="221" y="509"/>
                      </a:lnTo>
                      <a:lnTo>
                        <a:pt x="220" y="510"/>
                      </a:lnTo>
                      <a:lnTo>
                        <a:pt x="218" y="512"/>
                      </a:lnTo>
                      <a:lnTo>
                        <a:pt x="213" y="515"/>
                      </a:lnTo>
                      <a:lnTo>
                        <a:pt x="203" y="514"/>
                      </a:lnTo>
                      <a:lnTo>
                        <a:pt x="188" y="515"/>
                      </a:lnTo>
                      <a:lnTo>
                        <a:pt x="180" y="515"/>
                      </a:lnTo>
                      <a:lnTo>
                        <a:pt x="168" y="514"/>
                      </a:lnTo>
                      <a:lnTo>
                        <a:pt x="159" y="510"/>
                      </a:lnTo>
                      <a:lnTo>
                        <a:pt x="151" y="505"/>
                      </a:lnTo>
                      <a:lnTo>
                        <a:pt x="149" y="503"/>
                      </a:lnTo>
                      <a:lnTo>
                        <a:pt x="146" y="501"/>
                      </a:lnTo>
                      <a:lnTo>
                        <a:pt x="144" y="500"/>
                      </a:lnTo>
                      <a:lnTo>
                        <a:pt x="142" y="497"/>
                      </a:lnTo>
                      <a:lnTo>
                        <a:pt x="144" y="495"/>
                      </a:lnTo>
                      <a:lnTo>
                        <a:pt x="148" y="495"/>
                      </a:lnTo>
                      <a:lnTo>
                        <a:pt x="149" y="493"/>
                      </a:lnTo>
                      <a:lnTo>
                        <a:pt x="151" y="490"/>
                      </a:lnTo>
                      <a:lnTo>
                        <a:pt x="152" y="489"/>
                      </a:lnTo>
                      <a:lnTo>
                        <a:pt x="155" y="490"/>
                      </a:lnTo>
                      <a:lnTo>
                        <a:pt x="157" y="491"/>
                      </a:lnTo>
                      <a:lnTo>
                        <a:pt x="158" y="492"/>
                      </a:lnTo>
                      <a:lnTo>
                        <a:pt x="161" y="492"/>
                      </a:lnTo>
                      <a:lnTo>
                        <a:pt x="162" y="491"/>
                      </a:lnTo>
                      <a:lnTo>
                        <a:pt x="162" y="483"/>
                      </a:lnTo>
                      <a:lnTo>
                        <a:pt x="161" y="481"/>
                      </a:lnTo>
                      <a:lnTo>
                        <a:pt x="159" y="480"/>
                      </a:lnTo>
                      <a:lnTo>
                        <a:pt x="152" y="480"/>
                      </a:lnTo>
                      <a:lnTo>
                        <a:pt x="152" y="483"/>
                      </a:lnTo>
                      <a:lnTo>
                        <a:pt x="151" y="484"/>
                      </a:lnTo>
                      <a:lnTo>
                        <a:pt x="144" y="484"/>
                      </a:lnTo>
                      <a:lnTo>
                        <a:pt x="139" y="482"/>
                      </a:lnTo>
                      <a:lnTo>
                        <a:pt x="136" y="482"/>
                      </a:lnTo>
                      <a:lnTo>
                        <a:pt x="134" y="483"/>
                      </a:lnTo>
                      <a:lnTo>
                        <a:pt x="132" y="481"/>
                      </a:lnTo>
                      <a:lnTo>
                        <a:pt x="132" y="474"/>
                      </a:lnTo>
                      <a:lnTo>
                        <a:pt x="136" y="472"/>
                      </a:lnTo>
                      <a:lnTo>
                        <a:pt x="138" y="467"/>
                      </a:lnTo>
                      <a:lnTo>
                        <a:pt x="136" y="465"/>
                      </a:lnTo>
                      <a:lnTo>
                        <a:pt x="136" y="463"/>
                      </a:lnTo>
                      <a:lnTo>
                        <a:pt x="138" y="459"/>
                      </a:lnTo>
                      <a:lnTo>
                        <a:pt x="144" y="459"/>
                      </a:lnTo>
                      <a:lnTo>
                        <a:pt x="144" y="462"/>
                      </a:lnTo>
                      <a:lnTo>
                        <a:pt x="145" y="464"/>
                      </a:lnTo>
                      <a:lnTo>
                        <a:pt x="146" y="465"/>
                      </a:lnTo>
                      <a:lnTo>
                        <a:pt x="146" y="467"/>
                      </a:lnTo>
                      <a:lnTo>
                        <a:pt x="145" y="469"/>
                      </a:lnTo>
                      <a:lnTo>
                        <a:pt x="142" y="471"/>
                      </a:lnTo>
                      <a:lnTo>
                        <a:pt x="142" y="473"/>
                      </a:lnTo>
                      <a:lnTo>
                        <a:pt x="145" y="474"/>
                      </a:lnTo>
                      <a:lnTo>
                        <a:pt x="146" y="472"/>
                      </a:lnTo>
                      <a:lnTo>
                        <a:pt x="148" y="470"/>
                      </a:lnTo>
                      <a:lnTo>
                        <a:pt x="149" y="468"/>
                      </a:lnTo>
                      <a:lnTo>
                        <a:pt x="151" y="466"/>
                      </a:lnTo>
                      <a:lnTo>
                        <a:pt x="149" y="464"/>
                      </a:lnTo>
                      <a:lnTo>
                        <a:pt x="148" y="462"/>
                      </a:lnTo>
                      <a:lnTo>
                        <a:pt x="149" y="461"/>
                      </a:lnTo>
                      <a:lnTo>
                        <a:pt x="152" y="458"/>
                      </a:lnTo>
                      <a:lnTo>
                        <a:pt x="155" y="457"/>
                      </a:lnTo>
                      <a:lnTo>
                        <a:pt x="155" y="455"/>
                      </a:lnTo>
                      <a:lnTo>
                        <a:pt x="154" y="454"/>
                      </a:lnTo>
                      <a:lnTo>
                        <a:pt x="151" y="455"/>
                      </a:lnTo>
                      <a:lnTo>
                        <a:pt x="151" y="456"/>
                      </a:lnTo>
                      <a:lnTo>
                        <a:pt x="149" y="456"/>
                      </a:lnTo>
                      <a:lnTo>
                        <a:pt x="149" y="455"/>
                      </a:lnTo>
                      <a:lnTo>
                        <a:pt x="151" y="451"/>
                      </a:lnTo>
                      <a:lnTo>
                        <a:pt x="152" y="450"/>
                      </a:lnTo>
                      <a:lnTo>
                        <a:pt x="155" y="449"/>
                      </a:lnTo>
                      <a:lnTo>
                        <a:pt x="159" y="448"/>
                      </a:lnTo>
                      <a:lnTo>
                        <a:pt x="164" y="447"/>
                      </a:lnTo>
                      <a:lnTo>
                        <a:pt x="167" y="447"/>
                      </a:lnTo>
                      <a:lnTo>
                        <a:pt x="170" y="449"/>
                      </a:lnTo>
                      <a:lnTo>
                        <a:pt x="171" y="450"/>
                      </a:lnTo>
                      <a:lnTo>
                        <a:pt x="171" y="452"/>
                      </a:lnTo>
                      <a:lnTo>
                        <a:pt x="168" y="453"/>
                      </a:lnTo>
                      <a:lnTo>
                        <a:pt x="167" y="455"/>
                      </a:lnTo>
                      <a:lnTo>
                        <a:pt x="167" y="456"/>
                      </a:lnTo>
                      <a:lnTo>
                        <a:pt x="170" y="456"/>
                      </a:lnTo>
                      <a:lnTo>
                        <a:pt x="172" y="454"/>
                      </a:lnTo>
                      <a:lnTo>
                        <a:pt x="175" y="452"/>
                      </a:lnTo>
                      <a:lnTo>
                        <a:pt x="182" y="452"/>
                      </a:lnTo>
                      <a:lnTo>
                        <a:pt x="185" y="453"/>
                      </a:lnTo>
                      <a:lnTo>
                        <a:pt x="188" y="453"/>
                      </a:lnTo>
                      <a:lnTo>
                        <a:pt x="190" y="452"/>
                      </a:lnTo>
                      <a:lnTo>
                        <a:pt x="188" y="452"/>
                      </a:lnTo>
                      <a:lnTo>
                        <a:pt x="182" y="451"/>
                      </a:lnTo>
                      <a:lnTo>
                        <a:pt x="178" y="450"/>
                      </a:lnTo>
                      <a:lnTo>
                        <a:pt x="177" y="449"/>
                      </a:lnTo>
                      <a:lnTo>
                        <a:pt x="175" y="447"/>
                      </a:lnTo>
                      <a:lnTo>
                        <a:pt x="178" y="445"/>
                      </a:lnTo>
                      <a:lnTo>
                        <a:pt x="181" y="444"/>
                      </a:lnTo>
                      <a:lnTo>
                        <a:pt x="185" y="441"/>
                      </a:lnTo>
                      <a:lnTo>
                        <a:pt x="191" y="439"/>
                      </a:lnTo>
                      <a:lnTo>
                        <a:pt x="195" y="436"/>
                      </a:lnTo>
                      <a:lnTo>
                        <a:pt x="195" y="434"/>
                      </a:lnTo>
                      <a:lnTo>
                        <a:pt x="193" y="434"/>
                      </a:lnTo>
                      <a:lnTo>
                        <a:pt x="191" y="431"/>
                      </a:lnTo>
                      <a:lnTo>
                        <a:pt x="191" y="427"/>
                      </a:lnTo>
                      <a:lnTo>
                        <a:pt x="195" y="424"/>
                      </a:lnTo>
                      <a:lnTo>
                        <a:pt x="203" y="422"/>
                      </a:lnTo>
                      <a:lnTo>
                        <a:pt x="203" y="419"/>
                      </a:lnTo>
                      <a:lnTo>
                        <a:pt x="201" y="418"/>
                      </a:lnTo>
                      <a:lnTo>
                        <a:pt x="187" y="418"/>
                      </a:lnTo>
                      <a:lnTo>
                        <a:pt x="180" y="419"/>
                      </a:lnTo>
                      <a:lnTo>
                        <a:pt x="174" y="419"/>
                      </a:lnTo>
                      <a:lnTo>
                        <a:pt x="172" y="417"/>
                      </a:lnTo>
                      <a:lnTo>
                        <a:pt x="174" y="413"/>
                      </a:lnTo>
                      <a:lnTo>
                        <a:pt x="171" y="411"/>
                      </a:lnTo>
                      <a:lnTo>
                        <a:pt x="167" y="410"/>
                      </a:lnTo>
                      <a:lnTo>
                        <a:pt x="161" y="412"/>
                      </a:lnTo>
                      <a:lnTo>
                        <a:pt x="155" y="413"/>
                      </a:lnTo>
                      <a:lnTo>
                        <a:pt x="152" y="414"/>
                      </a:lnTo>
                      <a:lnTo>
                        <a:pt x="152" y="416"/>
                      </a:lnTo>
                      <a:lnTo>
                        <a:pt x="154" y="418"/>
                      </a:lnTo>
                      <a:lnTo>
                        <a:pt x="152" y="420"/>
                      </a:lnTo>
                      <a:lnTo>
                        <a:pt x="149" y="421"/>
                      </a:lnTo>
                      <a:lnTo>
                        <a:pt x="142" y="425"/>
                      </a:lnTo>
                      <a:lnTo>
                        <a:pt x="138" y="431"/>
                      </a:lnTo>
                      <a:lnTo>
                        <a:pt x="135" y="437"/>
                      </a:lnTo>
                      <a:lnTo>
                        <a:pt x="132" y="443"/>
                      </a:lnTo>
                      <a:lnTo>
                        <a:pt x="129" y="448"/>
                      </a:lnTo>
                      <a:lnTo>
                        <a:pt x="128" y="453"/>
                      </a:lnTo>
                      <a:lnTo>
                        <a:pt x="123" y="457"/>
                      </a:lnTo>
                      <a:lnTo>
                        <a:pt x="119" y="463"/>
                      </a:lnTo>
                      <a:lnTo>
                        <a:pt x="118" y="468"/>
                      </a:lnTo>
                      <a:lnTo>
                        <a:pt x="116" y="470"/>
                      </a:lnTo>
                      <a:lnTo>
                        <a:pt x="112" y="472"/>
                      </a:lnTo>
                      <a:lnTo>
                        <a:pt x="109" y="472"/>
                      </a:lnTo>
                      <a:lnTo>
                        <a:pt x="105" y="468"/>
                      </a:lnTo>
                      <a:lnTo>
                        <a:pt x="100" y="462"/>
                      </a:lnTo>
                      <a:lnTo>
                        <a:pt x="98" y="458"/>
                      </a:lnTo>
                      <a:lnTo>
                        <a:pt x="96" y="455"/>
                      </a:lnTo>
                      <a:lnTo>
                        <a:pt x="98" y="454"/>
                      </a:lnTo>
                      <a:lnTo>
                        <a:pt x="99" y="453"/>
                      </a:lnTo>
                      <a:lnTo>
                        <a:pt x="96" y="450"/>
                      </a:lnTo>
                      <a:lnTo>
                        <a:pt x="93" y="449"/>
                      </a:lnTo>
                      <a:lnTo>
                        <a:pt x="92" y="448"/>
                      </a:lnTo>
                      <a:lnTo>
                        <a:pt x="87" y="449"/>
                      </a:lnTo>
                      <a:lnTo>
                        <a:pt x="82" y="446"/>
                      </a:lnTo>
                      <a:lnTo>
                        <a:pt x="74" y="441"/>
                      </a:lnTo>
                      <a:lnTo>
                        <a:pt x="69" y="438"/>
                      </a:lnTo>
                      <a:lnTo>
                        <a:pt x="66" y="434"/>
                      </a:lnTo>
                      <a:lnTo>
                        <a:pt x="64" y="431"/>
                      </a:lnTo>
                      <a:lnTo>
                        <a:pt x="62" y="427"/>
                      </a:lnTo>
                      <a:lnTo>
                        <a:pt x="62" y="424"/>
                      </a:lnTo>
                      <a:lnTo>
                        <a:pt x="63" y="422"/>
                      </a:lnTo>
                      <a:lnTo>
                        <a:pt x="67" y="422"/>
                      </a:lnTo>
                      <a:lnTo>
                        <a:pt x="72" y="423"/>
                      </a:lnTo>
                      <a:lnTo>
                        <a:pt x="77" y="425"/>
                      </a:lnTo>
                      <a:lnTo>
                        <a:pt x="80" y="425"/>
                      </a:lnTo>
                      <a:lnTo>
                        <a:pt x="80" y="424"/>
                      </a:lnTo>
                      <a:lnTo>
                        <a:pt x="74" y="421"/>
                      </a:lnTo>
                      <a:lnTo>
                        <a:pt x="72" y="419"/>
                      </a:lnTo>
                      <a:lnTo>
                        <a:pt x="69" y="416"/>
                      </a:lnTo>
                      <a:lnTo>
                        <a:pt x="67" y="413"/>
                      </a:lnTo>
                      <a:lnTo>
                        <a:pt x="66" y="409"/>
                      </a:lnTo>
                      <a:lnTo>
                        <a:pt x="67" y="404"/>
                      </a:lnTo>
                      <a:lnTo>
                        <a:pt x="66" y="401"/>
                      </a:lnTo>
                      <a:lnTo>
                        <a:pt x="63" y="399"/>
                      </a:lnTo>
                      <a:lnTo>
                        <a:pt x="59" y="392"/>
                      </a:lnTo>
                      <a:lnTo>
                        <a:pt x="56" y="384"/>
                      </a:lnTo>
                      <a:lnTo>
                        <a:pt x="59" y="381"/>
                      </a:lnTo>
                      <a:lnTo>
                        <a:pt x="66" y="382"/>
                      </a:lnTo>
                      <a:lnTo>
                        <a:pt x="76" y="381"/>
                      </a:lnTo>
                      <a:lnTo>
                        <a:pt x="85" y="379"/>
                      </a:lnTo>
                      <a:lnTo>
                        <a:pt x="90" y="376"/>
                      </a:lnTo>
                      <a:lnTo>
                        <a:pt x="92" y="372"/>
                      </a:lnTo>
                      <a:lnTo>
                        <a:pt x="93" y="369"/>
                      </a:lnTo>
                      <a:lnTo>
                        <a:pt x="98" y="365"/>
                      </a:lnTo>
                      <a:lnTo>
                        <a:pt x="100" y="362"/>
                      </a:lnTo>
                      <a:lnTo>
                        <a:pt x="109" y="360"/>
                      </a:lnTo>
                      <a:lnTo>
                        <a:pt x="116" y="362"/>
                      </a:lnTo>
                      <a:lnTo>
                        <a:pt x="126" y="364"/>
                      </a:lnTo>
                      <a:lnTo>
                        <a:pt x="132" y="368"/>
                      </a:lnTo>
                      <a:lnTo>
                        <a:pt x="141" y="372"/>
                      </a:lnTo>
                      <a:lnTo>
                        <a:pt x="146" y="369"/>
                      </a:lnTo>
                      <a:lnTo>
                        <a:pt x="149" y="364"/>
                      </a:lnTo>
                      <a:lnTo>
                        <a:pt x="151" y="361"/>
                      </a:lnTo>
                      <a:lnTo>
                        <a:pt x="152" y="356"/>
                      </a:lnTo>
                      <a:lnTo>
                        <a:pt x="154" y="345"/>
                      </a:lnTo>
                      <a:lnTo>
                        <a:pt x="159" y="344"/>
                      </a:lnTo>
                      <a:lnTo>
                        <a:pt x="165" y="343"/>
                      </a:lnTo>
                      <a:lnTo>
                        <a:pt x="172" y="345"/>
                      </a:lnTo>
                      <a:lnTo>
                        <a:pt x="174" y="349"/>
                      </a:lnTo>
                      <a:lnTo>
                        <a:pt x="175" y="353"/>
                      </a:lnTo>
                      <a:lnTo>
                        <a:pt x="172" y="361"/>
                      </a:lnTo>
                      <a:lnTo>
                        <a:pt x="177" y="370"/>
                      </a:lnTo>
                      <a:lnTo>
                        <a:pt x="185" y="374"/>
                      </a:lnTo>
                      <a:lnTo>
                        <a:pt x="194" y="374"/>
                      </a:lnTo>
                      <a:lnTo>
                        <a:pt x="201" y="372"/>
                      </a:lnTo>
                      <a:lnTo>
                        <a:pt x="213" y="368"/>
                      </a:lnTo>
                      <a:lnTo>
                        <a:pt x="221" y="366"/>
                      </a:lnTo>
                      <a:lnTo>
                        <a:pt x="229" y="367"/>
                      </a:lnTo>
                      <a:lnTo>
                        <a:pt x="234" y="371"/>
                      </a:lnTo>
                      <a:lnTo>
                        <a:pt x="242" y="375"/>
                      </a:lnTo>
                      <a:lnTo>
                        <a:pt x="246" y="375"/>
                      </a:lnTo>
                      <a:lnTo>
                        <a:pt x="253" y="372"/>
                      </a:lnTo>
                      <a:lnTo>
                        <a:pt x="260" y="374"/>
                      </a:lnTo>
                      <a:lnTo>
                        <a:pt x="265" y="376"/>
                      </a:lnTo>
                      <a:lnTo>
                        <a:pt x="272" y="380"/>
                      </a:lnTo>
                      <a:lnTo>
                        <a:pt x="272" y="388"/>
                      </a:lnTo>
                      <a:lnTo>
                        <a:pt x="276" y="393"/>
                      </a:lnTo>
                      <a:lnTo>
                        <a:pt x="280" y="395"/>
                      </a:lnTo>
                      <a:lnTo>
                        <a:pt x="282" y="400"/>
                      </a:lnTo>
                      <a:lnTo>
                        <a:pt x="286" y="402"/>
                      </a:lnTo>
                      <a:lnTo>
                        <a:pt x="290" y="400"/>
                      </a:lnTo>
                      <a:lnTo>
                        <a:pt x="293" y="399"/>
                      </a:lnTo>
                      <a:lnTo>
                        <a:pt x="301" y="401"/>
                      </a:lnTo>
                      <a:lnTo>
                        <a:pt x="308" y="402"/>
                      </a:lnTo>
                      <a:lnTo>
                        <a:pt x="318" y="402"/>
                      </a:lnTo>
                      <a:lnTo>
                        <a:pt x="325" y="399"/>
                      </a:lnTo>
                      <a:lnTo>
                        <a:pt x="328" y="395"/>
                      </a:lnTo>
                      <a:lnTo>
                        <a:pt x="331" y="392"/>
                      </a:lnTo>
                      <a:lnTo>
                        <a:pt x="335" y="391"/>
                      </a:lnTo>
                      <a:lnTo>
                        <a:pt x="341" y="394"/>
                      </a:lnTo>
                      <a:lnTo>
                        <a:pt x="347" y="395"/>
                      </a:lnTo>
                      <a:lnTo>
                        <a:pt x="355" y="393"/>
                      </a:lnTo>
                      <a:lnTo>
                        <a:pt x="361" y="393"/>
                      </a:lnTo>
                      <a:lnTo>
                        <a:pt x="368" y="399"/>
                      </a:lnTo>
                      <a:lnTo>
                        <a:pt x="377" y="407"/>
                      </a:lnTo>
                      <a:lnTo>
                        <a:pt x="384" y="413"/>
                      </a:lnTo>
                      <a:lnTo>
                        <a:pt x="386" y="417"/>
                      </a:lnTo>
                      <a:lnTo>
                        <a:pt x="387" y="426"/>
                      </a:lnTo>
                      <a:lnTo>
                        <a:pt x="388" y="429"/>
                      </a:lnTo>
                      <a:lnTo>
                        <a:pt x="396" y="432"/>
                      </a:lnTo>
                      <a:lnTo>
                        <a:pt x="406" y="433"/>
                      </a:lnTo>
                      <a:lnTo>
                        <a:pt x="416" y="430"/>
                      </a:lnTo>
                      <a:lnTo>
                        <a:pt x="422" y="428"/>
                      </a:lnTo>
                      <a:lnTo>
                        <a:pt x="429" y="430"/>
                      </a:lnTo>
                      <a:lnTo>
                        <a:pt x="433" y="433"/>
                      </a:lnTo>
                      <a:lnTo>
                        <a:pt x="432" y="437"/>
                      </a:lnTo>
                      <a:lnTo>
                        <a:pt x="436" y="439"/>
                      </a:lnTo>
                      <a:lnTo>
                        <a:pt x="440" y="442"/>
                      </a:lnTo>
                      <a:lnTo>
                        <a:pt x="447" y="441"/>
                      </a:lnTo>
                      <a:lnTo>
                        <a:pt x="452" y="440"/>
                      </a:lnTo>
                      <a:lnTo>
                        <a:pt x="456" y="442"/>
                      </a:lnTo>
                      <a:lnTo>
                        <a:pt x="462" y="448"/>
                      </a:lnTo>
                      <a:lnTo>
                        <a:pt x="475" y="449"/>
                      </a:lnTo>
                      <a:lnTo>
                        <a:pt x="485" y="449"/>
                      </a:lnTo>
                      <a:lnTo>
                        <a:pt x="491" y="447"/>
                      </a:lnTo>
                      <a:lnTo>
                        <a:pt x="495" y="442"/>
                      </a:lnTo>
                      <a:lnTo>
                        <a:pt x="508" y="433"/>
                      </a:lnTo>
                      <a:lnTo>
                        <a:pt x="518" y="429"/>
                      </a:lnTo>
                      <a:lnTo>
                        <a:pt x="522" y="425"/>
                      </a:lnTo>
                      <a:lnTo>
                        <a:pt x="528" y="419"/>
                      </a:lnTo>
                      <a:lnTo>
                        <a:pt x="540" y="417"/>
                      </a:lnTo>
                      <a:lnTo>
                        <a:pt x="548" y="419"/>
                      </a:lnTo>
                      <a:lnTo>
                        <a:pt x="561" y="424"/>
                      </a:lnTo>
                      <a:lnTo>
                        <a:pt x="574" y="426"/>
                      </a:lnTo>
                      <a:lnTo>
                        <a:pt x="583" y="423"/>
                      </a:lnTo>
                      <a:lnTo>
                        <a:pt x="586" y="420"/>
                      </a:lnTo>
                      <a:lnTo>
                        <a:pt x="584" y="416"/>
                      </a:lnTo>
                      <a:lnTo>
                        <a:pt x="586" y="411"/>
                      </a:lnTo>
                      <a:lnTo>
                        <a:pt x="591" y="407"/>
                      </a:lnTo>
                      <a:lnTo>
                        <a:pt x="599" y="397"/>
                      </a:lnTo>
                      <a:lnTo>
                        <a:pt x="609" y="389"/>
                      </a:lnTo>
                      <a:lnTo>
                        <a:pt x="622" y="382"/>
                      </a:lnTo>
                      <a:lnTo>
                        <a:pt x="638" y="380"/>
                      </a:lnTo>
                      <a:lnTo>
                        <a:pt x="645" y="378"/>
                      </a:lnTo>
                      <a:lnTo>
                        <a:pt x="659" y="371"/>
                      </a:lnTo>
                      <a:lnTo>
                        <a:pt x="665" y="365"/>
                      </a:lnTo>
                      <a:lnTo>
                        <a:pt x="665" y="358"/>
                      </a:lnTo>
                      <a:lnTo>
                        <a:pt x="659" y="353"/>
                      </a:lnTo>
                      <a:lnTo>
                        <a:pt x="643" y="348"/>
                      </a:lnTo>
                      <a:lnTo>
                        <a:pt x="630" y="342"/>
                      </a:lnTo>
                      <a:lnTo>
                        <a:pt x="627" y="334"/>
                      </a:lnTo>
                      <a:lnTo>
                        <a:pt x="626" y="317"/>
                      </a:lnTo>
                      <a:lnTo>
                        <a:pt x="627" y="308"/>
                      </a:lnTo>
                      <a:lnTo>
                        <a:pt x="623" y="299"/>
                      </a:lnTo>
                      <a:lnTo>
                        <a:pt x="615" y="294"/>
                      </a:lnTo>
                      <a:lnTo>
                        <a:pt x="600" y="283"/>
                      </a:lnTo>
                      <a:lnTo>
                        <a:pt x="596" y="279"/>
                      </a:lnTo>
                      <a:lnTo>
                        <a:pt x="599" y="275"/>
                      </a:lnTo>
                      <a:lnTo>
                        <a:pt x="603" y="273"/>
                      </a:lnTo>
                      <a:lnTo>
                        <a:pt x="609" y="274"/>
                      </a:lnTo>
                      <a:lnTo>
                        <a:pt x="615" y="275"/>
                      </a:lnTo>
                      <a:lnTo>
                        <a:pt x="619" y="275"/>
                      </a:lnTo>
                      <a:lnTo>
                        <a:pt x="625" y="274"/>
                      </a:lnTo>
                      <a:lnTo>
                        <a:pt x="629" y="274"/>
                      </a:lnTo>
                      <a:lnTo>
                        <a:pt x="635" y="273"/>
                      </a:lnTo>
                      <a:lnTo>
                        <a:pt x="642" y="271"/>
                      </a:lnTo>
                      <a:lnTo>
                        <a:pt x="646" y="270"/>
                      </a:lnTo>
                      <a:lnTo>
                        <a:pt x="651" y="268"/>
                      </a:lnTo>
                      <a:lnTo>
                        <a:pt x="656" y="266"/>
                      </a:lnTo>
                      <a:lnTo>
                        <a:pt x="658" y="265"/>
                      </a:lnTo>
                      <a:lnTo>
                        <a:pt x="661" y="258"/>
                      </a:lnTo>
                      <a:lnTo>
                        <a:pt x="662" y="250"/>
                      </a:lnTo>
                      <a:lnTo>
                        <a:pt x="665" y="242"/>
                      </a:lnTo>
                      <a:lnTo>
                        <a:pt x="662" y="235"/>
                      </a:lnTo>
                      <a:lnTo>
                        <a:pt x="656" y="229"/>
                      </a:lnTo>
                      <a:lnTo>
                        <a:pt x="655" y="224"/>
                      </a:lnTo>
                      <a:lnTo>
                        <a:pt x="662" y="211"/>
                      </a:lnTo>
                      <a:lnTo>
                        <a:pt x="666" y="199"/>
                      </a:lnTo>
                      <a:lnTo>
                        <a:pt x="672" y="193"/>
                      </a:lnTo>
                      <a:lnTo>
                        <a:pt x="687" y="182"/>
                      </a:lnTo>
                      <a:lnTo>
                        <a:pt x="702" y="173"/>
                      </a:lnTo>
                      <a:lnTo>
                        <a:pt x="720" y="167"/>
                      </a:lnTo>
                      <a:lnTo>
                        <a:pt x="731" y="160"/>
                      </a:lnTo>
                      <a:lnTo>
                        <a:pt x="747" y="142"/>
                      </a:lnTo>
                      <a:lnTo>
                        <a:pt x="748" y="138"/>
                      </a:lnTo>
                      <a:lnTo>
                        <a:pt x="746" y="135"/>
                      </a:lnTo>
                      <a:lnTo>
                        <a:pt x="740" y="133"/>
                      </a:lnTo>
                      <a:lnTo>
                        <a:pt x="738" y="131"/>
                      </a:lnTo>
                      <a:lnTo>
                        <a:pt x="741" y="127"/>
                      </a:lnTo>
                      <a:lnTo>
                        <a:pt x="746" y="120"/>
                      </a:lnTo>
                      <a:lnTo>
                        <a:pt x="751" y="114"/>
                      </a:lnTo>
                      <a:lnTo>
                        <a:pt x="761" y="106"/>
                      </a:lnTo>
                      <a:lnTo>
                        <a:pt x="779" y="96"/>
                      </a:lnTo>
                      <a:lnTo>
                        <a:pt x="795" y="84"/>
                      </a:lnTo>
                      <a:lnTo>
                        <a:pt x="813" y="71"/>
                      </a:lnTo>
                      <a:lnTo>
                        <a:pt x="828" y="60"/>
                      </a:lnTo>
                      <a:lnTo>
                        <a:pt x="831" y="56"/>
                      </a:lnTo>
                      <a:lnTo>
                        <a:pt x="832" y="50"/>
                      </a:lnTo>
                      <a:lnTo>
                        <a:pt x="835" y="43"/>
                      </a:lnTo>
                      <a:lnTo>
                        <a:pt x="839" y="35"/>
                      </a:lnTo>
                      <a:lnTo>
                        <a:pt x="845" y="24"/>
                      </a:lnTo>
                      <a:lnTo>
                        <a:pt x="851" y="16"/>
                      </a:lnTo>
                      <a:lnTo>
                        <a:pt x="864" y="10"/>
                      </a:lnTo>
                      <a:lnTo>
                        <a:pt x="880" y="6"/>
                      </a:lnTo>
                      <a:lnTo>
                        <a:pt x="888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>
                    <a:defRPr/>
                  </a:pPr>
                  <a:endParaRPr lang="es-CO" sz="1200" dirty="0">
                    <a:solidFill>
                      <a:prstClr val="black"/>
                    </a:solidFill>
                    <a:latin typeface="Arial" pitchFamily="34" charset="0"/>
                  </a:endParaRPr>
                </a:p>
              </p:txBody>
            </p:sp>
          </p:grpSp>
        </p:grpSp>
        <p:sp>
          <p:nvSpPr>
            <p:cNvPr id="238" name="Freeform 97"/>
            <p:cNvSpPr>
              <a:spLocks/>
            </p:cNvSpPr>
            <p:nvPr/>
          </p:nvSpPr>
          <p:spPr bwMode="auto">
            <a:xfrm>
              <a:off x="1164957" y="3665877"/>
              <a:ext cx="214962" cy="223928"/>
            </a:xfrm>
            <a:custGeom>
              <a:avLst/>
              <a:gdLst>
                <a:gd name="T0" fmla="*/ 28 w 83"/>
                <a:gd name="T1" fmla="*/ 107 h 110"/>
                <a:gd name="T2" fmla="*/ 14 w 83"/>
                <a:gd name="T3" fmla="*/ 68 h 110"/>
                <a:gd name="T4" fmla="*/ 4 w 83"/>
                <a:gd name="T5" fmla="*/ 44 h 110"/>
                <a:gd name="T6" fmla="*/ 4 w 83"/>
                <a:gd name="T7" fmla="*/ 11 h 110"/>
                <a:gd name="T8" fmla="*/ 28 w 83"/>
                <a:gd name="T9" fmla="*/ 1 h 110"/>
                <a:gd name="T10" fmla="*/ 76 w 83"/>
                <a:gd name="T11" fmla="*/ 6 h 110"/>
                <a:gd name="T12" fmla="*/ 71 w 83"/>
                <a:gd name="T13" fmla="*/ 40 h 110"/>
                <a:gd name="T14" fmla="*/ 62 w 83"/>
                <a:gd name="T15" fmla="*/ 88 h 110"/>
                <a:gd name="T16" fmla="*/ 28 w 83"/>
                <a:gd name="T17" fmla="*/ 107 h 1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3"/>
                <a:gd name="T28" fmla="*/ 0 h 110"/>
                <a:gd name="T29" fmla="*/ 83 w 83"/>
                <a:gd name="T30" fmla="*/ 110 h 110"/>
                <a:gd name="connsiteX0" fmla="*/ 199 w 9961"/>
                <a:gd name="connsiteY0" fmla="*/ 10466 h 10496"/>
                <a:gd name="connsiteX1" fmla="*/ 2196 w 9961"/>
                <a:gd name="connsiteY1" fmla="*/ 6137 h 10496"/>
                <a:gd name="connsiteX2" fmla="*/ 991 w 9961"/>
                <a:gd name="connsiteY2" fmla="*/ 3955 h 10496"/>
                <a:gd name="connsiteX3" fmla="*/ 991 w 9961"/>
                <a:gd name="connsiteY3" fmla="*/ 955 h 10496"/>
                <a:gd name="connsiteX4" fmla="*/ 3882 w 9961"/>
                <a:gd name="connsiteY4" fmla="*/ 46 h 10496"/>
                <a:gd name="connsiteX5" fmla="*/ 9666 w 9961"/>
                <a:gd name="connsiteY5" fmla="*/ 500 h 10496"/>
                <a:gd name="connsiteX6" fmla="*/ 9063 w 9961"/>
                <a:gd name="connsiteY6" fmla="*/ 3591 h 10496"/>
                <a:gd name="connsiteX7" fmla="*/ 7979 w 9961"/>
                <a:gd name="connsiteY7" fmla="*/ 7955 h 10496"/>
                <a:gd name="connsiteX8" fmla="*/ 199 w 9961"/>
                <a:gd name="connsiteY8" fmla="*/ 10466 h 10496"/>
                <a:gd name="connsiteX0" fmla="*/ 592 w 10392"/>
                <a:gd name="connsiteY0" fmla="*/ 9971 h 10708"/>
                <a:gd name="connsiteX1" fmla="*/ 2597 w 10392"/>
                <a:gd name="connsiteY1" fmla="*/ 5847 h 10708"/>
                <a:gd name="connsiteX2" fmla="*/ 1387 w 10392"/>
                <a:gd name="connsiteY2" fmla="*/ 3768 h 10708"/>
                <a:gd name="connsiteX3" fmla="*/ 1387 w 10392"/>
                <a:gd name="connsiteY3" fmla="*/ 910 h 10708"/>
                <a:gd name="connsiteX4" fmla="*/ 4289 w 10392"/>
                <a:gd name="connsiteY4" fmla="*/ 44 h 10708"/>
                <a:gd name="connsiteX5" fmla="*/ 10096 w 10392"/>
                <a:gd name="connsiteY5" fmla="*/ 476 h 10708"/>
                <a:gd name="connsiteX6" fmla="*/ 9490 w 10392"/>
                <a:gd name="connsiteY6" fmla="*/ 3421 h 10708"/>
                <a:gd name="connsiteX7" fmla="*/ 8402 w 10392"/>
                <a:gd name="connsiteY7" fmla="*/ 7579 h 10708"/>
                <a:gd name="connsiteX8" fmla="*/ 592 w 10392"/>
                <a:gd name="connsiteY8" fmla="*/ 9971 h 10708"/>
                <a:gd name="connsiteX0" fmla="*/ 592 w 10392"/>
                <a:gd name="connsiteY0" fmla="*/ 9971 h 10708"/>
                <a:gd name="connsiteX1" fmla="*/ 2597 w 10392"/>
                <a:gd name="connsiteY1" fmla="*/ 5847 h 10708"/>
                <a:gd name="connsiteX2" fmla="*/ 1387 w 10392"/>
                <a:gd name="connsiteY2" fmla="*/ 3768 h 10708"/>
                <a:gd name="connsiteX3" fmla="*/ 1387 w 10392"/>
                <a:gd name="connsiteY3" fmla="*/ 910 h 10708"/>
                <a:gd name="connsiteX4" fmla="*/ 4289 w 10392"/>
                <a:gd name="connsiteY4" fmla="*/ 44 h 10708"/>
                <a:gd name="connsiteX5" fmla="*/ 10096 w 10392"/>
                <a:gd name="connsiteY5" fmla="*/ 476 h 10708"/>
                <a:gd name="connsiteX6" fmla="*/ 9490 w 10392"/>
                <a:gd name="connsiteY6" fmla="*/ 3421 h 10708"/>
                <a:gd name="connsiteX7" fmla="*/ 8402 w 10392"/>
                <a:gd name="connsiteY7" fmla="*/ 7579 h 10708"/>
                <a:gd name="connsiteX8" fmla="*/ 592 w 10392"/>
                <a:gd name="connsiteY8" fmla="*/ 9971 h 10708"/>
                <a:gd name="connsiteX0" fmla="*/ 2052 w 11852"/>
                <a:gd name="connsiteY0" fmla="*/ 9971 h 10708"/>
                <a:gd name="connsiteX1" fmla="*/ 4057 w 11852"/>
                <a:gd name="connsiteY1" fmla="*/ 5847 h 10708"/>
                <a:gd name="connsiteX2" fmla="*/ 1118 w 11852"/>
                <a:gd name="connsiteY2" fmla="*/ 3519 h 10708"/>
                <a:gd name="connsiteX3" fmla="*/ 2847 w 11852"/>
                <a:gd name="connsiteY3" fmla="*/ 910 h 10708"/>
                <a:gd name="connsiteX4" fmla="*/ 5749 w 11852"/>
                <a:gd name="connsiteY4" fmla="*/ 44 h 10708"/>
                <a:gd name="connsiteX5" fmla="*/ 11556 w 11852"/>
                <a:gd name="connsiteY5" fmla="*/ 476 h 10708"/>
                <a:gd name="connsiteX6" fmla="*/ 10950 w 11852"/>
                <a:gd name="connsiteY6" fmla="*/ 3421 h 10708"/>
                <a:gd name="connsiteX7" fmla="*/ 9862 w 11852"/>
                <a:gd name="connsiteY7" fmla="*/ 7579 h 10708"/>
                <a:gd name="connsiteX8" fmla="*/ 2052 w 11852"/>
                <a:gd name="connsiteY8" fmla="*/ 9971 h 10708"/>
                <a:gd name="connsiteX0" fmla="*/ 2246 w 12046"/>
                <a:gd name="connsiteY0" fmla="*/ 9971 h 10708"/>
                <a:gd name="connsiteX1" fmla="*/ 4251 w 12046"/>
                <a:gd name="connsiteY1" fmla="*/ 5847 h 10708"/>
                <a:gd name="connsiteX2" fmla="*/ 1096 w 12046"/>
                <a:gd name="connsiteY2" fmla="*/ 3395 h 10708"/>
                <a:gd name="connsiteX3" fmla="*/ 3041 w 12046"/>
                <a:gd name="connsiteY3" fmla="*/ 910 h 10708"/>
                <a:gd name="connsiteX4" fmla="*/ 5943 w 12046"/>
                <a:gd name="connsiteY4" fmla="*/ 44 h 10708"/>
                <a:gd name="connsiteX5" fmla="*/ 11750 w 12046"/>
                <a:gd name="connsiteY5" fmla="*/ 476 h 10708"/>
                <a:gd name="connsiteX6" fmla="*/ 11144 w 12046"/>
                <a:gd name="connsiteY6" fmla="*/ 3421 h 10708"/>
                <a:gd name="connsiteX7" fmla="*/ 10056 w 12046"/>
                <a:gd name="connsiteY7" fmla="*/ 7579 h 10708"/>
                <a:gd name="connsiteX8" fmla="*/ 2246 w 12046"/>
                <a:gd name="connsiteY8" fmla="*/ 9971 h 10708"/>
                <a:gd name="connsiteX0" fmla="*/ 2246 w 12046"/>
                <a:gd name="connsiteY0" fmla="*/ 10288 h 11025"/>
                <a:gd name="connsiteX1" fmla="*/ 4251 w 12046"/>
                <a:gd name="connsiteY1" fmla="*/ 6164 h 11025"/>
                <a:gd name="connsiteX2" fmla="*/ 1096 w 12046"/>
                <a:gd name="connsiteY2" fmla="*/ 3712 h 11025"/>
                <a:gd name="connsiteX3" fmla="*/ 3041 w 12046"/>
                <a:gd name="connsiteY3" fmla="*/ 1227 h 11025"/>
                <a:gd name="connsiteX4" fmla="*/ 5943 w 12046"/>
                <a:gd name="connsiteY4" fmla="*/ 361 h 11025"/>
                <a:gd name="connsiteX5" fmla="*/ 11750 w 12046"/>
                <a:gd name="connsiteY5" fmla="*/ 793 h 11025"/>
                <a:gd name="connsiteX6" fmla="*/ 11144 w 12046"/>
                <a:gd name="connsiteY6" fmla="*/ 3738 h 11025"/>
                <a:gd name="connsiteX7" fmla="*/ 10056 w 12046"/>
                <a:gd name="connsiteY7" fmla="*/ 7896 h 11025"/>
                <a:gd name="connsiteX8" fmla="*/ 2246 w 12046"/>
                <a:gd name="connsiteY8" fmla="*/ 10288 h 11025"/>
                <a:gd name="connsiteX0" fmla="*/ 2153 w 11953"/>
                <a:gd name="connsiteY0" fmla="*/ 10725 h 11462"/>
                <a:gd name="connsiteX1" fmla="*/ 4158 w 11953"/>
                <a:gd name="connsiteY1" fmla="*/ 6601 h 11462"/>
                <a:gd name="connsiteX2" fmla="*/ 1003 w 11953"/>
                <a:gd name="connsiteY2" fmla="*/ 4149 h 11462"/>
                <a:gd name="connsiteX3" fmla="*/ 1220 w 11953"/>
                <a:gd name="connsiteY3" fmla="*/ 1042 h 11462"/>
                <a:gd name="connsiteX4" fmla="*/ 5850 w 11953"/>
                <a:gd name="connsiteY4" fmla="*/ 798 h 11462"/>
                <a:gd name="connsiteX5" fmla="*/ 11657 w 11953"/>
                <a:gd name="connsiteY5" fmla="*/ 1230 h 11462"/>
                <a:gd name="connsiteX6" fmla="*/ 11051 w 11953"/>
                <a:gd name="connsiteY6" fmla="*/ 4175 h 11462"/>
                <a:gd name="connsiteX7" fmla="*/ 9963 w 11953"/>
                <a:gd name="connsiteY7" fmla="*/ 8333 h 11462"/>
                <a:gd name="connsiteX8" fmla="*/ 2153 w 11953"/>
                <a:gd name="connsiteY8" fmla="*/ 10725 h 11462"/>
                <a:gd name="connsiteX0" fmla="*/ 1318 w 11118"/>
                <a:gd name="connsiteY0" fmla="*/ 10890 h 11627"/>
                <a:gd name="connsiteX1" fmla="*/ 3323 w 11118"/>
                <a:gd name="connsiteY1" fmla="*/ 6766 h 11627"/>
                <a:gd name="connsiteX2" fmla="*/ 168 w 11118"/>
                <a:gd name="connsiteY2" fmla="*/ 4314 h 11627"/>
                <a:gd name="connsiteX3" fmla="*/ 385 w 11118"/>
                <a:gd name="connsiteY3" fmla="*/ 1207 h 11627"/>
                <a:gd name="connsiteX4" fmla="*/ 5015 w 11118"/>
                <a:gd name="connsiteY4" fmla="*/ 963 h 11627"/>
                <a:gd name="connsiteX5" fmla="*/ 10822 w 11118"/>
                <a:gd name="connsiteY5" fmla="*/ 1395 h 11627"/>
                <a:gd name="connsiteX6" fmla="*/ 10216 w 11118"/>
                <a:gd name="connsiteY6" fmla="*/ 4340 h 11627"/>
                <a:gd name="connsiteX7" fmla="*/ 9128 w 11118"/>
                <a:gd name="connsiteY7" fmla="*/ 8498 h 11627"/>
                <a:gd name="connsiteX8" fmla="*/ 1318 w 11118"/>
                <a:gd name="connsiteY8" fmla="*/ 10890 h 11627"/>
                <a:gd name="connsiteX0" fmla="*/ 1651 w 11451"/>
                <a:gd name="connsiteY0" fmla="*/ 10890 h 11627"/>
                <a:gd name="connsiteX1" fmla="*/ 3656 w 11451"/>
                <a:gd name="connsiteY1" fmla="*/ 6766 h 11627"/>
                <a:gd name="connsiteX2" fmla="*/ 501 w 11451"/>
                <a:gd name="connsiteY2" fmla="*/ 4314 h 11627"/>
                <a:gd name="connsiteX3" fmla="*/ 718 w 11451"/>
                <a:gd name="connsiteY3" fmla="*/ 1207 h 11627"/>
                <a:gd name="connsiteX4" fmla="*/ 5348 w 11451"/>
                <a:gd name="connsiteY4" fmla="*/ 963 h 11627"/>
                <a:gd name="connsiteX5" fmla="*/ 11155 w 11451"/>
                <a:gd name="connsiteY5" fmla="*/ 1395 h 11627"/>
                <a:gd name="connsiteX6" fmla="*/ 10549 w 11451"/>
                <a:gd name="connsiteY6" fmla="*/ 4340 h 11627"/>
                <a:gd name="connsiteX7" fmla="*/ 9461 w 11451"/>
                <a:gd name="connsiteY7" fmla="*/ 8498 h 11627"/>
                <a:gd name="connsiteX8" fmla="*/ 1651 w 11451"/>
                <a:gd name="connsiteY8" fmla="*/ 10890 h 11627"/>
                <a:gd name="connsiteX0" fmla="*/ 1651 w 11415"/>
                <a:gd name="connsiteY0" fmla="*/ 10672 h 11409"/>
                <a:gd name="connsiteX1" fmla="*/ 3656 w 11415"/>
                <a:gd name="connsiteY1" fmla="*/ 6548 h 11409"/>
                <a:gd name="connsiteX2" fmla="*/ 501 w 11415"/>
                <a:gd name="connsiteY2" fmla="*/ 4096 h 11409"/>
                <a:gd name="connsiteX3" fmla="*/ 718 w 11415"/>
                <a:gd name="connsiteY3" fmla="*/ 989 h 11409"/>
                <a:gd name="connsiteX4" fmla="*/ 5986 w 11415"/>
                <a:gd name="connsiteY4" fmla="*/ 2 h 11409"/>
                <a:gd name="connsiteX5" fmla="*/ 11155 w 11415"/>
                <a:gd name="connsiteY5" fmla="*/ 1177 h 11409"/>
                <a:gd name="connsiteX6" fmla="*/ 10549 w 11415"/>
                <a:gd name="connsiteY6" fmla="*/ 4122 h 11409"/>
                <a:gd name="connsiteX7" fmla="*/ 9461 w 11415"/>
                <a:gd name="connsiteY7" fmla="*/ 8280 h 11409"/>
                <a:gd name="connsiteX8" fmla="*/ 1651 w 11415"/>
                <a:gd name="connsiteY8" fmla="*/ 10672 h 11409"/>
                <a:gd name="connsiteX0" fmla="*/ 1651 w 12176"/>
                <a:gd name="connsiteY0" fmla="*/ 10678 h 11415"/>
                <a:gd name="connsiteX1" fmla="*/ 3656 w 12176"/>
                <a:gd name="connsiteY1" fmla="*/ 6554 h 11415"/>
                <a:gd name="connsiteX2" fmla="*/ 501 w 12176"/>
                <a:gd name="connsiteY2" fmla="*/ 4102 h 11415"/>
                <a:gd name="connsiteX3" fmla="*/ 718 w 12176"/>
                <a:gd name="connsiteY3" fmla="*/ 995 h 11415"/>
                <a:gd name="connsiteX4" fmla="*/ 5986 w 12176"/>
                <a:gd name="connsiteY4" fmla="*/ 8 h 11415"/>
                <a:gd name="connsiteX5" fmla="*/ 12003 w 12176"/>
                <a:gd name="connsiteY5" fmla="*/ 1431 h 11415"/>
                <a:gd name="connsiteX6" fmla="*/ 10549 w 12176"/>
                <a:gd name="connsiteY6" fmla="*/ 4128 h 11415"/>
                <a:gd name="connsiteX7" fmla="*/ 9461 w 12176"/>
                <a:gd name="connsiteY7" fmla="*/ 8286 h 11415"/>
                <a:gd name="connsiteX8" fmla="*/ 1651 w 12176"/>
                <a:gd name="connsiteY8" fmla="*/ 10678 h 11415"/>
                <a:gd name="connsiteX0" fmla="*/ 1651 w 14000"/>
                <a:gd name="connsiteY0" fmla="*/ 10685 h 11422"/>
                <a:gd name="connsiteX1" fmla="*/ 3656 w 14000"/>
                <a:gd name="connsiteY1" fmla="*/ 6561 h 11422"/>
                <a:gd name="connsiteX2" fmla="*/ 501 w 14000"/>
                <a:gd name="connsiteY2" fmla="*/ 4109 h 11422"/>
                <a:gd name="connsiteX3" fmla="*/ 718 w 14000"/>
                <a:gd name="connsiteY3" fmla="*/ 1002 h 11422"/>
                <a:gd name="connsiteX4" fmla="*/ 5986 w 14000"/>
                <a:gd name="connsiteY4" fmla="*/ 15 h 11422"/>
                <a:gd name="connsiteX5" fmla="*/ 13902 w 14000"/>
                <a:gd name="connsiteY5" fmla="*/ 695 h 11422"/>
                <a:gd name="connsiteX6" fmla="*/ 10549 w 14000"/>
                <a:gd name="connsiteY6" fmla="*/ 4135 h 11422"/>
                <a:gd name="connsiteX7" fmla="*/ 9461 w 14000"/>
                <a:gd name="connsiteY7" fmla="*/ 8293 h 11422"/>
                <a:gd name="connsiteX8" fmla="*/ 1651 w 14000"/>
                <a:gd name="connsiteY8" fmla="*/ 10685 h 11422"/>
                <a:gd name="connsiteX0" fmla="*/ 1651 w 16765"/>
                <a:gd name="connsiteY0" fmla="*/ 10674 h 11411"/>
                <a:gd name="connsiteX1" fmla="*/ 3656 w 16765"/>
                <a:gd name="connsiteY1" fmla="*/ 6550 h 11411"/>
                <a:gd name="connsiteX2" fmla="*/ 501 w 16765"/>
                <a:gd name="connsiteY2" fmla="*/ 4098 h 11411"/>
                <a:gd name="connsiteX3" fmla="*/ 718 w 16765"/>
                <a:gd name="connsiteY3" fmla="*/ 991 h 11411"/>
                <a:gd name="connsiteX4" fmla="*/ 5986 w 16765"/>
                <a:gd name="connsiteY4" fmla="*/ 4 h 11411"/>
                <a:gd name="connsiteX5" fmla="*/ 13902 w 16765"/>
                <a:gd name="connsiteY5" fmla="*/ 684 h 11411"/>
                <a:gd name="connsiteX6" fmla="*/ 10549 w 16765"/>
                <a:gd name="connsiteY6" fmla="*/ 4124 h 11411"/>
                <a:gd name="connsiteX7" fmla="*/ 9461 w 16765"/>
                <a:gd name="connsiteY7" fmla="*/ 8282 h 11411"/>
                <a:gd name="connsiteX8" fmla="*/ 1651 w 16765"/>
                <a:gd name="connsiteY8" fmla="*/ 10674 h 11411"/>
                <a:gd name="connsiteX0" fmla="*/ 1651 w 16765"/>
                <a:gd name="connsiteY0" fmla="*/ 10674 h 11411"/>
                <a:gd name="connsiteX1" fmla="*/ 3656 w 16765"/>
                <a:gd name="connsiteY1" fmla="*/ 6550 h 11411"/>
                <a:gd name="connsiteX2" fmla="*/ 501 w 16765"/>
                <a:gd name="connsiteY2" fmla="*/ 4098 h 11411"/>
                <a:gd name="connsiteX3" fmla="*/ 718 w 16765"/>
                <a:gd name="connsiteY3" fmla="*/ 991 h 11411"/>
                <a:gd name="connsiteX4" fmla="*/ 5986 w 16765"/>
                <a:gd name="connsiteY4" fmla="*/ 4 h 11411"/>
                <a:gd name="connsiteX5" fmla="*/ 13902 w 16765"/>
                <a:gd name="connsiteY5" fmla="*/ 684 h 11411"/>
                <a:gd name="connsiteX6" fmla="*/ 10549 w 16765"/>
                <a:gd name="connsiteY6" fmla="*/ 4124 h 11411"/>
                <a:gd name="connsiteX7" fmla="*/ 9461 w 16765"/>
                <a:gd name="connsiteY7" fmla="*/ 8282 h 11411"/>
                <a:gd name="connsiteX8" fmla="*/ 1651 w 16765"/>
                <a:gd name="connsiteY8" fmla="*/ 10674 h 11411"/>
                <a:gd name="connsiteX0" fmla="*/ 1651 w 18518"/>
                <a:gd name="connsiteY0" fmla="*/ 10674 h 11411"/>
                <a:gd name="connsiteX1" fmla="*/ 3656 w 18518"/>
                <a:gd name="connsiteY1" fmla="*/ 6550 h 11411"/>
                <a:gd name="connsiteX2" fmla="*/ 501 w 18518"/>
                <a:gd name="connsiteY2" fmla="*/ 4098 h 11411"/>
                <a:gd name="connsiteX3" fmla="*/ 718 w 18518"/>
                <a:gd name="connsiteY3" fmla="*/ 991 h 11411"/>
                <a:gd name="connsiteX4" fmla="*/ 5986 w 18518"/>
                <a:gd name="connsiteY4" fmla="*/ 4 h 11411"/>
                <a:gd name="connsiteX5" fmla="*/ 13902 w 18518"/>
                <a:gd name="connsiteY5" fmla="*/ 684 h 11411"/>
                <a:gd name="connsiteX6" fmla="*/ 10549 w 18518"/>
                <a:gd name="connsiteY6" fmla="*/ 4124 h 11411"/>
                <a:gd name="connsiteX7" fmla="*/ 9461 w 18518"/>
                <a:gd name="connsiteY7" fmla="*/ 8282 h 11411"/>
                <a:gd name="connsiteX8" fmla="*/ 1651 w 18518"/>
                <a:gd name="connsiteY8" fmla="*/ 10674 h 11411"/>
                <a:gd name="connsiteX0" fmla="*/ 1651 w 18109"/>
                <a:gd name="connsiteY0" fmla="*/ 10674 h 11411"/>
                <a:gd name="connsiteX1" fmla="*/ 3656 w 18109"/>
                <a:gd name="connsiteY1" fmla="*/ 6550 h 11411"/>
                <a:gd name="connsiteX2" fmla="*/ 501 w 18109"/>
                <a:gd name="connsiteY2" fmla="*/ 4098 h 11411"/>
                <a:gd name="connsiteX3" fmla="*/ 718 w 18109"/>
                <a:gd name="connsiteY3" fmla="*/ 991 h 11411"/>
                <a:gd name="connsiteX4" fmla="*/ 5986 w 18109"/>
                <a:gd name="connsiteY4" fmla="*/ 4 h 11411"/>
                <a:gd name="connsiteX5" fmla="*/ 13902 w 18109"/>
                <a:gd name="connsiteY5" fmla="*/ 684 h 11411"/>
                <a:gd name="connsiteX6" fmla="*/ 10549 w 18109"/>
                <a:gd name="connsiteY6" fmla="*/ 4124 h 11411"/>
                <a:gd name="connsiteX7" fmla="*/ 9461 w 18109"/>
                <a:gd name="connsiteY7" fmla="*/ 8282 h 11411"/>
                <a:gd name="connsiteX8" fmla="*/ 1651 w 18109"/>
                <a:gd name="connsiteY8" fmla="*/ 10674 h 11411"/>
                <a:gd name="connsiteX0" fmla="*/ 1651 w 18661"/>
                <a:gd name="connsiteY0" fmla="*/ 10674 h 11411"/>
                <a:gd name="connsiteX1" fmla="*/ 3656 w 18661"/>
                <a:gd name="connsiteY1" fmla="*/ 6550 h 11411"/>
                <a:gd name="connsiteX2" fmla="*/ 501 w 18661"/>
                <a:gd name="connsiteY2" fmla="*/ 4098 h 11411"/>
                <a:gd name="connsiteX3" fmla="*/ 718 w 18661"/>
                <a:gd name="connsiteY3" fmla="*/ 991 h 11411"/>
                <a:gd name="connsiteX4" fmla="*/ 5986 w 18661"/>
                <a:gd name="connsiteY4" fmla="*/ 4 h 11411"/>
                <a:gd name="connsiteX5" fmla="*/ 13902 w 18661"/>
                <a:gd name="connsiteY5" fmla="*/ 684 h 11411"/>
                <a:gd name="connsiteX6" fmla="*/ 10549 w 18661"/>
                <a:gd name="connsiteY6" fmla="*/ 4124 h 11411"/>
                <a:gd name="connsiteX7" fmla="*/ 9461 w 18661"/>
                <a:gd name="connsiteY7" fmla="*/ 8282 h 11411"/>
                <a:gd name="connsiteX8" fmla="*/ 1651 w 18661"/>
                <a:gd name="connsiteY8" fmla="*/ 10674 h 11411"/>
                <a:gd name="connsiteX0" fmla="*/ 1651 w 18661"/>
                <a:gd name="connsiteY0" fmla="*/ 10674 h 11411"/>
                <a:gd name="connsiteX1" fmla="*/ 3656 w 18661"/>
                <a:gd name="connsiteY1" fmla="*/ 6550 h 11411"/>
                <a:gd name="connsiteX2" fmla="*/ 501 w 18661"/>
                <a:gd name="connsiteY2" fmla="*/ 4098 h 11411"/>
                <a:gd name="connsiteX3" fmla="*/ 718 w 18661"/>
                <a:gd name="connsiteY3" fmla="*/ 991 h 11411"/>
                <a:gd name="connsiteX4" fmla="*/ 5986 w 18661"/>
                <a:gd name="connsiteY4" fmla="*/ 4 h 11411"/>
                <a:gd name="connsiteX5" fmla="*/ 13902 w 18661"/>
                <a:gd name="connsiteY5" fmla="*/ 684 h 11411"/>
                <a:gd name="connsiteX6" fmla="*/ 10549 w 18661"/>
                <a:gd name="connsiteY6" fmla="*/ 4124 h 11411"/>
                <a:gd name="connsiteX7" fmla="*/ 9461 w 18661"/>
                <a:gd name="connsiteY7" fmla="*/ 8282 h 11411"/>
                <a:gd name="connsiteX8" fmla="*/ 1651 w 18661"/>
                <a:gd name="connsiteY8" fmla="*/ 10674 h 11411"/>
                <a:gd name="connsiteX0" fmla="*/ 1651 w 18661"/>
                <a:gd name="connsiteY0" fmla="*/ 11676 h 12413"/>
                <a:gd name="connsiteX1" fmla="*/ 3656 w 18661"/>
                <a:gd name="connsiteY1" fmla="*/ 7552 h 12413"/>
                <a:gd name="connsiteX2" fmla="*/ 501 w 18661"/>
                <a:gd name="connsiteY2" fmla="*/ 5100 h 12413"/>
                <a:gd name="connsiteX3" fmla="*/ 718 w 18661"/>
                <a:gd name="connsiteY3" fmla="*/ 1993 h 12413"/>
                <a:gd name="connsiteX4" fmla="*/ 5986 w 18661"/>
                <a:gd name="connsiteY4" fmla="*/ 1006 h 12413"/>
                <a:gd name="connsiteX5" fmla="*/ 13902 w 18661"/>
                <a:gd name="connsiteY5" fmla="*/ 1686 h 12413"/>
                <a:gd name="connsiteX6" fmla="*/ 10549 w 18661"/>
                <a:gd name="connsiteY6" fmla="*/ 5126 h 12413"/>
                <a:gd name="connsiteX7" fmla="*/ 9461 w 18661"/>
                <a:gd name="connsiteY7" fmla="*/ 9284 h 12413"/>
                <a:gd name="connsiteX8" fmla="*/ 1651 w 18661"/>
                <a:gd name="connsiteY8" fmla="*/ 11676 h 12413"/>
                <a:gd name="connsiteX0" fmla="*/ 1651 w 17653"/>
                <a:gd name="connsiteY0" fmla="*/ 11637 h 12374"/>
                <a:gd name="connsiteX1" fmla="*/ 3656 w 17653"/>
                <a:gd name="connsiteY1" fmla="*/ 7513 h 12374"/>
                <a:gd name="connsiteX2" fmla="*/ 501 w 17653"/>
                <a:gd name="connsiteY2" fmla="*/ 5061 h 12374"/>
                <a:gd name="connsiteX3" fmla="*/ 718 w 17653"/>
                <a:gd name="connsiteY3" fmla="*/ 1954 h 12374"/>
                <a:gd name="connsiteX4" fmla="*/ 5986 w 17653"/>
                <a:gd name="connsiteY4" fmla="*/ 967 h 12374"/>
                <a:gd name="connsiteX5" fmla="*/ 13902 w 17653"/>
                <a:gd name="connsiteY5" fmla="*/ 1647 h 12374"/>
                <a:gd name="connsiteX6" fmla="*/ 10549 w 17653"/>
                <a:gd name="connsiteY6" fmla="*/ 5087 h 12374"/>
                <a:gd name="connsiteX7" fmla="*/ 9461 w 17653"/>
                <a:gd name="connsiteY7" fmla="*/ 9245 h 12374"/>
                <a:gd name="connsiteX8" fmla="*/ 1651 w 17653"/>
                <a:gd name="connsiteY8" fmla="*/ 11637 h 12374"/>
                <a:gd name="connsiteX0" fmla="*/ 1651 w 15279"/>
                <a:gd name="connsiteY0" fmla="*/ 12165 h 12897"/>
                <a:gd name="connsiteX1" fmla="*/ 3656 w 15279"/>
                <a:gd name="connsiteY1" fmla="*/ 8041 h 12897"/>
                <a:gd name="connsiteX2" fmla="*/ 501 w 15279"/>
                <a:gd name="connsiteY2" fmla="*/ 5589 h 12897"/>
                <a:gd name="connsiteX3" fmla="*/ 718 w 15279"/>
                <a:gd name="connsiteY3" fmla="*/ 2482 h 12897"/>
                <a:gd name="connsiteX4" fmla="*/ 5986 w 15279"/>
                <a:gd name="connsiteY4" fmla="*/ 1495 h 12897"/>
                <a:gd name="connsiteX5" fmla="*/ 13902 w 15279"/>
                <a:gd name="connsiteY5" fmla="*/ 2175 h 12897"/>
                <a:gd name="connsiteX6" fmla="*/ 10966 w 15279"/>
                <a:gd name="connsiteY6" fmla="*/ 5863 h 12897"/>
                <a:gd name="connsiteX7" fmla="*/ 9461 w 15279"/>
                <a:gd name="connsiteY7" fmla="*/ 9773 h 12897"/>
                <a:gd name="connsiteX8" fmla="*/ 1651 w 15279"/>
                <a:gd name="connsiteY8" fmla="*/ 12165 h 12897"/>
                <a:gd name="connsiteX0" fmla="*/ 1651 w 17521"/>
                <a:gd name="connsiteY0" fmla="*/ 11804 h 12536"/>
                <a:gd name="connsiteX1" fmla="*/ 3656 w 17521"/>
                <a:gd name="connsiteY1" fmla="*/ 7680 h 12536"/>
                <a:gd name="connsiteX2" fmla="*/ 501 w 17521"/>
                <a:gd name="connsiteY2" fmla="*/ 5228 h 12536"/>
                <a:gd name="connsiteX3" fmla="*/ 718 w 17521"/>
                <a:gd name="connsiteY3" fmla="*/ 2121 h 12536"/>
                <a:gd name="connsiteX4" fmla="*/ 5986 w 17521"/>
                <a:gd name="connsiteY4" fmla="*/ 1134 h 12536"/>
                <a:gd name="connsiteX5" fmla="*/ 13902 w 17521"/>
                <a:gd name="connsiteY5" fmla="*/ 1814 h 12536"/>
                <a:gd name="connsiteX6" fmla="*/ 10966 w 17521"/>
                <a:gd name="connsiteY6" fmla="*/ 5502 h 12536"/>
                <a:gd name="connsiteX7" fmla="*/ 9461 w 17521"/>
                <a:gd name="connsiteY7" fmla="*/ 9412 h 12536"/>
                <a:gd name="connsiteX8" fmla="*/ 1651 w 17521"/>
                <a:gd name="connsiteY8" fmla="*/ 11804 h 12536"/>
                <a:gd name="connsiteX0" fmla="*/ 1651 w 16748"/>
                <a:gd name="connsiteY0" fmla="*/ 10749 h 11481"/>
                <a:gd name="connsiteX1" fmla="*/ 3656 w 16748"/>
                <a:gd name="connsiteY1" fmla="*/ 6625 h 11481"/>
                <a:gd name="connsiteX2" fmla="*/ 501 w 16748"/>
                <a:gd name="connsiteY2" fmla="*/ 4173 h 11481"/>
                <a:gd name="connsiteX3" fmla="*/ 718 w 16748"/>
                <a:gd name="connsiteY3" fmla="*/ 1066 h 11481"/>
                <a:gd name="connsiteX4" fmla="*/ 5986 w 16748"/>
                <a:gd name="connsiteY4" fmla="*/ 79 h 11481"/>
                <a:gd name="connsiteX5" fmla="*/ 12646 w 16748"/>
                <a:gd name="connsiteY5" fmla="*/ 266 h 11481"/>
                <a:gd name="connsiteX6" fmla="*/ 10966 w 16748"/>
                <a:gd name="connsiteY6" fmla="*/ 4447 h 11481"/>
                <a:gd name="connsiteX7" fmla="*/ 9461 w 16748"/>
                <a:gd name="connsiteY7" fmla="*/ 8357 h 11481"/>
                <a:gd name="connsiteX8" fmla="*/ 1651 w 16748"/>
                <a:gd name="connsiteY8" fmla="*/ 10749 h 11481"/>
                <a:gd name="connsiteX0" fmla="*/ 1651 w 18110"/>
                <a:gd name="connsiteY0" fmla="*/ 11032 h 11764"/>
                <a:gd name="connsiteX1" fmla="*/ 3656 w 18110"/>
                <a:gd name="connsiteY1" fmla="*/ 6908 h 11764"/>
                <a:gd name="connsiteX2" fmla="*/ 501 w 18110"/>
                <a:gd name="connsiteY2" fmla="*/ 4456 h 11764"/>
                <a:gd name="connsiteX3" fmla="*/ 718 w 18110"/>
                <a:gd name="connsiteY3" fmla="*/ 1349 h 11764"/>
                <a:gd name="connsiteX4" fmla="*/ 5986 w 18110"/>
                <a:gd name="connsiteY4" fmla="*/ 362 h 11764"/>
                <a:gd name="connsiteX5" fmla="*/ 12646 w 18110"/>
                <a:gd name="connsiteY5" fmla="*/ 549 h 11764"/>
                <a:gd name="connsiteX6" fmla="*/ 10966 w 18110"/>
                <a:gd name="connsiteY6" fmla="*/ 4730 h 11764"/>
                <a:gd name="connsiteX7" fmla="*/ 9461 w 18110"/>
                <a:gd name="connsiteY7" fmla="*/ 8640 h 11764"/>
                <a:gd name="connsiteX8" fmla="*/ 1651 w 18110"/>
                <a:gd name="connsiteY8" fmla="*/ 11032 h 11764"/>
                <a:gd name="connsiteX0" fmla="*/ 1627 w 18086"/>
                <a:gd name="connsiteY0" fmla="*/ 11032 h 11764"/>
                <a:gd name="connsiteX1" fmla="*/ 3632 w 18086"/>
                <a:gd name="connsiteY1" fmla="*/ 6908 h 11764"/>
                <a:gd name="connsiteX2" fmla="*/ 477 w 18086"/>
                <a:gd name="connsiteY2" fmla="*/ 4456 h 11764"/>
                <a:gd name="connsiteX3" fmla="*/ 694 w 18086"/>
                <a:gd name="connsiteY3" fmla="*/ 1349 h 11764"/>
                <a:gd name="connsiteX4" fmla="*/ 5962 w 18086"/>
                <a:gd name="connsiteY4" fmla="*/ 362 h 11764"/>
                <a:gd name="connsiteX5" fmla="*/ 12622 w 18086"/>
                <a:gd name="connsiteY5" fmla="*/ 549 h 11764"/>
                <a:gd name="connsiteX6" fmla="*/ 10942 w 18086"/>
                <a:gd name="connsiteY6" fmla="*/ 4730 h 11764"/>
                <a:gd name="connsiteX7" fmla="*/ 9437 w 18086"/>
                <a:gd name="connsiteY7" fmla="*/ 8640 h 11764"/>
                <a:gd name="connsiteX8" fmla="*/ 1627 w 18086"/>
                <a:gd name="connsiteY8" fmla="*/ 11032 h 11764"/>
                <a:gd name="connsiteX0" fmla="*/ 2202 w 18661"/>
                <a:gd name="connsiteY0" fmla="*/ 11032 h 11764"/>
                <a:gd name="connsiteX1" fmla="*/ 4207 w 18661"/>
                <a:gd name="connsiteY1" fmla="*/ 6908 h 11764"/>
                <a:gd name="connsiteX2" fmla="*/ 1052 w 18661"/>
                <a:gd name="connsiteY2" fmla="*/ 4456 h 11764"/>
                <a:gd name="connsiteX3" fmla="*/ 1269 w 18661"/>
                <a:gd name="connsiteY3" fmla="*/ 1349 h 11764"/>
                <a:gd name="connsiteX4" fmla="*/ 6537 w 18661"/>
                <a:gd name="connsiteY4" fmla="*/ 362 h 11764"/>
                <a:gd name="connsiteX5" fmla="*/ 13197 w 18661"/>
                <a:gd name="connsiteY5" fmla="*/ 549 h 11764"/>
                <a:gd name="connsiteX6" fmla="*/ 11517 w 18661"/>
                <a:gd name="connsiteY6" fmla="*/ 4730 h 11764"/>
                <a:gd name="connsiteX7" fmla="*/ 10012 w 18661"/>
                <a:gd name="connsiteY7" fmla="*/ 8640 h 11764"/>
                <a:gd name="connsiteX8" fmla="*/ 2202 w 18661"/>
                <a:gd name="connsiteY8" fmla="*/ 11032 h 11764"/>
                <a:gd name="connsiteX0" fmla="*/ 2328 w 18787"/>
                <a:gd name="connsiteY0" fmla="*/ 11032 h 11764"/>
                <a:gd name="connsiteX1" fmla="*/ 4333 w 18787"/>
                <a:gd name="connsiteY1" fmla="*/ 6908 h 11764"/>
                <a:gd name="connsiteX2" fmla="*/ 1178 w 18787"/>
                <a:gd name="connsiteY2" fmla="*/ 4456 h 11764"/>
                <a:gd name="connsiteX3" fmla="*/ 352 w 18787"/>
                <a:gd name="connsiteY3" fmla="*/ 1349 h 11764"/>
                <a:gd name="connsiteX4" fmla="*/ 6663 w 18787"/>
                <a:gd name="connsiteY4" fmla="*/ 362 h 11764"/>
                <a:gd name="connsiteX5" fmla="*/ 13323 w 18787"/>
                <a:gd name="connsiteY5" fmla="*/ 549 h 11764"/>
                <a:gd name="connsiteX6" fmla="*/ 11643 w 18787"/>
                <a:gd name="connsiteY6" fmla="*/ 4730 h 11764"/>
                <a:gd name="connsiteX7" fmla="*/ 10138 w 18787"/>
                <a:gd name="connsiteY7" fmla="*/ 8640 h 11764"/>
                <a:gd name="connsiteX8" fmla="*/ 2328 w 18787"/>
                <a:gd name="connsiteY8" fmla="*/ 11032 h 11764"/>
                <a:gd name="connsiteX0" fmla="*/ 3003 w 19462"/>
                <a:gd name="connsiteY0" fmla="*/ 11032 h 11764"/>
                <a:gd name="connsiteX1" fmla="*/ 5008 w 19462"/>
                <a:gd name="connsiteY1" fmla="*/ 6908 h 11764"/>
                <a:gd name="connsiteX2" fmla="*/ 398 w 19462"/>
                <a:gd name="connsiteY2" fmla="*/ 5686 h 11764"/>
                <a:gd name="connsiteX3" fmla="*/ 1027 w 19462"/>
                <a:gd name="connsiteY3" fmla="*/ 1349 h 11764"/>
                <a:gd name="connsiteX4" fmla="*/ 7338 w 19462"/>
                <a:gd name="connsiteY4" fmla="*/ 362 h 11764"/>
                <a:gd name="connsiteX5" fmla="*/ 13998 w 19462"/>
                <a:gd name="connsiteY5" fmla="*/ 549 h 11764"/>
                <a:gd name="connsiteX6" fmla="*/ 12318 w 19462"/>
                <a:gd name="connsiteY6" fmla="*/ 4730 h 11764"/>
                <a:gd name="connsiteX7" fmla="*/ 10813 w 19462"/>
                <a:gd name="connsiteY7" fmla="*/ 8640 h 11764"/>
                <a:gd name="connsiteX8" fmla="*/ 3003 w 19462"/>
                <a:gd name="connsiteY8" fmla="*/ 11032 h 11764"/>
                <a:gd name="connsiteX0" fmla="*/ 3231 w 19690"/>
                <a:gd name="connsiteY0" fmla="*/ 11032 h 11764"/>
                <a:gd name="connsiteX1" fmla="*/ 5236 w 19690"/>
                <a:gd name="connsiteY1" fmla="*/ 6908 h 11764"/>
                <a:gd name="connsiteX2" fmla="*/ 626 w 19690"/>
                <a:gd name="connsiteY2" fmla="*/ 5686 h 11764"/>
                <a:gd name="connsiteX3" fmla="*/ 109 w 19690"/>
                <a:gd name="connsiteY3" fmla="*/ 3677 h 11764"/>
                <a:gd name="connsiteX4" fmla="*/ 1255 w 19690"/>
                <a:gd name="connsiteY4" fmla="*/ 1349 h 11764"/>
                <a:gd name="connsiteX5" fmla="*/ 7566 w 19690"/>
                <a:gd name="connsiteY5" fmla="*/ 362 h 11764"/>
                <a:gd name="connsiteX6" fmla="*/ 14226 w 19690"/>
                <a:gd name="connsiteY6" fmla="*/ 549 h 11764"/>
                <a:gd name="connsiteX7" fmla="*/ 12546 w 19690"/>
                <a:gd name="connsiteY7" fmla="*/ 4730 h 11764"/>
                <a:gd name="connsiteX8" fmla="*/ 11041 w 19690"/>
                <a:gd name="connsiteY8" fmla="*/ 8640 h 11764"/>
                <a:gd name="connsiteX9" fmla="*/ 3231 w 19690"/>
                <a:gd name="connsiteY9" fmla="*/ 11032 h 11764"/>
                <a:gd name="connsiteX0" fmla="*/ 2787 w 19246"/>
                <a:gd name="connsiteY0" fmla="*/ 11032 h 11764"/>
                <a:gd name="connsiteX1" fmla="*/ 4792 w 19246"/>
                <a:gd name="connsiteY1" fmla="*/ 6908 h 11764"/>
                <a:gd name="connsiteX2" fmla="*/ 182 w 19246"/>
                <a:gd name="connsiteY2" fmla="*/ 5686 h 11764"/>
                <a:gd name="connsiteX3" fmla="*/ 919 w 19246"/>
                <a:gd name="connsiteY3" fmla="*/ 3677 h 11764"/>
                <a:gd name="connsiteX4" fmla="*/ 811 w 19246"/>
                <a:gd name="connsiteY4" fmla="*/ 1349 h 11764"/>
                <a:gd name="connsiteX5" fmla="*/ 7122 w 19246"/>
                <a:gd name="connsiteY5" fmla="*/ 362 h 11764"/>
                <a:gd name="connsiteX6" fmla="*/ 13782 w 19246"/>
                <a:gd name="connsiteY6" fmla="*/ 549 h 11764"/>
                <a:gd name="connsiteX7" fmla="*/ 12102 w 19246"/>
                <a:gd name="connsiteY7" fmla="*/ 4730 h 11764"/>
                <a:gd name="connsiteX8" fmla="*/ 10597 w 19246"/>
                <a:gd name="connsiteY8" fmla="*/ 8640 h 11764"/>
                <a:gd name="connsiteX9" fmla="*/ 2787 w 19246"/>
                <a:gd name="connsiteY9" fmla="*/ 11032 h 11764"/>
                <a:gd name="connsiteX0" fmla="*/ 2689 w 19148"/>
                <a:gd name="connsiteY0" fmla="*/ 11032 h 11764"/>
                <a:gd name="connsiteX1" fmla="*/ 4694 w 19148"/>
                <a:gd name="connsiteY1" fmla="*/ 6908 h 11764"/>
                <a:gd name="connsiteX2" fmla="*/ 84 w 19148"/>
                <a:gd name="connsiteY2" fmla="*/ 5686 h 11764"/>
                <a:gd name="connsiteX3" fmla="*/ 821 w 19148"/>
                <a:gd name="connsiteY3" fmla="*/ 3677 h 11764"/>
                <a:gd name="connsiteX4" fmla="*/ 713 w 19148"/>
                <a:gd name="connsiteY4" fmla="*/ 1349 h 11764"/>
                <a:gd name="connsiteX5" fmla="*/ 7024 w 19148"/>
                <a:gd name="connsiteY5" fmla="*/ 362 h 11764"/>
                <a:gd name="connsiteX6" fmla="*/ 13684 w 19148"/>
                <a:gd name="connsiteY6" fmla="*/ 549 h 11764"/>
                <a:gd name="connsiteX7" fmla="*/ 12004 w 19148"/>
                <a:gd name="connsiteY7" fmla="*/ 4730 h 11764"/>
                <a:gd name="connsiteX8" fmla="*/ 10499 w 19148"/>
                <a:gd name="connsiteY8" fmla="*/ 8640 h 11764"/>
                <a:gd name="connsiteX9" fmla="*/ 2689 w 19148"/>
                <a:gd name="connsiteY9" fmla="*/ 11032 h 11764"/>
                <a:gd name="connsiteX0" fmla="*/ 2689 w 19455"/>
                <a:gd name="connsiteY0" fmla="*/ 11135 h 11867"/>
                <a:gd name="connsiteX1" fmla="*/ 4694 w 19455"/>
                <a:gd name="connsiteY1" fmla="*/ 7011 h 11867"/>
                <a:gd name="connsiteX2" fmla="*/ 84 w 19455"/>
                <a:gd name="connsiteY2" fmla="*/ 5789 h 11867"/>
                <a:gd name="connsiteX3" fmla="*/ 821 w 19455"/>
                <a:gd name="connsiteY3" fmla="*/ 3780 h 11867"/>
                <a:gd name="connsiteX4" fmla="*/ 713 w 19455"/>
                <a:gd name="connsiteY4" fmla="*/ 1452 h 11867"/>
                <a:gd name="connsiteX5" fmla="*/ 7024 w 19455"/>
                <a:gd name="connsiteY5" fmla="*/ 465 h 11867"/>
                <a:gd name="connsiteX6" fmla="*/ 14306 w 19455"/>
                <a:gd name="connsiteY6" fmla="*/ 529 h 11867"/>
                <a:gd name="connsiteX7" fmla="*/ 12004 w 19455"/>
                <a:gd name="connsiteY7" fmla="*/ 4833 h 11867"/>
                <a:gd name="connsiteX8" fmla="*/ 10499 w 19455"/>
                <a:gd name="connsiteY8" fmla="*/ 8743 h 11867"/>
                <a:gd name="connsiteX9" fmla="*/ 2689 w 19455"/>
                <a:gd name="connsiteY9" fmla="*/ 11135 h 11867"/>
                <a:gd name="connsiteX0" fmla="*/ 2689 w 19455"/>
                <a:gd name="connsiteY0" fmla="*/ 11135 h 11867"/>
                <a:gd name="connsiteX1" fmla="*/ 4694 w 19455"/>
                <a:gd name="connsiteY1" fmla="*/ 7011 h 11867"/>
                <a:gd name="connsiteX2" fmla="*/ 84 w 19455"/>
                <a:gd name="connsiteY2" fmla="*/ 5789 h 11867"/>
                <a:gd name="connsiteX3" fmla="*/ 821 w 19455"/>
                <a:gd name="connsiteY3" fmla="*/ 3780 h 11867"/>
                <a:gd name="connsiteX4" fmla="*/ 713 w 19455"/>
                <a:gd name="connsiteY4" fmla="*/ 1452 h 11867"/>
                <a:gd name="connsiteX5" fmla="*/ 7024 w 19455"/>
                <a:gd name="connsiteY5" fmla="*/ 465 h 11867"/>
                <a:gd name="connsiteX6" fmla="*/ 14306 w 19455"/>
                <a:gd name="connsiteY6" fmla="*/ 529 h 11867"/>
                <a:gd name="connsiteX7" fmla="*/ 12004 w 19455"/>
                <a:gd name="connsiteY7" fmla="*/ 4833 h 11867"/>
                <a:gd name="connsiteX8" fmla="*/ 10499 w 19455"/>
                <a:gd name="connsiteY8" fmla="*/ 8743 h 11867"/>
                <a:gd name="connsiteX9" fmla="*/ 2689 w 19455"/>
                <a:gd name="connsiteY9" fmla="*/ 11135 h 11867"/>
                <a:gd name="connsiteX0" fmla="*/ 2689 w 19455"/>
                <a:gd name="connsiteY0" fmla="*/ 11449 h 12181"/>
                <a:gd name="connsiteX1" fmla="*/ 4694 w 19455"/>
                <a:gd name="connsiteY1" fmla="*/ 7325 h 12181"/>
                <a:gd name="connsiteX2" fmla="*/ 84 w 19455"/>
                <a:gd name="connsiteY2" fmla="*/ 6103 h 12181"/>
                <a:gd name="connsiteX3" fmla="*/ 821 w 19455"/>
                <a:gd name="connsiteY3" fmla="*/ 4094 h 12181"/>
                <a:gd name="connsiteX4" fmla="*/ 713 w 19455"/>
                <a:gd name="connsiteY4" fmla="*/ 1766 h 12181"/>
                <a:gd name="connsiteX5" fmla="*/ 7024 w 19455"/>
                <a:gd name="connsiteY5" fmla="*/ 779 h 12181"/>
                <a:gd name="connsiteX6" fmla="*/ 14306 w 19455"/>
                <a:gd name="connsiteY6" fmla="*/ 474 h 12181"/>
                <a:gd name="connsiteX7" fmla="*/ 12004 w 19455"/>
                <a:gd name="connsiteY7" fmla="*/ 5147 h 12181"/>
                <a:gd name="connsiteX8" fmla="*/ 10499 w 19455"/>
                <a:gd name="connsiteY8" fmla="*/ 9057 h 12181"/>
                <a:gd name="connsiteX9" fmla="*/ 2689 w 19455"/>
                <a:gd name="connsiteY9" fmla="*/ 11449 h 12181"/>
                <a:gd name="connsiteX0" fmla="*/ 2689 w 17656"/>
                <a:gd name="connsiteY0" fmla="*/ 11141 h 11873"/>
                <a:gd name="connsiteX1" fmla="*/ 4694 w 17656"/>
                <a:gd name="connsiteY1" fmla="*/ 7017 h 11873"/>
                <a:gd name="connsiteX2" fmla="*/ 84 w 17656"/>
                <a:gd name="connsiteY2" fmla="*/ 5795 h 11873"/>
                <a:gd name="connsiteX3" fmla="*/ 821 w 17656"/>
                <a:gd name="connsiteY3" fmla="*/ 3786 h 11873"/>
                <a:gd name="connsiteX4" fmla="*/ 713 w 17656"/>
                <a:gd name="connsiteY4" fmla="*/ 1458 h 11873"/>
                <a:gd name="connsiteX5" fmla="*/ 5992 w 17656"/>
                <a:gd name="connsiteY5" fmla="*/ 1086 h 11873"/>
                <a:gd name="connsiteX6" fmla="*/ 14306 w 17656"/>
                <a:gd name="connsiteY6" fmla="*/ 166 h 11873"/>
                <a:gd name="connsiteX7" fmla="*/ 12004 w 17656"/>
                <a:gd name="connsiteY7" fmla="*/ 4839 h 11873"/>
                <a:gd name="connsiteX8" fmla="*/ 10499 w 17656"/>
                <a:gd name="connsiteY8" fmla="*/ 8749 h 11873"/>
                <a:gd name="connsiteX9" fmla="*/ 2689 w 17656"/>
                <a:gd name="connsiteY9" fmla="*/ 11141 h 11873"/>
                <a:gd name="connsiteX0" fmla="*/ 2689 w 19894"/>
                <a:gd name="connsiteY0" fmla="*/ 11141 h 11873"/>
                <a:gd name="connsiteX1" fmla="*/ 4694 w 19894"/>
                <a:gd name="connsiteY1" fmla="*/ 7017 h 11873"/>
                <a:gd name="connsiteX2" fmla="*/ 84 w 19894"/>
                <a:gd name="connsiteY2" fmla="*/ 5795 h 11873"/>
                <a:gd name="connsiteX3" fmla="*/ 821 w 19894"/>
                <a:gd name="connsiteY3" fmla="*/ 3786 h 11873"/>
                <a:gd name="connsiteX4" fmla="*/ 713 w 19894"/>
                <a:gd name="connsiteY4" fmla="*/ 1458 h 11873"/>
                <a:gd name="connsiteX5" fmla="*/ 5992 w 19894"/>
                <a:gd name="connsiteY5" fmla="*/ 1086 h 11873"/>
                <a:gd name="connsiteX6" fmla="*/ 14306 w 19894"/>
                <a:gd name="connsiteY6" fmla="*/ 166 h 11873"/>
                <a:gd name="connsiteX7" fmla="*/ 12004 w 19894"/>
                <a:gd name="connsiteY7" fmla="*/ 4839 h 11873"/>
                <a:gd name="connsiteX8" fmla="*/ 10499 w 19894"/>
                <a:gd name="connsiteY8" fmla="*/ 8749 h 11873"/>
                <a:gd name="connsiteX9" fmla="*/ 2689 w 19894"/>
                <a:gd name="connsiteY9" fmla="*/ 11141 h 11873"/>
                <a:gd name="connsiteX0" fmla="*/ 2689 w 19894"/>
                <a:gd name="connsiteY0" fmla="*/ 11141 h 11873"/>
                <a:gd name="connsiteX1" fmla="*/ 4694 w 19894"/>
                <a:gd name="connsiteY1" fmla="*/ 7017 h 11873"/>
                <a:gd name="connsiteX2" fmla="*/ 84 w 19894"/>
                <a:gd name="connsiteY2" fmla="*/ 5795 h 11873"/>
                <a:gd name="connsiteX3" fmla="*/ 821 w 19894"/>
                <a:gd name="connsiteY3" fmla="*/ 3786 h 11873"/>
                <a:gd name="connsiteX4" fmla="*/ 713 w 19894"/>
                <a:gd name="connsiteY4" fmla="*/ 1458 h 11873"/>
                <a:gd name="connsiteX5" fmla="*/ 5992 w 19894"/>
                <a:gd name="connsiteY5" fmla="*/ 1086 h 11873"/>
                <a:gd name="connsiteX6" fmla="*/ 14306 w 19894"/>
                <a:gd name="connsiteY6" fmla="*/ 166 h 11873"/>
                <a:gd name="connsiteX7" fmla="*/ 12004 w 19894"/>
                <a:gd name="connsiteY7" fmla="*/ 4839 h 11873"/>
                <a:gd name="connsiteX8" fmla="*/ 10499 w 19894"/>
                <a:gd name="connsiteY8" fmla="*/ 8749 h 11873"/>
                <a:gd name="connsiteX9" fmla="*/ 2689 w 19894"/>
                <a:gd name="connsiteY9" fmla="*/ 11141 h 11873"/>
                <a:gd name="connsiteX0" fmla="*/ 2689 w 20648"/>
                <a:gd name="connsiteY0" fmla="*/ 11148 h 11877"/>
                <a:gd name="connsiteX1" fmla="*/ 4694 w 20648"/>
                <a:gd name="connsiteY1" fmla="*/ 7024 h 11877"/>
                <a:gd name="connsiteX2" fmla="*/ 84 w 20648"/>
                <a:gd name="connsiteY2" fmla="*/ 5802 h 11877"/>
                <a:gd name="connsiteX3" fmla="*/ 821 w 20648"/>
                <a:gd name="connsiteY3" fmla="*/ 3793 h 11877"/>
                <a:gd name="connsiteX4" fmla="*/ 713 w 20648"/>
                <a:gd name="connsiteY4" fmla="*/ 1465 h 11877"/>
                <a:gd name="connsiteX5" fmla="*/ 5992 w 20648"/>
                <a:gd name="connsiteY5" fmla="*/ 1093 h 11877"/>
                <a:gd name="connsiteX6" fmla="*/ 14306 w 20648"/>
                <a:gd name="connsiteY6" fmla="*/ 173 h 11877"/>
                <a:gd name="connsiteX7" fmla="*/ 13038 w 20648"/>
                <a:gd name="connsiteY7" fmla="*/ 4969 h 11877"/>
                <a:gd name="connsiteX8" fmla="*/ 10499 w 20648"/>
                <a:gd name="connsiteY8" fmla="*/ 8756 h 11877"/>
                <a:gd name="connsiteX9" fmla="*/ 2689 w 20648"/>
                <a:gd name="connsiteY9" fmla="*/ 11148 h 11877"/>
                <a:gd name="connsiteX0" fmla="*/ 2689 w 20648"/>
                <a:gd name="connsiteY0" fmla="*/ 11148 h 11679"/>
                <a:gd name="connsiteX1" fmla="*/ 4694 w 20648"/>
                <a:gd name="connsiteY1" fmla="*/ 7024 h 11679"/>
                <a:gd name="connsiteX2" fmla="*/ 84 w 20648"/>
                <a:gd name="connsiteY2" fmla="*/ 5802 h 11679"/>
                <a:gd name="connsiteX3" fmla="*/ 821 w 20648"/>
                <a:gd name="connsiteY3" fmla="*/ 3793 h 11679"/>
                <a:gd name="connsiteX4" fmla="*/ 713 w 20648"/>
                <a:gd name="connsiteY4" fmla="*/ 1465 h 11679"/>
                <a:gd name="connsiteX5" fmla="*/ 5992 w 20648"/>
                <a:gd name="connsiteY5" fmla="*/ 1093 h 11679"/>
                <a:gd name="connsiteX6" fmla="*/ 14306 w 20648"/>
                <a:gd name="connsiteY6" fmla="*/ 173 h 11679"/>
                <a:gd name="connsiteX7" fmla="*/ 13038 w 20648"/>
                <a:gd name="connsiteY7" fmla="*/ 4969 h 11679"/>
                <a:gd name="connsiteX8" fmla="*/ 10499 w 20648"/>
                <a:gd name="connsiteY8" fmla="*/ 8756 h 11679"/>
                <a:gd name="connsiteX9" fmla="*/ 2689 w 20648"/>
                <a:gd name="connsiteY9" fmla="*/ 11148 h 11679"/>
                <a:gd name="connsiteX0" fmla="*/ 2689 w 20648"/>
                <a:gd name="connsiteY0" fmla="*/ 11148 h 12290"/>
                <a:gd name="connsiteX1" fmla="*/ 4694 w 20648"/>
                <a:gd name="connsiteY1" fmla="*/ 7024 h 12290"/>
                <a:gd name="connsiteX2" fmla="*/ 84 w 20648"/>
                <a:gd name="connsiteY2" fmla="*/ 5802 h 12290"/>
                <a:gd name="connsiteX3" fmla="*/ 821 w 20648"/>
                <a:gd name="connsiteY3" fmla="*/ 3793 h 12290"/>
                <a:gd name="connsiteX4" fmla="*/ 713 w 20648"/>
                <a:gd name="connsiteY4" fmla="*/ 1465 h 12290"/>
                <a:gd name="connsiteX5" fmla="*/ 5992 w 20648"/>
                <a:gd name="connsiteY5" fmla="*/ 1093 h 12290"/>
                <a:gd name="connsiteX6" fmla="*/ 14306 w 20648"/>
                <a:gd name="connsiteY6" fmla="*/ 173 h 12290"/>
                <a:gd name="connsiteX7" fmla="*/ 13038 w 20648"/>
                <a:gd name="connsiteY7" fmla="*/ 4969 h 12290"/>
                <a:gd name="connsiteX8" fmla="*/ 10499 w 20648"/>
                <a:gd name="connsiteY8" fmla="*/ 8756 h 12290"/>
                <a:gd name="connsiteX9" fmla="*/ 2689 w 20648"/>
                <a:gd name="connsiteY9" fmla="*/ 11148 h 1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48" h="12290">
                  <a:moveTo>
                    <a:pt x="2689" y="11148"/>
                  </a:moveTo>
                  <a:cubicBezTo>
                    <a:pt x="2703" y="9378"/>
                    <a:pt x="5128" y="7915"/>
                    <a:pt x="4694" y="7024"/>
                  </a:cubicBezTo>
                  <a:cubicBezTo>
                    <a:pt x="4260" y="6133"/>
                    <a:pt x="730" y="6341"/>
                    <a:pt x="84" y="5802"/>
                  </a:cubicBezTo>
                  <a:cubicBezTo>
                    <a:pt x="-562" y="5264"/>
                    <a:pt x="2801" y="5008"/>
                    <a:pt x="821" y="3793"/>
                  </a:cubicBezTo>
                  <a:cubicBezTo>
                    <a:pt x="926" y="3070"/>
                    <a:pt x="-149" y="1915"/>
                    <a:pt x="713" y="1465"/>
                  </a:cubicBezTo>
                  <a:cubicBezTo>
                    <a:pt x="1575" y="1015"/>
                    <a:pt x="3727" y="1308"/>
                    <a:pt x="5992" y="1093"/>
                  </a:cubicBezTo>
                  <a:cubicBezTo>
                    <a:pt x="8257" y="878"/>
                    <a:pt x="13132" y="-473"/>
                    <a:pt x="14306" y="173"/>
                  </a:cubicBezTo>
                  <a:cubicBezTo>
                    <a:pt x="15480" y="819"/>
                    <a:pt x="28731" y="-1298"/>
                    <a:pt x="13038" y="4969"/>
                  </a:cubicBezTo>
                  <a:cubicBezTo>
                    <a:pt x="16554" y="5929"/>
                    <a:pt x="14495" y="4521"/>
                    <a:pt x="10499" y="8756"/>
                  </a:cubicBezTo>
                  <a:cubicBezTo>
                    <a:pt x="6503" y="12991"/>
                    <a:pt x="2675" y="12918"/>
                    <a:pt x="2689" y="11148"/>
                  </a:cubicBez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39" name="Freeform 94"/>
            <p:cNvSpPr>
              <a:spLocks/>
            </p:cNvSpPr>
            <p:nvPr/>
          </p:nvSpPr>
          <p:spPr bwMode="auto">
            <a:xfrm>
              <a:off x="1061610" y="3383534"/>
              <a:ext cx="307974" cy="307657"/>
            </a:xfrm>
            <a:custGeom>
              <a:avLst/>
              <a:gdLst>
                <a:gd name="T0" fmla="*/ 0 w 504"/>
                <a:gd name="T1" fmla="*/ 0 h 402"/>
                <a:gd name="T2" fmla="*/ 0 w 504"/>
                <a:gd name="T3" fmla="*/ 0 h 402"/>
                <a:gd name="T4" fmla="*/ 0 w 504"/>
                <a:gd name="T5" fmla="*/ 0 h 402"/>
                <a:gd name="T6" fmla="*/ 0 w 504"/>
                <a:gd name="T7" fmla="*/ 0 h 402"/>
                <a:gd name="T8" fmla="*/ 0 w 504"/>
                <a:gd name="T9" fmla="*/ 0 h 402"/>
                <a:gd name="T10" fmla="*/ 0 w 504"/>
                <a:gd name="T11" fmla="*/ 0 h 402"/>
                <a:gd name="T12" fmla="*/ 0 w 504"/>
                <a:gd name="T13" fmla="*/ 0 h 402"/>
                <a:gd name="T14" fmla="*/ 0 w 504"/>
                <a:gd name="T15" fmla="*/ 0 h 402"/>
                <a:gd name="T16" fmla="*/ 0 w 504"/>
                <a:gd name="T17" fmla="*/ 0 h 402"/>
                <a:gd name="T18" fmla="*/ 0 w 504"/>
                <a:gd name="T19" fmla="*/ 0 h 402"/>
                <a:gd name="T20" fmla="*/ 0 w 504"/>
                <a:gd name="T21" fmla="*/ 0 h 402"/>
                <a:gd name="T22" fmla="*/ 0 w 504"/>
                <a:gd name="T23" fmla="*/ 0 h 402"/>
                <a:gd name="T24" fmla="*/ 0 w 504"/>
                <a:gd name="T25" fmla="*/ 0 h 402"/>
                <a:gd name="T26" fmla="*/ 0 w 504"/>
                <a:gd name="T27" fmla="*/ 0 h 402"/>
                <a:gd name="T28" fmla="*/ 0 w 504"/>
                <a:gd name="T29" fmla="*/ 0 h 402"/>
                <a:gd name="T30" fmla="*/ 0 w 504"/>
                <a:gd name="T31" fmla="*/ 0 h 402"/>
                <a:gd name="T32" fmla="*/ 0 w 504"/>
                <a:gd name="T33" fmla="*/ 0 h 402"/>
                <a:gd name="T34" fmla="*/ 0 w 504"/>
                <a:gd name="T35" fmla="*/ 0 h 402"/>
                <a:gd name="T36" fmla="*/ 0 w 504"/>
                <a:gd name="T37" fmla="*/ 0 h 402"/>
                <a:gd name="T38" fmla="*/ 0 w 504"/>
                <a:gd name="T39" fmla="*/ 0 h 402"/>
                <a:gd name="T40" fmla="*/ 0 w 504"/>
                <a:gd name="T41" fmla="*/ 0 h 402"/>
                <a:gd name="T42" fmla="*/ 0 w 504"/>
                <a:gd name="T43" fmla="*/ 0 h 402"/>
                <a:gd name="T44" fmla="*/ 0 w 504"/>
                <a:gd name="T45" fmla="*/ 0 h 402"/>
                <a:gd name="T46" fmla="*/ 0 w 504"/>
                <a:gd name="T47" fmla="*/ 0 h 402"/>
                <a:gd name="T48" fmla="*/ 0 w 504"/>
                <a:gd name="T49" fmla="*/ 0 h 402"/>
                <a:gd name="T50" fmla="*/ 0 w 504"/>
                <a:gd name="T51" fmla="*/ 0 h 402"/>
                <a:gd name="T52" fmla="*/ 0 w 504"/>
                <a:gd name="T53" fmla="*/ 0 h 402"/>
                <a:gd name="T54" fmla="*/ 0 w 504"/>
                <a:gd name="T55" fmla="*/ 0 h 402"/>
                <a:gd name="T56" fmla="*/ 0 w 504"/>
                <a:gd name="T57" fmla="*/ 0 h 402"/>
                <a:gd name="T58" fmla="*/ 0 w 504"/>
                <a:gd name="T59" fmla="*/ 0 h 402"/>
                <a:gd name="T60" fmla="*/ 0 w 504"/>
                <a:gd name="T61" fmla="*/ 0 h 402"/>
                <a:gd name="T62" fmla="*/ 0 w 504"/>
                <a:gd name="T63" fmla="*/ 0 h 402"/>
                <a:gd name="T64" fmla="*/ 0 w 504"/>
                <a:gd name="T65" fmla="*/ 0 h 402"/>
                <a:gd name="T66" fmla="*/ 0 w 504"/>
                <a:gd name="T67" fmla="*/ 0 h 402"/>
                <a:gd name="T68" fmla="*/ 0 w 504"/>
                <a:gd name="T69" fmla="*/ 0 h 402"/>
                <a:gd name="T70" fmla="*/ 0 w 504"/>
                <a:gd name="T71" fmla="*/ 0 h 402"/>
                <a:gd name="T72" fmla="*/ 0 w 504"/>
                <a:gd name="T73" fmla="*/ 0 h 402"/>
                <a:gd name="T74" fmla="*/ 0 w 504"/>
                <a:gd name="T75" fmla="*/ 0 h 402"/>
                <a:gd name="T76" fmla="*/ 0 w 504"/>
                <a:gd name="T77" fmla="*/ 0 h 402"/>
                <a:gd name="T78" fmla="*/ 0 w 504"/>
                <a:gd name="T79" fmla="*/ 0 h 402"/>
                <a:gd name="T80" fmla="*/ 0 w 504"/>
                <a:gd name="T81" fmla="*/ 0 h 402"/>
                <a:gd name="T82" fmla="*/ 0 w 504"/>
                <a:gd name="T83" fmla="*/ 0 h 402"/>
                <a:gd name="T84" fmla="*/ 0 w 504"/>
                <a:gd name="T85" fmla="*/ 0 h 402"/>
                <a:gd name="T86" fmla="*/ 0 w 504"/>
                <a:gd name="T87" fmla="*/ 0 h 402"/>
                <a:gd name="T88" fmla="*/ 0 w 504"/>
                <a:gd name="T89" fmla="*/ 0 h 402"/>
                <a:gd name="T90" fmla="*/ 0 w 504"/>
                <a:gd name="T91" fmla="*/ 0 h 402"/>
                <a:gd name="T92" fmla="*/ 0 w 504"/>
                <a:gd name="T93" fmla="*/ 0 h 402"/>
                <a:gd name="T94" fmla="*/ 0 w 504"/>
                <a:gd name="T95" fmla="*/ 0 h 402"/>
                <a:gd name="T96" fmla="*/ 0 w 504"/>
                <a:gd name="T97" fmla="*/ 0 h 402"/>
                <a:gd name="T98" fmla="*/ 0 w 504"/>
                <a:gd name="T99" fmla="*/ 0 h 402"/>
                <a:gd name="T100" fmla="*/ 0 w 504"/>
                <a:gd name="T101" fmla="*/ 0 h 402"/>
                <a:gd name="T102" fmla="*/ 0 w 504"/>
                <a:gd name="T103" fmla="*/ 0 h 402"/>
                <a:gd name="T104" fmla="*/ 0 w 504"/>
                <a:gd name="T105" fmla="*/ 0 h 402"/>
                <a:gd name="T106" fmla="*/ 0 w 504"/>
                <a:gd name="T107" fmla="*/ 0 h 402"/>
                <a:gd name="T108" fmla="*/ 0 w 504"/>
                <a:gd name="T109" fmla="*/ 0 h 402"/>
                <a:gd name="T110" fmla="*/ 0 w 504"/>
                <a:gd name="T111" fmla="*/ 0 h 402"/>
                <a:gd name="T112" fmla="*/ 0 w 504"/>
                <a:gd name="T113" fmla="*/ 0 h 402"/>
                <a:gd name="T114" fmla="*/ 0 w 504"/>
                <a:gd name="T115" fmla="*/ 0 h 402"/>
                <a:gd name="T116" fmla="*/ 0 w 504"/>
                <a:gd name="T117" fmla="*/ 0 h 402"/>
                <a:gd name="T118" fmla="*/ 0 w 504"/>
                <a:gd name="T119" fmla="*/ 0 h 402"/>
                <a:gd name="T120" fmla="*/ 0 w 504"/>
                <a:gd name="T121" fmla="*/ 0 h 402"/>
                <a:gd name="T122" fmla="*/ 0 w 504"/>
                <a:gd name="T123" fmla="*/ 0 h 402"/>
                <a:gd name="T124" fmla="*/ 0 w 504"/>
                <a:gd name="T125" fmla="*/ 0 h 4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04"/>
                <a:gd name="T190" fmla="*/ 0 h 402"/>
                <a:gd name="T191" fmla="*/ 504 w 504"/>
                <a:gd name="T192" fmla="*/ 402 h 4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04" h="402">
                  <a:moveTo>
                    <a:pt x="95" y="0"/>
                  </a:moveTo>
                  <a:lnTo>
                    <a:pt x="116" y="8"/>
                  </a:lnTo>
                  <a:lnTo>
                    <a:pt x="123" y="14"/>
                  </a:lnTo>
                  <a:lnTo>
                    <a:pt x="127" y="22"/>
                  </a:lnTo>
                  <a:lnTo>
                    <a:pt x="129" y="29"/>
                  </a:lnTo>
                  <a:lnTo>
                    <a:pt x="133" y="31"/>
                  </a:lnTo>
                  <a:lnTo>
                    <a:pt x="137" y="34"/>
                  </a:lnTo>
                  <a:lnTo>
                    <a:pt x="149" y="37"/>
                  </a:lnTo>
                  <a:lnTo>
                    <a:pt x="163" y="37"/>
                  </a:lnTo>
                  <a:lnTo>
                    <a:pt x="172" y="41"/>
                  </a:lnTo>
                  <a:lnTo>
                    <a:pt x="176" y="45"/>
                  </a:lnTo>
                  <a:lnTo>
                    <a:pt x="186" y="48"/>
                  </a:lnTo>
                  <a:lnTo>
                    <a:pt x="195" y="46"/>
                  </a:lnTo>
                  <a:lnTo>
                    <a:pt x="208" y="44"/>
                  </a:lnTo>
                  <a:lnTo>
                    <a:pt x="209" y="47"/>
                  </a:lnTo>
                  <a:lnTo>
                    <a:pt x="211" y="51"/>
                  </a:lnTo>
                  <a:lnTo>
                    <a:pt x="209" y="53"/>
                  </a:lnTo>
                  <a:lnTo>
                    <a:pt x="211" y="57"/>
                  </a:lnTo>
                  <a:lnTo>
                    <a:pt x="208" y="59"/>
                  </a:lnTo>
                  <a:lnTo>
                    <a:pt x="211" y="63"/>
                  </a:lnTo>
                  <a:lnTo>
                    <a:pt x="208" y="65"/>
                  </a:lnTo>
                  <a:lnTo>
                    <a:pt x="206" y="71"/>
                  </a:lnTo>
                  <a:lnTo>
                    <a:pt x="209" y="75"/>
                  </a:lnTo>
                  <a:lnTo>
                    <a:pt x="209" y="85"/>
                  </a:lnTo>
                  <a:lnTo>
                    <a:pt x="206" y="92"/>
                  </a:lnTo>
                  <a:lnTo>
                    <a:pt x="208" y="95"/>
                  </a:lnTo>
                  <a:lnTo>
                    <a:pt x="214" y="96"/>
                  </a:lnTo>
                  <a:lnTo>
                    <a:pt x="219" y="98"/>
                  </a:lnTo>
                  <a:lnTo>
                    <a:pt x="219" y="102"/>
                  </a:lnTo>
                  <a:lnTo>
                    <a:pt x="222" y="102"/>
                  </a:lnTo>
                  <a:lnTo>
                    <a:pt x="226" y="101"/>
                  </a:lnTo>
                  <a:lnTo>
                    <a:pt x="228" y="100"/>
                  </a:lnTo>
                  <a:lnTo>
                    <a:pt x="244" y="101"/>
                  </a:lnTo>
                  <a:lnTo>
                    <a:pt x="250" y="99"/>
                  </a:lnTo>
                  <a:lnTo>
                    <a:pt x="261" y="96"/>
                  </a:lnTo>
                  <a:lnTo>
                    <a:pt x="262" y="92"/>
                  </a:lnTo>
                  <a:lnTo>
                    <a:pt x="281" y="92"/>
                  </a:lnTo>
                  <a:lnTo>
                    <a:pt x="286" y="87"/>
                  </a:lnTo>
                  <a:lnTo>
                    <a:pt x="290" y="86"/>
                  </a:lnTo>
                  <a:lnTo>
                    <a:pt x="298" y="88"/>
                  </a:lnTo>
                  <a:lnTo>
                    <a:pt x="304" y="93"/>
                  </a:lnTo>
                  <a:lnTo>
                    <a:pt x="313" y="100"/>
                  </a:lnTo>
                  <a:lnTo>
                    <a:pt x="324" y="105"/>
                  </a:lnTo>
                  <a:lnTo>
                    <a:pt x="332" y="107"/>
                  </a:lnTo>
                  <a:lnTo>
                    <a:pt x="327" y="111"/>
                  </a:lnTo>
                  <a:lnTo>
                    <a:pt x="327" y="113"/>
                  </a:lnTo>
                  <a:lnTo>
                    <a:pt x="330" y="118"/>
                  </a:lnTo>
                  <a:lnTo>
                    <a:pt x="337" y="120"/>
                  </a:lnTo>
                  <a:lnTo>
                    <a:pt x="337" y="124"/>
                  </a:lnTo>
                  <a:lnTo>
                    <a:pt x="333" y="126"/>
                  </a:lnTo>
                  <a:lnTo>
                    <a:pt x="330" y="130"/>
                  </a:lnTo>
                  <a:lnTo>
                    <a:pt x="327" y="137"/>
                  </a:lnTo>
                  <a:lnTo>
                    <a:pt x="326" y="141"/>
                  </a:lnTo>
                  <a:lnTo>
                    <a:pt x="314" y="145"/>
                  </a:lnTo>
                  <a:lnTo>
                    <a:pt x="306" y="144"/>
                  </a:lnTo>
                  <a:lnTo>
                    <a:pt x="300" y="143"/>
                  </a:lnTo>
                  <a:lnTo>
                    <a:pt x="294" y="143"/>
                  </a:lnTo>
                  <a:lnTo>
                    <a:pt x="286" y="140"/>
                  </a:lnTo>
                  <a:lnTo>
                    <a:pt x="277" y="136"/>
                  </a:lnTo>
                  <a:lnTo>
                    <a:pt x="274" y="133"/>
                  </a:lnTo>
                  <a:lnTo>
                    <a:pt x="271" y="135"/>
                  </a:lnTo>
                  <a:lnTo>
                    <a:pt x="267" y="138"/>
                  </a:lnTo>
                  <a:lnTo>
                    <a:pt x="260" y="137"/>
                  </a:lnTo>
                  <a:lnTo>
                    <a:pt x="257" y="134"/>
                  </a:lnTo>
                  <a:lnTo>
                    <a:pt x="251" y="131"/>
                  </a:lnTo>
                  <a:lnTo>
                    <a:pt x="248" y="130"/>
                  </a:lnTo>
                  <a:lnTo>
                    <a:pt x="245" y="131"/>
                  </a:lnTo>
                  <a:lnTo>
                    <a:pt x="245" y="134"/>
                  </a:lnTo>
                  <a:lnTo>
                    <a:pt x="244" y="135"/>
                  </a:lnTo>
                  <a:lnTo>
                    <a:pt x="241" y="135"/>
                  </a:lnTo>
                  <a:lnTo>
                    <a:pt x="238" y="136"/>
                  </a:lnTo>
                  <a:lnTo>
                    <a:pt x="235" y="139"/>
                  </a:lnTo>
                  <a:lnTo>
                    <a:pt x="228" y="139"/>
                  </a:lnTo>
                  <a:lnTo>
                    <a:pt x="226" y="140"/>
                  </a:lnTo>
                  <a:lnTo>
                    <a:pt x="226" y="147"/>
                  </a:lnTo>
                  <a:lnTo>
                    <a:pt x="231" y="153"/>
                  </a:lnTo>
                  <a:lnTo>
                    <a:pt x="232" y="155"/>
                  </a:lnTo>
                  <a:lnTo>
                    <a:pt x="235" y="156"/>
                  </a:lnTo>
                  <a:lnTo>
                    <a:pt x="238" y="155"/>
                  </a:lnTo>
                  <a:lnTo>
                    <a:pt x="241" y="154"/>
                  </a:lnTo>
                  <a:lnTo>
                    <a:pt x="241" y="155"/>
                  </a:lnTo>
                  <a:lnTo>
                    <a:pt x="242" y="157"/>
                  </a:lnTo>
                  <a:lnTo>
                    <a:pt x="242" y="161"/>
                  </a:lnTo>
                  <a:lnTo>
                    <a:pt x="241" y="166"/>
                  </a:lnTo>
                  <a:lnTo>
                    <a:pt x="241" y="167"/>
                  </a:lnTo>
                  <a:lnTo>
                    <a:pt x="242" y="168"/>
                  </a:lnTo>
                  <a:lnTo>
                    <a:pt x="244" y="169"/>
                  </a:lnTo>
                  <a:lnTo>
                    <a:pt x="239" y="174"/>
                  </a:lnTo>
                  <a:lnTo>
                    <a:pt x="237" y="175"/>
                  </a:lnTo>
                  <a:lnTo>
                    <a:pt x="237" y="177"/>
                  </a:lnTo>
                  <a:lnTo>
                    <a:pt x="235" y="180"/>
                  </a:lnTo>
                  <a:lnTo>
                    <a:pt x="232" y="182"/>
                  </a:lnTo>
                  <a:lnTo>
                    <a:pt x="229" y="189"/>
                  </a:lnTo>
                  <a:lnTo>
                    <a:pt x="225" y="192"/>
                  </a:lnTo>
                  <a:lnTo>
                    <a:pt x="226" y="193"/>
                  </a:lnTo>
                  <a:lnTo>
                    <a:pt x="225" y="197"/>
                  </a:lnTo>
                  <a:lnTo>
                    <a:pt x="224" y="200"/>
                  </a:lnTo>
                  <a:lnTo>
                    <a:pt x="222" y="201"/>
                  </a:lnTo>
                  <a:lnTo>
                    <a:pt x="222" y="204"/>
                  </a:lnTo>
                  <a:lnTo>
                    <a:pt x="221" y="207"/>
                  </a:lnTo>
                  <a:lnTo>
                    <a:pt x="218" y="208"/>
                  </a:lnTo>
                  <a:lnTo>
                    <a:pt x="216" y="209"/>
                  </a:lnTo>
                  <a:lnTo>
                    <a:pt x="219" y="211"/>
                  </a:lnTo>
                  <a:lnTo>
                    <a:pt x="216" y="212"/>
                  </a:lnTo>
                  <a:lnTo>
                    <a:pt x="211" y="207"/>
                  </a:lnTo>
                  <a:lnTo>
                    <a:pt x="208" y="204"/>
                  </a:lnTo>
                  <a:lnTo>
                    <a:pt x="202" y="203"/>
                  </a:lnTo>
                  <a:lnTo>
                    <a:pt x="196" y="204"/>
                  </a:lnTo>
                  <a:lnTo>
                    <a:pt x="193" y="203"/>
                  </a:lnTo>
                  <a:lnTo>
                    <a:pt x="189" y="205"/>
                  </a:lnTo>
                  <a:lnTo>
                    <a:pt x="183" y="210"/>
                  </a:lnTo>
                  <a:lnTo>
                    <a:pt x="180" y="217"/>
                  </a:lnTo>
                  <a:lnTo>
                    <a:pt x="178" y="220"/>
                  </a:lnTo>
                  <a:lnTo>
                    <a:pt x="172" y="221"/>
                  </a:lnTo>
                  <a:lnTo>
                    <a:pt x="169" y="223"/>
                  </a:lnTo>
                  <a:lnTo>
                    <a:pt x="170" y="226"/>
                  </a:lnTo>
                  <a:lnTo>
                    <a:pt x="172" y="230"/>
                  </a:lnTo>
                  <a:lnTo>
                    <a:pt x="172" y="237"/>
                  </a:lnTo>
                  <a:lnTo>
                    <a:pt x="173" y="240"/>
                  </a:lnTo>
                  <a:lnTo>
                    <a:pt x="180" y="245"/>
                  </a:lnTo>
                  <a:lnTo>
                    <a:pt x="182" y="247"/>
                  </a:lnTo>
                  <a:lnTo>
                    <a:pt x="182" y="259"/>
                  </a:lnTo>
                  <a:lnTo>
                    <a:pt x="186" y="266"/>
                  </a:lnTo>
                  <a:lnTo>
                    <a:pt x="189" y="271"/>
                  </a:lnTo>
                  <a:lnTo>
                    <a:pt x="190" y="272"/>
                  </a:lnTo>
                  <a:lnTo>
                    <a:pt x="193" y="274"/>
                  </a:lnTo>
                  <a:lnTo>
                    <a:pt x="196" y="276"/>
                  </a:lnTo>
                  <a:lnTo>
                    <a:pt x="201" y="276"/>
                  </a:lnTo>
                  <a:lnTo>
                    <a:pt x="202" y="277"/>
                  </a:lnTo>
                  <a:lnTo>
                    <a:pt x="206" y="281"/>
                  </a:lnTo>
                  <a:lnTo>
                    <a:pt x="205" y="282"/>
                  </a:lnTo>
                  <a:lnTo>
                    <a:pt x="205" y="283"/>
                  </a:lnTo>
                  <a:lnTo>
                    <a:pt x="206" y="284"/>
                  </a:lnTo>
                  <a:lnTo>
                    <a:pt x="216" y="285"/>
                  </a:lnTo>
                  <a:lnTo>
                    <a:pt x="222" y="289"/>
                  </a:lnTo>
                  <a:lnTo>
                    <a:pt x="228" y="289"/>
                  </a:lnTo>
                  <a:lnTo>
                    <a:pt x="232" y="291"/>
                  </a:lnTo>
                  <a:lnTo>
                    <a:pt x="237" y="292"/>
                  </a:lnTo>
                  <a:lnTo>
                    <a:pt x="239" y="289"/>
                  </a:lnTo>
                  <a:lnTo>
                    <a:pt x="245" y="283"/>
                  </a:lnTo>
                  <a:lnTo>
                    <a:pt x="250" y="283"/>
                  </a:lnTo>
                  <a:lnTo>
                    <a:pt x="251" y="281"/>
                  </a:lnTo>
                  <a:lnTo>
                    <a:pt x="254" y="277"/>
                  </a:lnTo>
                  <a:lnTo>
                    <a:pt x="251" y="274"/>
                  </a:lnTo>
                  <a:lnTo>
                    <a:pt x="248" y="270"/>
                  </a:lnTo>
                  <a:lnTo>
                    <a:pt x="251" y="267"/>
                  </a:lnTo>
                  <a:lnTo>
                    <a:pt x="250" y="265"/>
                  </a:lnTo>
                  <a:lnTo>
                    <a:pt x="252" y="263"/>
                  </a:lnTo>
                  <a:lnTo>
                    <a:pt x="254" y="260"/>
                  </a:lnTo>
                  <a:lnTo>
                    <a:pt x="254" y="258"/>
                  </a:lnTo>
                  <a:lnTo>
                    <a:pt x="257" y="255"/>
                  </a:lnTo>
                  <a:lnTo>
                    <a:pt x="258" y="252"/>
                  </a:lnTo>
                  <a:lnTo>
                    <a:pt x="261" y="253"/>
                  </a:lnTo>
                  <a:lnTo>
                    <a:pt x="262" y="252"/>
                  </a:lnTo>
                  <a:lnTo>
                    <a:pt x="261" y="249"/>
                  </a:lnTo>
                  <a:lnTo>
                    <a:pt x="264" y="247"/>
                  </a:lnTo>
                  <a:lnTo>
                    <a:pt x="268" y="246"/>
                  </a:lnTo>
                  <a:lnTo>
                    <a:pt x="271" y="241"/>
                  </a:lnTo>
                  <a:lnTo>
                    <a:pt x="274" y="238"/>
                  </a:lnTo>
                  <a:lnTo>
                    <a:pt x="281" y="248"/>
                  </a:lnTo>
                  <a:lnTo>
                    <a:pt x="290" y="258"/>
                  </a:lnTo>
                  <a:lnTo>
                    <a:pt x="288" y="262"/>
                  </a:lnTo>
                  <a:lnTo>
                    <a:pt x="290" y="264"/>
                  </a:lnTo>
                  <a:lnTo>
                    <a:pt x="293" y="266"/>
                  </a:lnTo>
                  <a:lnTo>
                    <a:pt x="294" y="274"/>
                  </a:lnTo>
                  <a:lnTo>
                    <a:pt x="296" y="276"/>
                  </a:lnTo>
                  <a:lnTo>
                    <a:pt x="301" y="278"/>
                  </a:lnTo>
                  <a:lnTo>
                    <a:pt x="307" y="280"/>
                  </a:lnTo>
                  <a:lnTo>
                    <a:pt x="320" y="280"/>
                  </a:lnTo>
                  <a:lnTo>
                    <a:pt x="323" y="279"/>
                  </a:lnTo>
                  <a:lnTo>
                    <a:pt x="333" y="274"/>
                  </a:lnTo>
                  <a:lnTo>
                    <a:pt x="337" y="273"/>
                  </a:lnTo>
                  <a:lnTo>
                    <a:pt x="339" y="270"/>
                  </a:lnTo>
                  <a:lnTo>
                    <a:pt x="340" y="268"/>
                  </a:lnTo>
                  <a:lnTo>
                    <a:pt x="345" y="267"/>
                  </a:lnTo>
                  <a:lnTo>
                    <a:pt x="350" y="268"/>
                  </a:lnTo>
                  <a:lnTo>
                    <a:pt x="352" y="269"/>
                  </a:lnTo>
                  <a:lnTo>
                    <a:pt x="352" y="271"/>
                  </a:lnTo>
                  <a:lnTo>
                    <a:pt x="355" y="272"/>
                  </a:lnTo>
                  <a:lnTo>
                    <a:pt x="355" y="279"/>
                  </a:lnTo>
                  <a:lnTo>
                    <a:pt x="353" y="283"/>
                  </a:lnTo>
                  <a:lnTo>
                    <a:pt x="356" y="284"/>
                  </a:lnTo>
                  <a:lnTo>
                    <a:pt x="363" y="284"/>
                  </a:lnTo>
                  <a:lnTo>
                    <a:pt x="368" y="287"/>
                  </a:lnTo>
                  <a:lnTo>
                    <a:pt x="370" y="288"/>
                  </a:lnTo>
                  <a:lnTo>
                    <a:pt x="375" y="287"/>
                  </a:lnTo>
                  <a:lnTo>
                    <a:pt x="382" y="285"/>
                  </a:lnTo>
                  <a:lnTo>
                    <a:pt x="391" y="284"/>
                  </a:lnTo>
                  <a:lnTo>
                    <a:pt x="399" y="285"/>
                  </a:lnTo>
                  <a:lnTo>
                    <a:pt x="402" y="289"/>
                  </a:lnTo>
                  <a:lnTo>
                    <a:pt x="404" y="290"/>
                  </a:lnTo>
                  <a:lnTo>
                    <a:pt x="425" y="290"/>
                  </a:lnTo>
                  <a:lnTo>
                    <a:pt x="435" y="291"/>
                  </a:lnTo>
                  <a:lnTo>
                    <a:pt x="441" y="294"/>
                  </a:lnTo>
                  <a:lnTo>
                    <a:pt x="444" y="302"/>
                  </a:lnTo>
                  <a:lnTo>
                    <a:pt x="455" y="313"/>
                  </a:lnTo>
                  <a:lnTo>
                    <a:pt x="471" y="324"/>
                  </a:lnTo>
                  <a:lnTo>
                    <a:pt x="487" y="333"/>
                  </a:lnTo>
                  <a:lnTo>
                    <a:pt x="504" y="341"/>
                  </a:lnTo>
                  <a:lnTo>
                    <a:pt x="500" y="351"/>
                  </a:lnTo>
                  <a:lnTo>
                    <a:pt x="499" y="358"/>
                  </a:lnTo>
                  <a:lnTo>
                    <a:pt x="493" y="364"/>
                  </a:lnTo>
                  <a:lnTo>
                    <a:pt x="493" y="368"/>
                  </a:lnTo>
                  <a:lnTo>
                    <a:pt x="499" y="371"/>
                  </a:lnTo>
                  <a:lnTo>
                    <a:pt x="499" y="375"/>
                  </a:lnTo>
                  <a:lnTo>
                    <a:pt x="496" y="377"/>
                  </a:lnTo>
                  <a:lnTo>
                    <a:pt x="494" y="380"/>
                  </a:lnTo>
                  <a:lnTo>
                    <a:pt x="489" y="378"/>
                  </a:lnTo>
                  <a:lnTo>
                    <a:pt x="484" y="380"/>
                  </a:lnTo>
                  <a:lnTo>
                    <a:pt x="479" y="384"/>
                  </a:lnTo>
                  <a:lnTo>
                    <a:pt x="477" y="387"/>
                  </a:lnTo>
                  <a:lnTo>
                    <a:pt x="474" y="389"/>
                  </a:lnTo>
                  <a:lnTo>
                    <a:pt x="470" y="390"/>
                  </a:lnTo>
                  <a:lnTo>
                    <a:pt x="464" y="392"/>
                  </a:lnTo>
                  <a:lnTo>
                    <a:pt x="460" y="396"/>
                  </a:lnTo>
                  <a:lnTo>
                    <a:pt x="455" y="396"/>
                  </a:lnTo>
                  <a:lnTo>
                    <a:pt x="448" y="394"/>
                  </a:lnTo>
                  <a:lnTo>
                    <a:pt x="444" y="395"/>
                  </a:lnTo>
                  <a:lnTo>
                    <a:pt x="440" y="397"/>
                  </a:lnTo>
                  <a:lnTo>
                    <a:pt x="435" y="401"/>
                  </a:lnTo>
                  <a:lnTo>
                    <a:pt x="434" y="402"/>
                  </a:lnTo>
                  <a:lnTo>
                    <a:pt x="431" y="402"/>
                  </a:lnTo>
                  <a:lnTo>
                    <a:pt x="427" y="398"/>
                  </a:lnTo>
                  <a:lnTo>
                    <a:pt x="422" y="395"/>
                  </a:lnTo>
                  <a:lnTo>
                    <a:pt x="418" y="392"/>
                  </a:lnTo>
                  <a:lnTo>
                    <a:pt x="414" y="388"/>
                  </a:lnTo>
                  <a:lnTo>
                    <a:pt x="406" y="388"/>
                  </a:lnTo>
                  <a:lnTo>
                    <a:pt x="396" y="385"/>
                  </a:lnTo>
                  <a:lnTo>
                    <a:pt x="383" y="385"/>
                  </a:lnTo>
                  <a:lnTo>
                    <a:pt x="376" y="386"/>
                  </a:lnTo>
                  <a:lnTo>
                    <a:pt x="373" y="385"/>
                  </a:lnTo>
                  <a:lnTo>
                    <a:pt x="372" y="385"/>
                  </a:lnTo>
                  <a:lnTo>
                    <a:pt x="369" y="386"/>
                  </a:lnTo>
                  <a:lnTo>
                    <a:pt x="368" y="385"/>
                  </a:lnTo>
                  <a:lnTo>
                    <a:pt x="366" y="384"/>
                  </a:lnTo>
                  <a:lnTo>
                    <a:pt x="363" y="384"/>
                  </a:lnTo>
                  <a:lnTo>
                    <a:pt x="358" y="386"/>
                  </a:lnTo>
                  <a:lnTo>
                    <a:pt x="355" y="387"/>
                  </a:lnTo>
                  <a:lnTo>
                    <a:pt x="347" y="385"/>
                  </a:lnTo>
                  <a:lnTo>
                    <a:pt x="342" y="386"/>
                  </a:lnTo>
                  <a:lnTo>
                    <a:pt x="339" y="384"/>
                  </a:lnTo>
                  <a:lnTo>
                    <a:pt x="334" y="384"/>
                  </a:lnTo>
                  <a:lnTo>
                    <a:pt x="329" y="387"/>
                  </a:lnTo>
                  <a:lnTo>
                    <a:pt x="323" y="385"/>
                  </a:lnTo>
                  <a:lnTo>
                    <a:pt x="317" y="382"/>
                  </a:lnTo>
                  <a:lnTo>
                    <a:pt x="310" y="380"/>
                  </a:lnTo>
                  <a:lnTo>
                    <a:pt x="307" y="379"/>
                  </a:lnTo>
                  <a:lnTo>
                    <a:pt x="303" y="379"/>
                  </a:lnTo>
                  <a:lnTo>
                    <a:pt x="296" y="380"/>
                  </a:lnTo>
                  <a:lnTo>
                    <a:pt x="291" y="382"/>
                  </a:lnTo>
                  <a:lnTo>
                    <a:pt x="288" y="382"/>
                  </a:lnTo>
                  <a:lnTo>
                    <a:pt x="286" y="383"/>
                  </a:lnTo>
                  <a:lnTo>
                    <a:pt x="277" y="382"/>
                  </a:lnTo>
                  <a:lnTo>
                    <a:pt x="274" y="381"/>
                  </a:lnTo>
                  <a:lnTo>
                    <a:pt x="271" y="382"/>
                  </a:lnTo>
                  <a:lnTo>
                    <a:pt x="265" y="381"/>
                  </a:lnTo>
                  <a:lnTo>
                    <a:pt x="260" y="380"/>
                  </a:lnTo>
                  <a:lnTo>
                    <a:pt x="257" y="378"/>
                  </a:lnTo>
                  <a:lnTo>
                    <a:pt x="254" y="378"/>
                  </a:lnTo>
                  <a:lnTo>
                    <a:pt x="248" y="379"/>
                  </a:lnTo>
                  <a:lnTo>
                    <a:pt x="244" y="378"/>
                  </a:lnTo>
                  <a:lnTo>
                    <a:pt x="241" y="375"/>
                  </a:lnTo>
                  <a:lnTo>
                    <a:pt x="234" y="374"/>
                  </a:lnTo>
                  <a:lnTo>
                    <a:pt x="229" y="372"/>
                  </a:lnTo>
                  <a:lnTo>
                    <a:pt x="225" y="371"/>
                  </a:lnTo>
                  <a:lnTo>
                    <a:pt x="222" y="371"/>
                  </a:lnTo>
                  <a:lnTo>
                    <a:pt x="218" y="374"/>
                  </a:lnTo>
                  <a:lnTo>
                    <a:pt x="215" y="375"/>
                  </a:lnTo>
                  <a:lnTo>
                    <a:pt x="212" y="373"/>
                  </a:lnTo>
                  <a:lnTo>
                    <a:pt x="209" y="374"/>
                  </a:lnTo>
                  <a:lnTo>
                    <a:pt x="209" y="373"/>
                  </a:lnTo>
                  <a:lnTo>
                    <a:pt x="212" y="371"/>
                  </a:lnTo>
                  <a:lnTo>
                    <a:pt x="214" y="368"/>
                  </a:lnTo>
                  <a:lnTo>
                    <a:pt x="215" y="361"/>
                  </a:lnTo>
                  <a:lnTo>
                    <a:pt x="214" y="354"/>
                  </a:lnTo>
                  <a:lnTo>
                    <a:pt x="212" y="353"/>
                  </a:lnTo>
                  <a:lnTo>
                    <a:pt x="211" y="353"/>
                  </a:lnTo>
                  <a:lnTo>
                    <a:pt x="208" y="354"/>
                  </a:lnTo>
                  <a:lnTo>
                    <a:pt x="203" y="355"/>
                  </a:lnTo>
                  <a:lnTo>
                    <a:pt x="201" y="354"/>
                  </a:lnTo>
                  <a:lnTo>
                    <a:pt x="199" y="354"/>
                  </a:lnTo>
                  <a:lnTo>
                    <a:pt x="198" y="355"/>
                  </a:lnTo>
                  <a:lnTo>
                    <a:pt x="198" y="357"/>
                  </a:lnTo>
                  <a:lnTo>
                    <a:pt x="196" y="357"/>
                  </a:lnTo>
                  <a:lnTo>
                    <a:pt x="195" y="357"/>
                  </a:lnTo>
                  <a:lnTo>
                    <a:pt x="195" y="359"/>
                  </a:lnTo>
                  <a:lnTo>
                    <a:pt x="193" y="360"/>
                  </a:lnTo>
                  <a:lnTo>
                    <a:pt x="189" y="362"/>
                  </a:lnTo>
                  <a:lnTo>
                    <a:pt x="183" y="361"/>
                  </a:lnTo>
                  <a:lnTo>
                    <a:pt x="180" y="362"/>
                  </a:lnTo>
                  <a:lnTo>
                    <a:pt x="179" y="363"/>
                  </a:lnTo>
                  <a:lnTo>
                    <a:pt x="173" y="363"/>
                  </a:lnTo>
                  <a:lnTo>
                    <a:pt x="172" y="362"/>
                  </a:lnTo>
                  <a:lnTo>
                    <a:pt x="173" y="360"/>
                  </a:lnTo>
                  <a:lnTo>
                    <a:pt x="172" y="359"/>
                  </a:lnTo>
                  <a:lnTo>
                    <a:pt x="169" y="360"/>
                  </a:lnTo>
                  <a:lnTo>
                    <a:pt x="167" y="359"/>
                  </a:lnTo>
                  <a:lnTo>
                    <a:pt x="170" y="358"/>
                  </a:lnTo>
                  <a:lnTo>
                    <a:pt x="170" y="357"/>
                  </a:lnTo>
                  <a:lnTo>
                    <a:pt x="166" y="357"/>
                  </a:lnTo>
                  <a:lnTo>
                    <a:pt x="167" y="355"/>
                  </a:lnTo>
                  <a:lnTo>
                    <a:pt x="166" y="356"/>
                  </a:lnTo>
                  <a:lnTo>
                    <a:pt x="165" y="356"/>
                  </a:lnTo>
                  <a:lnTo>
                    <a:pt x="165" y="352"/>
                  </a:lnTo>
                  <a:lnTo>
                    <a:pt x="166" y="352"/>
                  </a:lnTo>
                  <a:lnTo>
                    <a:pt x="167" y="352"/>
                  </a:lnTo>
                  <a:lnTo>
                    <a:pt x="167" y="351"/>
                  </a:lnTo>
                  <a:lnTo>
                    <a:pt x="165" y="350"/>
                  </a:lnTo>
                  <a:lnTo>
                    <a:pt x="165" y="349"/>
                  </a:lnTo>
                  <a:lnTo>
                    <a:pt x="166" y="348"/>
                  </a:lnTo>
                  <a:lnTo>
                    <a:pt x="169" y="348"/>
                  </a:lnTo>
                  <a:lnTo>
                    <a:pt x="170" y="347"/>
                  </a:lnTo>
                  <a:lnTo>
                    <a:pt x="172" y="346"/>
                  </a:lnTo>
                  <a:lnTo>
                    <a:pt x="170" y="346"/>
                  </a:lnTo>
                  <a:lnTo>
                    <a:pt x="166" y="347"/>
                  </a:lnTo>
                  <a:lnTo>
                    <a:pt x="166" y="346"/>
                  </a:lnTo>
                  <a:lnTo>
                    <a:pt x="169" y="345"/>
                  </a:lnTo>
                  <a:lnTo>
                    <a:pt x="170" y="345"/>
                  </a:lnTo>
                  <a:lnTo>
                    <a:pt x="170" y="344"/>
                  </a:lnTo>
                  <a:lnTo>
                    <a:pt x="169" y="343"/>
                  </a:lnTo>
                  <a:lnTo>
                    <a:pt x="167" y="342"/>
                  </a:lnTo>
                  <a:lnTo>
                    <a:pt x="166" y="343"/>
                  </a:lnTo>
                  <a:lnTo>
                    <a:pt x="165" y="341"/>
                  </a:lnTo>
                  <a:lnTo>
                    <a:pt x="167" y="338"/>
                  </a:lnTo>
                  <a:lnTo>
                    <a:pt x="172" y="335"/>
                  </a:lnTo>
                  <a:lnTo>
                    <a:pt x="173" y="335"/>
                  </a:lnTo>
                  <a:lnTo>
                    <a:pt x="176" y="336"/>
                  </a:lnTo>
                  <a:lnTo>
                    <a:pt x="178" y="335"/>
                  </a:lnTo>
                  <a:lnTo>
                    <a:pt x="179" y="334"/>
                  </a:lnTo>
                  <a:lnTo>
                    <a:pt x="179" y="332"/>
                  </a:lnTo>
                  <a:lnTo>
                    <a:pt x="180" y="330"/>
                  </a:lnTo>
                  <a:lnTo>
                    <a:pt x="182" y="327"/>
                  </a:lnTo>
                  <a:lnTo>
                    <a:pt x="183" y="325"/>
                  </a:lnTo>
                  <a:lnTo>
                    <a:pt x="183" y="323"/>
                  </a:lnTo>
                  <a:lnTo>
                    <a:pt x="182" y="322"/>
                  </a:lnTo>
                  <a:lnTo>
                    <a:pt x="182" y="321"/>
                  </a:lnTo>
                  <a:lnTo>
                    <a:pt x="185" y="320"/>
                  </a:lnTo>
                  <a:lnTo>
                    <a:pt x="183" y="318"/>
                  </a:lnTo>
                  <a:lnTo>
                    <a:pt x="179" y="315"/>
                  </a:lnTo>
                  <a:lnTo>
                    <a:pt x="178" y="312"/>
                  </a:lnTo>
                  <a:lnTo>
                    <a:pt x="176" y="308"/>
                  </a:lnTo>
                  <a:lnTo>
                    <a:pt x="175" y="308"/>
                  </a:lnTo>
                  <a:lnTo>
                    <a:pt x="173" y="309"/>
                  </a:lnTo>
                  <a:lnTo>
                    <a:pt x="172" y="310"/>
                  </a:lnTo>
                  <a:lnTo>
                    <a:pt x="172" y="311"/>
                  </a:lnTo>
                  <a:lnTo>
                    <a:pt x="169" y="314"/>
                  </a:lnTo>
                  <a:lnTo>
                    <a:pt x="165" y="316"/>
                  </a:lnTo>
                  <a:lnTo>
                    <a:pt x="156" y="317"/>
                  </a:lnTo>
                  <a:lnTo>
                    <a:pt x="150" y="316"/>
                  </a:lnTo>
                  <a:lnTo>
                    <a:pt x="144" y="316"/>
                  </a:lnTo>
                  <a:lnTo>
                    <a:pt x="140" y="317"/>
                  </a:lnTo>
                  <a:lnTo>
                    <a:pt x="133" y="314"/>
                  </a:lnTo>
                  <a:lnTo>
                    <a:pt x="130" y="310"/>
                  </a:lnTo>
                  <a:lnTo>
                    <a:pt x="130" y="307"/>
                  </a:lnTo>
                  <a:lnTo>
                    <a:pt x="129" y="303"/>
                  </a:lnTo>
                  <a:lnTo>
                    <a:pt x="130" y="298"/>
                  </a:lnTo>
                  <a:lnTo>
                    <a:pt x="129" y="295"/>
                  </a:lnTo>
                  <a:lnTo>
                    <a:pt x="116" y="289"/>
                  </a:lnTo>
                  <a:lnTo>
                    <a:pt x="104" y="281"/>
                  </a:lnTo>
                  <a:lnTo>
                    <a:pt x="101" y="277"/>
                  </a:lnTo>
                  <a:lnTo>
                    <a:pt x="100" y="270"/>
                  </a:lnTo>
                  <a:lnTo>
                    <a:pt x="94" y="261"/>
                  </a:lnTo>
                  <a:lnTo>
                    <a:pt x="93" y="254"/>
                  </a:lnTo>
                  <a:lnTo>
                    <a:pt x="88" y="250"/>
                  </a:lnTo>
                  <a:lnTo>
                    <a:pt x="82" y="246"/>
                  </a:lnTo>
                  <a:lnTo>
                    <a:pt x="78" y="245"/>
                  </a:lnTo>
                  <a:lnTo>
                    <a:pt x="74" y="230"/>
                  </a:lnTo>
                  <a:lnTo>
                    <a:pt x="68" y="216"/>
                  </a:lnTo>
                  <a:lnTo>
                    <a:pt x="62" y="187"/>
                  </a:lnTo>
                  <a:lnTo>
                    <a:pt x="49" y="170"/>
                  </a:lnTo>
                  <a:lnTo>
                    <a:pt x="34" y="153"/>
                  </a:lnTo>
                  <a:lnTo>
                    <a:pt x="13" y="131"/>
                  </a:lnTo>
                  <a:lnTo>
                    <a:pt x="5" y="117"/>
                  </a:lnTo>
                  <a:lnTo>
                    <a:pt x="0" y="101"/>
                  </a:lnTo>
                  <a:lnTo>
                    <a:pt x="6" y="89"/>
                  </a:lnTo>
                  <a:lnTo>
                    <a:pt x="15" y="79"/>
                  </a:lnTo>
                  <a:lnTo>
                    <a:pt x="38" y="70"/>
                  </a:lnTo>
                  <a:lnTo>
                    <a:pt x="59" y="60"/>
                  </a:lnTo>
                  <a:lnTo>
                    <a:pt x="65" y="43"/>
                  </a:lnTo>
                  <a:lnTo>
                    <a:pt x="58" y="27"/>
                  </a:lnTo>
                  <a:lnTo>
                    <a:pt x="62" y="15"/>
                  </a:lnTo>
                  <a:lnTo>
                    <a:pt x="74" y="6"/>
                  </a:lnTo>
                  <a:lnTo>
                    <a:pt x="95" y="0"/>
                  </a:lnTo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40" name="Freeform 95"/>
            <p:cNvSpPr>
              <a:spLocks/>
            </p:cNvSpPr>
            <p:nvPr/>
          </p:nvSpPr>
          <p:spPr bwMode="auto">
            <a:xfrm>
              <a:off x="1162890" y="3327065"/>
              <a:ext cx="481597" cy="319340"/>
            </a:xfrm>
            <a:custGeom>
              <a:avLst/>
              <a:gdLst>
                <a:gd name="T0" fmla="*/ 0 w 786"/>
                <a:gd name="T1" fmla="*/ 0 h 420"/>
                <a:gd name="T2" fmla="*/ 0 w 786"/>
                <a:gd name="T3" fmla="*/ 0 h 420"/>
                <a:gd name="T4" fmla="*/ 0 w 786"/>
                <a:gd name="T5" fmla="*/ 0 h 420"/>
                <a:gd name="T6" fmla="*/ 0 w 786"/>
                <a:gd name="T7" fmla="*/ 0 h 420"/>
                <a:gd name="T8" fmla="*/ 0 w 786"/>
                <a:gd name="T9" fmla="*/ 0 h 420"/>
                <a:gd name="T10" fmla="*/ 0 w 786"/>
                <a:gd name="T11" fmla="*/ 0 h 420"/>
                <a:gd name="T12" fmla="*/ 0 w 786"/>
                <a:gd name="T13" fmla="*/ 0 h 420"/>
                <a:gd name="T14" fmla="*/ 0 w 786"/>
                <a:gd name="T15" fmla="*/ 0 h 420"/>
                <a:gd name="T16" fmla="*/ 0 w 786"/>
                <a:gd name="T17" fmla="*/ 0 h 420"/>
                <a:gd name="T18" fmla="*/ 0 w 786"/>
                <a:gd name="T19" fmla="*/ 0 h 420"/>
                <a:gd name="T20" fmla="*/ 0 w 786"/>
                <a:gd name="T21" fmla="*/ 0 h 420"/>
                <a:gd name="T22" fmla="*/ 0 w 786"/>
                <a:gd name="T23" fmla="*/ 0 h 420"/>
                <a:gd name="T24" fmla="*/ 0 w 786"/>
                <a:gd name="T25" fmla="*/ 0 h 420"/>
                <a:gd name="T26" fmla="*/ 0 w 786"/>
                <a:gd name="T27" fmla="*/ 0 h 420"/>
                <a:gd name="T28" fmla="*/ 0 w 786"/>
                <a:gd name="T29" fmla="*/ 0 h 420"/>
                <a:gd name="T30" fmla="*/ 0 w 786"/>
                <a:gd name="T31" fmla="*/ 0 h 420"/>
                <a:gd name="T32" fmla="*/ 0 w 786"/>
                <a:gd name="T33" fmla="*/ 0 h 420"/>
                <a:gd name="T34" fmla="*/ 0 w 786"/>
                <a:gd name="T35" fmla="*/ 0 h 420"/>
                <a:gd name="T36" fmla="*/ 0 w 786"/>
                <a:gd name="T37" fmla="*/ 0 h 420"/>
                <a:gd name="T38" fmla="*/ 0 w 786"/>
                <a:gd name="T39" fmla="*/ 0 h 420"/>
                <a:gd name="T40" fmla="*/ 0 w 786"/>
                <a:gd name="T41" fmla="*/ 0 h 420"/>
                <a:gd name="T42" fmla="*/ 0 w 786"/>
                <a:gd name="T43" fmla="*/ 0 h 420"/>
                <a:gd name="T44" fmla="*/ 0 w 786"/>
                <a:gd name="T45" fmla="*/ 0 h 420"/>
                <a:gd name="T46" fmla="*/ 0 w 786"/>
                <a:gd name="T47" fmla="*/ 0 h 420"/>
                <a:gd name="T48" fmla="*/ 0 w 786"/>
                <a:gd name="T49" fmla="*/ 0 h 420"/>
                <a:gd name="T50" fmla="*/ 0 w 786"/>
                <a:gd name="T51" fmla="*/ 0 h 420"/>
                <a:gd name="T52" fmla="*/ 0 w 786"/>
                <a:gd name="T53" fmla="*/ 0 h 420"/>
                <a:gd name="T54" fmla="*/ 0 w 786"/>
                <a:gd name="T55" fmla="*/ 0 h 420"/>
                <a:gd name="T56" fmla="*/ 0 w 786"/>
                <a:gd name="T57" fmla="*/ 0 h 420"/>
                <a:gd name="T58" fmla="*/ 0 w 786"/>
                <a:gd name="T59" fmla="*/ 0 h 420"/>
                <a:gd name="T60" fmla="*/ 0 w 786"/>
                <a:gd name="T61" fmla="*/ 0 h 420"/>
                <a:gd name="T62" fmla="*/ 0 w 786"/>
                <a:gd name="T63" fmla="*/ 0 h 420"/>
                <a:gd name="T64" fmla="*/ 0 w 786"/>
                <a:gd name="T65" fmla="*/ 0 h 420"/>
                <a:gd name="T66" fmla="*/ 0 w 786"/>
                <a:gd name="T67" fmla="*/ 0 h 420"/>
                <a:gd name="T68" fmla="*/ 0 w 786"/>
                <a:gd name="T69" fmla="*/ 0 h 420"/>
                <a:gd name="T70" fmla="*/ 0 w 786"/>
                <a:gd name="T71" fmla="*/ 0 h 420"/>
                <a:gd name="T72" fmla="*/ 0 w 786"/>
                <a:gd name="T73" fmla="*/ 0 h 420"/>
                <a:gd name="T74" fmla="*/ 0 w 786"/>
                <a:gd name="T75" fmla="*/ 0 h 420"/>
                <a:gd name="T76" fmla="*/ 0 w 786"/>
                <a:gd name="T77" fmla="*/ 0 h 420"/>
                <a:gd name="T78" fmla="*/ 0 w 786"/>
                <a:gd name="T79" fmla="*/ 0 h 420"/>
                <a:gd name="T80" fmla="*/ 0 w 786"/>
                <a:gd name="T81" fmla="*/ 0 h 420"/>
                <a:gd name="T82" fmla="*/ 0 w 786"/>
                <a:gd name="T83" fmla="*/ 0 h 420"/>
                <a:gd name="T84" fmla="*/ 0 w 786"/>
                <a:gd name="T85" fmla="*/ 0 h 420"/>
                <a:gd name="T86" fmla="*/ 0 w 786"/>
                <a:gd name="T87" fmla="*/ 0 h 420"/>
                <a:gd name="T88" fmla="*/ 0 w 786"/>
                <a:gd name="T89" fmla="*/ 0 h 420"/>
                <a:gd name="T90" fmla="*/ 0 w 786"/>
                <a:gd name="T91" fmla="*/ 0 h 420"/>
                <a:gd name="T92" fmla="*/ 0 w 786"/>
                <a:gd name="T93" fmla="*/ 0 h 420"/>
                <a:gd name="T94" fmla="*/ 0 w 786"/>
                <a:gd name="T95" fmla="*/ 0 h 420"/>
                <a:gd name="T96" fmla="*/ 0 w 786"/>
                <a:gd name="T97" fmla="*/ 0 h 420"/>
                <a:gd name="T98" fmla="*/ 0 w 786"/>
                <a:gd name="T99" fmla="*/ 0 h 420"/>
                <a:gd name="T100" fmla="*/ 0 w 786"/>
                <a:gd name="T101" fmla="*/ 0 h 420"/>
                <a:gd name="T102" fmla="*/ 0 w 786"/>
                <a:gd name="T103" fmla="*/ 0 h 420"/>
                <a:gd name="T104" fmla="*/ 0 w 786"/>
                <a:gd name="T105" fmla="*/ 0 h 420"/>
                <a:gd name="T106" fmla="*/ 0 w 786"/>
                <a:gd name="T107" fmla="*/ 0 h 420"/>
                <a:gd name="T108" fmla="*/ 0 w 786"/>
                <a:gd name="T109" fmla="*/ 0 h 420"/>
                <a:gd name="T110" fmla="*/ 0 w 786"/>
                <a:gd name="T111" fmla="*/ 0 h 420"/>
                <a:gd name="T112" fmla="*/ 0 w 786"/>
                <a:gd name="T113" fmla="*/ 0 h 420"/>
                <a:gd name="T114" fmla="*/ 0 w 786"/>
                <a:gd name="T115" fmla="*/ 0 h 42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86"/>
                <a:gd name="T175" fmla="*/ 0 h 420"/>
                <a:gd name="T176" fmla="*/ 786 w 786"/>
                <a:gd name="T177" fmla="*/ 420 h 42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86" h="420">
                  <a:moveTo>
                    <a:pt x="39" y="123"/>
                  </a:moveTo>
                  <a:lnTo>
                    <a:pt x="40" y="122"/>
                  </a:lnTo>
                  <a:lnTo>
                    <a:pt x="52" y="121"/>
                  </a:lnTo>
                  <a:lnTo>
                    <a:pt x="59" y="119"/>
                  </a:lnTo>
                  <a:lnTo>
                    <a:pt x="68" y="116"/>
                  </a:lnTo>
                  <a:lnTo>
                    <a:pt x="76" y="109"/>
                  </a:lnTo>
                  <a:lnTo>
                    <a:pt x="83" y="102"/>
                  </a:lnTo>
                  <a:lnTo>
                    <a:pt x="91" y="99"/>
                  </a:lnTo>
                  <a:lnTo>
                    <a:pt x="102" y="96"/>
                  </a:lnTo>
                  <a:lnTo>
                    <a:pt x="109" y="95"/>
                  </a:lnTo>
                  <a:lnTo>
                    <a:pt x="115" y="92"/>
                  </a:lnTo>
                  <a:lnTo>
                    <a:pt x="121" y="92"/>
                  </a:lnTo>
                  <a:lnTo>
                    <a:pt x="129" y="95"/>
                  </a:lnTo>
                  <a:lnTo>
                    <a:pt x="137" y="100"/>
                  </a:lnTo>
                  <a:lnTo>
                    <a:pt x="144" y="104"/>
                  </a:lnTo>
                  <a:lnTo>
                    <a:pt x="151" y="107"/>
                  </a:lnTo>
                  <a:lnTo>
                    <a:pt x="155" y="107"/>
                  </a:lnTo>
                  <a:lnTo>
                    <a:pt x="161" y="108"/>
                  </a:lnTo>
                  <a:lnTo>
                    <a:pt x="164" y="105"/>
                  </a:lnTo>
                  <a:lnTo>
                    <a:pt x="171" y="105"/>
                  </a:lnTo>
                  <a:lnTo>
                    <a:pt x="176" y="107"/>
                  </a:lnTo>
                  <a:lnTo>
                    <a:pt x="180" y="107"/>
                  </a:lnTo>
                  <a:lnTo>
                    <a:pt x="186" y="106"/>
                  </a:lnTo>
                  <a:lnTo>
                    <a:pt x="189" y="106"/>
                  </a:lnTo>
                  <a:lnTo>
                    <a:pt x="190" y="107"/>
                  </a:lnTo>
                  <a:lnTo>
                    <a:pt x="200" y="110"/>
                  </a:lnTo>
                  <a:lnTo>
                    <a:pt x="203" y="111"/>
                  </a:lnTo>
                  <a:lnTo>
                    <a:pt x="213" y="111"/>
                  </a:lnTo>
                  <a:lnTo>
                    <a:pt x="216" y="108"/>
                  </a:lnTo>
                  <a:lnTo>
                    <a:pt x="216" y="105"/>
                  </a:lnTo>
                  <a:lnTo>
                    <a:pt x="214" y="101"/>
                  </a:lnTo>
                  <a:lnTo>
                    <a:pt x="213" y="99"/>
                  </a:lnTo>
                  <a:lnTo>
                    <a:pt x="210" y="96"/>
                  </a:lnTo>
                  <a:lnTo>
                    <a:pt x="209" y="90"/>
                  </a:lnTo>
                  <a:lnTo>
                    <a:pt x="207" y="79"/>
                  </a:lnTo>
                  <a:lnTo>
                    <a:pt x="204" y="67"/>
                  </a:lnTo>
                  <a:lnTo>
                    <a:pt x="203" y="62"/>
                  </a:lnTo>
                  <a:lnTo>
                    <a:pt x="201" y="57"/>
                  </a:lnTo>
                  <a:lnTo>
                    <a:pt x="203" y="53"/>
                  </a:lnTo>
                  <a:lnTo>
                    <a:pt x="213" y="48"/>
                  </a:lnTo>
                  <a:lnTo>
                    <a:pt x="213" y="46"/>
                  </a:lnTo>
                  <a:lnTo>
                    <a:pt x="207" y="46"/>
                  </a:lnTo>
                  <a:lnTo>
                    <a:pt x="203" y="45"/>
                  </a:lnTo>
                  <a:lnTo>
                    <a:pt x="199" y="44"/>
                  </a:lnTo>
                  <a:lnTo>
                    <a:pt x="196" y="41"/>
                  </a:lnTo>
                  <a:lnTo>
                    <a:pt x="196" y="20"/>
                  </a:lnTo>
                  <a:lnTo>
                    <a:pt x="193" y="14"/>
                  </a:lnTo>
                  <a:lnTo>
                    <a:pt x="207" y="18"/>
                  </a:lnTo>
                  <a:lnTo>
                    <a:pt x="214" y="21"/>
                  </a:lnTo>
                  <a:lnTo>
                    <a:pt x="225" y="21"/>
                  </a:lnTo>
                  <a:lnTo>
                    <a:pt x="233" y="24"/>
                  </a:lnTo>
                  <a:lnTo>
                    <a:pt x="235" y="26"/>
                  </a:lnTo>
                  <a:lnTo>
                    <a:pt x="235" y="29"/>
                  </a:lnTo>
                  <a:lnTo>
                    <a:pt x="236" y="32"/>
                  </a:lnTo>
                  <a:lnTo>
                    <a:pt x="237" y="35"/>
                  </a:lnTo>
                  <a:lnTo>
                    <a:pt x="239" y="34"/>
                  </a:lnTo>
                  <a:lnTo>
                    <a:pt x="242" y="33"/>
                  </a:lnTo>
                  <a:lnTo>
                    <a:pt x="243" y="34"/>
                  </a:lnTo>
                  <a:lnTo>
                    <a:pt x="246" y="34"/>
                  </a:lnTo>
                  <a:lnTo>
                    <a:pt x="252" y="38"/>
                  </a:lnTo>
                  <a:lnTo>
                    <a:pt x="258" y="39"/>
                  </a:lnTo>
                  <a:lnTo>
                    <a:pt x="265" y="41"/>
                  </a:lnTo>
                  <a:lnTo>
                    <a:pt x="268" y="44"/>
                  </a:lnTo>
                  <a:lnTo>
                    <a:pt x="272" y="46"/>
                  </a:lnTo>
                  <a:lnTo>
                    <a:pt x="279" y="45"/>
                  </a:lnTo>
                  <a:lnTo>
                    <a:pt x="282" y="43"/>
                  </a:lnTo>
                  <a:lnTo>
                    <a:pt x="285" y="39"/>
                  </a:lnTo>
                  <a:lnTo>
                    <a:pt x="292" y="38"/>
                  </a:lnTo>
                  <a:lnTo>
                    <a:pt x="297" y="35"/>
                  </a:lnTo>
                  <a:lnTo>
                    <a:pt x="301" y="34"/>
                  </a:lnTo>
                  <a:lnTo>
                    <a:pt x="310" y="34"/>
                  </a:lnTo>
                  <a:lnTo>
                    <a:pt x="312" y="35"/>
                  </a:lnTo>
                  <a:lnTo>
                    <a:pt x="315" y="39"/>
                  </a:lnTo>
                  <a:lnTo>
                    <a:pt x="324" y="41"/>
                  </a:lnTo>
                  <a:lnTo>
                    <a:pt x="333" y="42"/>
                  </a:lnTo>
                  <a:lnTo>
                    <a:pt x="335" y="46"/>
                  </a:lnTo>
                  <a:lnTo>
                    <a:pt x="338" y="50"/>
                  </a:lnTo>
                  <a:lnTo>
                    <a:pt x="340" y="56"/>
                  </a:lnTo>
                  <a:lnTo>
                    <a:pt x="338" y="61"/>
                  </a:lnTo>
                  <a:lnTo>
                    <a:pt x="333" y="64"/>
                  </a:lnTo>
                  <a:lnTo>
                    <a:pt x="330" y="65"/>
                  </a:lnTo>
                  <a:lnTo>
                    <a:pt x="331" y="68"/>
                  </a:lnTo>
                  <a:lnTo>
                    <a:pt x="333" y="71"/>
                  </a:lnTo>
                  <a:lnTo>
                    <a:pt x="337" y="72"/>
                  </a:lnTo>
                  <a:lnTo>
                    <a:pt x="340" y="75"/>
                  </a:lnTo>
                  <a:lnTo>
                    <a:pt x="348" y="75"/>
                  </a:lnTo>
                  <a:lnTo>
                    <a:pt x="353" y="74"/>
                  </a:lnTo>
                  <a:lnTo>
                    <a:pt x="356" y="75"/>
                  </a:lnTo>
                  <a:lnTo>
                    <a:pt x="356" y="78"/>
                  </a:lnTo>
                  <a:lnTo>
                    <a:pt x="354" y="80"/>
                  </a:lnTo>
                  <a:lnTo>
                    <a:pt x="353" y="82"/>
                  </a:lnTo>
                  <a:lnTo>
                    <a:pt x="356" y="83"/>
                  </a:lnTo>
                  <a:lnTo>
                    <a:pt x="357" y="88"/>
                  </a:lnTo>
                  <a:lnTo>
                    <a:pt x="361" y="91"/>
                  </a:lnTo>
                  <a:lnTo>
                    <a:pt x="363" y="95"/>
                  </a:lnTo>
                  <a:lnTo>
                    <a:pt x="363" y="97"/>
                  </a:lnTo>
                  <a:lnTo>
                    <a:pt x="360" y="98"/>
                  </a:lnTo>
                  <a:lnTo>
                    <a:pt x="360" y="100"/>
                  </a:lnTo>
                  <a:lnTo>
                    <a:pt x="364" y="101"/>
                  </a:lnTo>
                  <a:lnTo>
                    <a:pt x="363" y="105"/>
                  </a:lnTo>
                  <a:lnTo>
                    <a:pt x="364" y="109"/>
                  </a:lnTo>
                  <a:lnTo>
                    <a:pt x="367" y="111"/>
                  </a:lnTo>
                  <a:lnTo>
                    <a:pt x="370" y="113"/>
                  </a:lnTo>
                  <a:lnTo>
                    <a:pt x="373" y="117"/>
                  </a:lnTo>
                  <a:lnTo>
                    <a:pt x="370" y="120"/>
                  </a:lnTo>
                  <a:lnTo>
                    <a:pt x="370" y="125"/>
                  </a:lnTo>
                  <a:lnTo>
                    <a:pt x="371" y="128"/>
                  </a:lnTo>
                  <a:lnTo>
                    <a:pt x="371" y="131"/>
                  </a:lnTo>
                  <a:lnTo>
                    <a:pt x="369" y="134"/>
                  </a:lnTo>
                  <a:lnTo>
                    <a:pt x="369" y="137"/>
                  </a:lnTo>
                  <a:lnTo>
                    <a:pt x="373" y="137"/>
                  </a:lnTo>
                  <a:lnTo>
                    <a:pt x="380" y="134"/>
                  </a:lnTo>
                  <a:lnTo>
                    <a:pt x="389" y="132"/>
                  </a:lnTo>
                  <a:lnTo>
                    <a:pt x="392" y="140"/>
                  </a:lnTo>
                  <a:lnTo>
                    <a:pt x="394" y="145"/>
                  </a:lnTo>
                  <a:lnTo>
                    <a:pt x="394" y="152"/>
                  </a:lnTo>
                  <a:lnTo>
                    <a:pt x="403" y="143"/>
                  </a:lnTo>
                  <a:lnTo>
                    <a:pt x="406" y="138"/>
                  </a:lnTo>
                  <a:lnTo>
                    <a:pt x="409" y="136"/>
                  </a:lnTo>
                  <a:lnTo>
                    <a:pt x="416" y="134"/>
                  </a:lnTo>
                  <a:lnTo>
                    <a:pt x="419" y="130"/>
                  </a:lnTo>
                  <a:lnTo>
                    <a:pt x="422" y="126"/>
                  </a:lnTo>
                  <a:lnTo>
                    <a:pt x="425" y="124"/>
                  </a:lnTo>
                  <a:lnTo>
                    <a:pt x="430" y="120"/>
                  </a:lnTo>
                  <a:lnTo>
                    <a:pt x="436" y="118"/>
                  </a:lnTo>
                  <a:lnTo>
                    <a:pt x="441" y="114"/>
                  </a:lnTo>
                  <a:lnTo>
                    <a:pt x="448" y="112"/>
                  </a:lnTo>
                  <a:lnTo>
                    <a:pt x="461" y="110"/>
                  </a:lnTo>
                  <a:lnTo>
                    <a:pt x="469" y="108"/>
                  </a:lnTo>
                  <a:lnTo>
                    <a:pt x="477" y="108"/>
                  </a:lnTo>
                  <a:lnTo>
                    <a:pt x="479" y="109"/>
                  </a:lnTo>
                  <a:lnTo>
                    <a:pt x="482" y="105"/>
                  </a:lnTo>
                  <a:lnTo>
                    <a:pt x="484" y="99"/>
                  </a:lnTo>
                  <a:lnTo>
                    <a:pt x="487" y="95"/>
                  </a:lnTo>
                  <a:lnTo>
                    <a:pt x="488" y="95"/>
                  </a:lnTo>
                  <a:lnTo>
                    <a:pt x="492" y="91"/>
                  </a:lnTo>
                  <a:lnTo>
                    <a:pt x="505" y="86"/>
                  </a:lnTo>
                  <a:lnTo>
                    <a:pt x="508" y="83"/>
                  </a:lnTo>
                  <a:lnTo>
                    <a:pt x="510" y="78"/>
                  </a:lnTo>
                  <a:lnTo>
                    <a:pt x="508" y="76"/>
                  </a:lnTo>
                  <a:lnTo>
                    <a:pt x="505" y="74"/>
                  </a:lnTo>
                  <a:lnTo>
                    <a:pt x="507" y="72"/>
                  </a:lnTo>
                  <a:lnTo>
                    <a:pt x="507" y="65"/>
                  </a:lnTo>
                  <a:lnTo>
                    <a:pt x="504" y="61"/>
                  </a:lnTo>
                  <a:lnTo>
                    <a:pt x="504" y="58"/>
                  </a:lnTo>
                  <a:lnTo>
                    <a:pt x="507" y="55"/>
                  </a:lnTo>
                  <a:lnTo>
                    <a:pt x="510" y="53"/>
                  </a:lnTo>
                  <a:lnTo>
                    <a:pt x="513" y="53"/>
                  </a:lnTo>
                  <a:lnTo>
                    <a:pt x="517" y="55"/>
                  </a:lnTo>
                  <a:lnTo>
                    <a:pt x="521" y="53"/>
                  </a:lnTo>
                  <a:lnTo>
                    <a:pt x="523" y="50"/>
                  </a:lnTo>
                  <a:lnTo>
                    <a:pt x="528" y="50"/>
                  </a:lnTo>
                  <a:lnTo>
                    <a:pt x="533" y="53"/>
                  </a:lnTo>
                  <a:lnTo>
                    <a:pt x="541" y="49"/>
                  </a:lnTo>
                  <a:lnTo>
                    <a:pt x="551" y="46"/>
                  </a:lnTo>
                  <a:lnTo>
                    <a:pt x="557" y="43"/>
                  </a:lnTo>
                  <a:lnTo>
                    <a:pt x="559" y="38"/>
                  </a:lnTo>
                  <a:lnTo>
                    <a:pt x="560" y="36"/>
                  </a:lnTo>
                  <a:lnTo>
                    <a:pt x="563" y="32"/>
                  </a:lnTo>
                  <a:lnTo>
                    <a:pt x="567" y="30"/>
                  </a:lnTo>
                  <a:lnTo>
                    <a:pt x="567" y="27"/>
                  </a:lnTo>
                  <a:lnTo>
                    <a:pt x="570" y="26"/>
                  </a:lnTo>
                  <a:lnTo>
                    <a:pt x="577" y="27"/>
                  </a:lnTo>
                  <a:lnTo>
                    <a:pt x="585" y="26"/>
                  </a:lnTo>
                  <a:lnTo>
                    <a:pt x="589" y="25"/>
                  </a:lnTo>
                  <a:lnTo>
                    <a:pt x="602" y="19"/>
                  </a:lnTo>
                  <a:lnTo>
                    <a:pt x="622" y="18"/>
                  </a:lnTo>
                  <a:lnTo>
                    <a:pt x="626" y="17"/>
                  </a:lnTo>
                  <a:lnTo>
                    <a:pt x="629" y="17"/>
                  </a:lnTo>
                  <a:lnTo>
                    <a:pt x="634" y="14"/>
                  </a:lnTo>
                  <a:lnTo>
                    <a:pt x="638" y="13"/>
                  </a:lnTo>
                  <a:lnTo>
                    <a:pt x="645" y="14"/>
                  </a:lnTo>
                  <a:lnTo>
                    <a:pt x="658" y="18"/>
                  </a:lnTo>
                  <a:lnTo>
                    <a:pt x="659" y="18"/>
                  </a:lnTo>
                  <a:lnTo>
                    <a:pt x="659" y="20"/>
                  </a:lnTo>
                  <a:lnTo>
                    <a:pt x="662" y="24"/>
                  </a:lnTo>
                  <a:lnTo>
                    <a:pt x="664" y="26"/>
                  </a:lnTo>
                  <a:lnTo>
                    <a:pt x="668" y="30"/>
                  </a:lnTo>
                  <a:lnTo>
                    <a:pt x="674" y="30"/>
                  </a:lnTo>
                  <a:lnTo>
                    <a:pt x="675" y="31"/>
                  </a:lnTo>
                  <a:lnTo>
                    <a:pt x="678" y="33"/>
                  </a:lnTo>
                  <a:lnTo>
                    <a:pt x="685" y="33"/>
                  </a:lnTo>
                  <a:lnTo>
                    <a:pt x="695" y="37"/>
                  </a:lnTo>
                  <a:lnTo>
                    <a:pt x="700" y="37"/>
                  </a:lnTo>
                  <a:lnTo>
                    <a:pt x="704" y="35"/>
                  </a:lnTo>
                  <a:lnTo>
                    <a:pt x="711" y="34"/>
                  </a:lnTo>
                  <a:lnTo>
                    <a:pt x="719" y="34"/>
                  </a:lnTo>
                  <a:lnTo>
                    <a:pt x="719" y="31"/>
                  </a:lnTo>
                  <a:lnTo>
                    <a:pt x="720" y="30"/>
                  </a:lnTo>
                  <a:lnTo>
                    <a:pt x="724" y="32"/>
                  </a:lnTo>
                  <a:lnTo>
                    <a:pt x="724" y="28"/>
                  </a:lnTo>
                  <a:lnTo>
                    <a:pt x="727" y="21"/>
                  </a:lnTo>
                  <a:lnTo>
                    <a:pt x="727" y="15"/>
                  </a:lnTo>
                  <a:lnTo>
                    <a:pt x="730" y="13"/>
                  </a:lnTo>
                  <a:lnTo>
                    <a:pt x="730" y="9"/>
                  </a:lnTo>
                  <a:lnTo>
                    <a:pt x="734" y="10"/>
                  </a:lnTo>
                  <a:lnTo>
                    <a:pt x="734" y="3"/>
                  </a:lnTo>
                  <a:lnTo>
                    <a:pt x="736" y="3"/>
                  </a:lnTo>
                  <a:lnTo>
                    <a:pt x="739" y="3"/>
                  </a:lnTo>
                  <a:lnTo>
                    <a:pt x="742" y="1"/>
                  </a:lnTo>
                  <a:lnTo>
                    <a:pt x="743" y="1"/>
                  </a:lnTo>
                  <a:lnTo>
                    <a:pt x="744" y="3"/>
                  </a:lnTo>
                  <a:lnTo>
                    <a:pt x="746" y="3"/>
                  </a:lnTo>
                  <a:lnTo>
                    <a:pt x="747" y="1"/>
                  </a:lnTo>
                  <a:lnTo>
                    <a:pt x="753" y="0"/>
                  </a:lnTo>
                  <a:lnTo>
                    <a:pt x="759" y="3"/>
                  </a:lnTo>
                  <a:lnTo>
                    <a:pt x="762" y="6"/>
                  </a:lnTo>
                  <a:lnTo>
                    <a:pt x="772" y="7"/>
                  </a:lnTo>
                  <a:lnTo>
                    <a:pt x="766" y="18"/>
                  </a:lnTo>
                  <a:lnTo>
                    <a:pt x="767" y="21"/>
                  </a:lnTo>
                  <a:lnTo>
                    <a:pt x="772" y="25"/>
                  </a:lnTo>
                  <a:lnTo>
                    <a:pt x="775" y="31"/>
                  </a:lnTo>
                  <a:lnTo>
                    <a:pt x="785" y="36"/>
                  </a:lnTo>
                  <a:lnTo>
                    <a:pt x="786" y="39"/>
                  </a:lnTo>
                  <a:lnTo>
                    <a:pt x="783" y="49"/>
                  </a:lnTo>
                  <a:lnTo>
                    <a:pt x="783" y="64"/>
                  </a:lnTo>
                  <a:lnTo>
                    <a:pt x="782" y="71"/>
                  </a:lnTo>
                  <a:lnTo>
                    <a:pt x="778" y="75"/>
                  </a:lnTo>
                  <a:lnTo>
                    <a:pt x="773" y="82"/>
                  </a:lnTo>
                  <a:lnTo>
                    <a:pt x="770" y="89"/>
                  </a:lnTo>
                  <a:lnTo>
                    <a:pt x="772" y="91"/>
                  </a:lnTo>
                  <a:lnTo>
                    <a:pt x="779" y="92"/>
                  </a:lnTo>
                  <a:lnTo>
                    <a:pt x="782" y="94"/>
                  </a:lnTo>
                  <a:lnTo>
                    <a:pt x="783" y="97"/>
                  </a:lnTo>
                  <a:lnTo>
                    <a:pt x="775" y="104"/>
                  </a:lnTo>
                  <a:lnTo>
                    <a:pt x="772" y="109"/>
                  </a:lnTo>
                  <a:lnTo>
                    <a:pt x="769" y="113"/>
                  </a:lnTo>
                  <a:lnTo>
                    <a:pt x="763" y="116"/>
                  </a:lnTo>
                  <a:lnTo>
                    <a:pt x="762" y="125"/>
                  </a:lnTo>
                  <a:lnTo>
                    <a:pt x="766" y="136"/>
                  </a:lnTo>
                  <a:lnTo>
                    <a:pt x="769" y="140"/>
                  </a:lnTo>
                  <a:lnTo>
                    <a:pt x="772" y="143"/>
                  </a:lnTo>
                  <a:lnTo>
                    <a:pt x="773" y="145"/>
                  </a:lnTo>
                  <a:lnTo>
                    <a:pt x="773" y="147"/>
                  </a:lnTo>
                  <a:lnTo>
                    <a:pt x="772" y="147"/>
                  </a:lnTo>
                  <a:lnTo>
                    <a:pt x="765" y="145"/>
                  </a:lnTo>
                  <a:lnTo>
                    <a:pt x="762" y="145"/>
                  </a:lnTo>
                  <a:lnTo>
                    <a:pt x="759" y="146"/>
                  </a:lnTo>
                  <a:lnTo>
                    <a:pt x="759" y="151"/>
                  </a:lnTo>
                  <a:lnTo>
                    <a:pt x="763" y="159"/>
                  </a:lnTo>
                  <a:lnTo>
                    <a:pt x="763" y="162"/>
                  </a:lnTo>
                  <a:lnTo>
                    <a:pt x="760" y="164"/>
                  </a:lnTo>
                  <a:lnTo>
                    <a:pt x="755" y="163"/>
                  </a:lnTo>
                  <a:lnTo>
                    <a:pt x="753" y="164"/>
                  </a:lnTo>
                  <a:lnTo>
                    <a:pt x="752" y="165"/>
                  </a:lnTo>
                  <a:lnTo>
                    <a:pt x="755" y="172"/>
                  </a:lnTo>
                  <a:lnTo>
                    <a:pt x="756" y="174"/>
                  </a:lnTo>
                  <a:lnTo>
                    <a:pt x="752" y="178"/>
                  </a:lnTo>
                  <a:lnTo>
                    <a:pt x="747" y="179"/>
                  </a:lnTo>
                  <a:lnTo>
                    <a:pt x="740" y="176"/>
                  </a:lnTo>
                  <a:lnTo>
                    <a:pt x="739" y="177"/>
                  </a:lnTo>
                  <a:lnTo>
                    <a:pt x="739" y="179"/>
                  </a:lnTo>
                  <a:lnTo>
                    <a:pt x="740" y="181"/>
                  </a:lnTo>
                  <a:lnTo>
                    <a:pt x="742" y="184"/>
                  </a:lnTo>
                  <a:lnTo>
                    <a:pt x="737" y="188"/>
                  </a:lnTo>
                  <a:lnTo>
                    <a:pt x="736" y="195"/>
                  </a:lnTo>
                  <a:lnTo>
                    <a:pt x="734" y="200"/>
                  </a:lnTo>
                  <a:lnTo>
                    <a:pt x="723" y="205"/>
                  </a:lnTo>
                  <a:lnTo>
                    <a:pt x="721" y="212"/>
                  </a:lnTo>
                  <a:lnTo>
                    <a:pt x="719" y="212"/>
                  </a:lnTo>
                  <a:lnTo>
                    <a:pt x="713" y="214"/>
                  </a:lnTo>
                  <a:lnTo>
                    <a:pt x="707" y="214"/>
                  </a:lnTo>
                  <a:lnTo>
                    <a:pt x="698" y="209"/>
                  </a:lnTo>
                  <a:lnTo>
                    <a:pt x="690" y="206"/>
                  </a:lnTo>
                  <a:lnTo>
                    <a:pt x="684" y="204"/>
                  </a:lnTo>
                  <a:lnTo>
                    <a:pt x="678" y="205"/>
                  </a:lnTo>
                  <a:lnTo>
                    <a:pt x="672" y="203"/>
                  </a:lnTo>
                  <a:lnTo>
                    <a:pt x="668" y="200"/>
                  </a:lnTo>
                  <a:lnTo>
                    <a:pt x="664" y="200"/>
                  </a:lnTo>
                  <a:lnTo>
                    <a:pt x="655" y="201"/>
                  </a:lnTo>
                  <a:lnTo>
                    <a:pt x="645" y="204"/>
                  </a:lnTo>
                  <a:lnTo>
                    <a:pt x="641" y="207"/>
                  </a:lnTo>
                  <a:lnTo>
                    <a:pt x="635" y="209"/>
                  </a:lnTo>
                  <a:lnTo>
                    <a:pt x="628" y="207"/>
                  </a:lnTo>
                  <a:lnTo>
                    <a:pt x="621" y="203"/>
                  </a:lnTo>
                  <a:lnTo>
                    <a:pt x="613" y="201"/>
                  </a:lnTo>
                  <a:lnTo>
                    <a:pt x="603" y="200"/>
                  </a:lnTo>
                  <a:lnTo>
                    <a:pt x="596" y="202"/>
                  </a:lnTo>
                  <a:lnTo>
                    <a:pt x="587" y="205"/>
                  </a:lnTo>
                  <a:lnTo>
                    <a:pt x="577" y="206"/>
                  </a:lnTo>
                  <a:lnTo>
                    <a:pt x="570" y="211"/>
                  </a:lnTo>
                  <a:lnTo>
                    <a:pt x="563" y="211"/>
                  </a:lnTo>
                  <a:lnTo>
                    <a:pt x="553" y="212"/>
                  </a:lnTo>
                  <a:lnTo>
                    <a:pt x="547" y="214"/>
                  </a:lnTo>
                  <a:lnTo>
                    <a:pt x="543" y="216"/>
                  </a:lnTo>
                  <a:lnTo>
                    <a:pt x="538" y="218"/>
                  </a:lnTo>
                  <a:lnTo>
                    <a:pt x="527" y="218"/>
                  </a:lnTo>
                  <a:lnTo>
                    <a:pt x="526" y="223"/>
                  </a:lnTo>
                  <a:lnTo>
                    <a:pt x="523" y="225"/>
                  </a:lnTo>
                  <a:lnTo>
                    <a:pt x="521" y="226"/>
                  </a:lnTo>
                  <a:lnTo>
                    <a:pt x="520" y="230"/>
                  </a:lnTo>
                  <a:lnTo>
                    <a:pt x="510" y="236"/>
                  </a:lnTo>
                  <a:lnTo>
                    <a:pt x="505" y="242"/>
                  </a:lnTo>
                  <a:lnTo>
                    <a:pt x="500" y="247"/>
                  </a:lnTo>
                  <a:lnTo>
                    <a:pt x="497" y="250"/>
                  </a:lnTo>
                  <a:lnTo>
                    <a:pt x="495" y="253"/>
                  </a:lnTo>
                  <a:lnTo>
                    <a:pt x="494" y="255"/>
                  </a:lnTo>
                  <a:lnTo>
                    <a:pt x="491" y="262"/>
                  </a:lnTo>
                  <a:lnTo>
                    <a:pt x="492" y="265"/>
                  </a:lnTo>
                  <a:lnTo>
                    <a:pt x="490" y="267"/>
                  </a:lnTo>
                  <a:lnTo>
                    <a:pt x="479" y="267"/>
                  </a:lnTo>
                  <a:lnTo>
                    <a:pt x="472" y="266"/>
                  </a:lnTo>
                  <a:lnTo>
                    <a:pt x="466" y="264"/>
                  </a:lnTo>
                  <a:lnTo>
                    <a:pt x="458" y="262"/>
                  </a:lnTo>
                  <a:lnTo>
                    <a:pt x="454" y="264"/>
                  </a:lnTo>
                  <a:lnTo>
                    <a:pt x="448" y="265"/>
                  </a:lnTo>
                  <a:lnTo>
                    <a:pt x="442" y="264"/>
                  </a:lnTo>
                  <a:lnTo>
                    <a:pt x="438" y="266"/>
                  </a:lnTo>
                  <a:lnTo>
                    <a:pt x="436" y="272"/>
                  </a:lnTo>
                  <a:lnTo>
                    <a:pt x="432" y="274"/>
                  </a:lnTo>
                  <a:lnTo>
                    <a:pt x="429" y="277"/>
                  </a:lnTo>
                  <a:lnTo>
                    <a:pt x="423" y="278"/>
                  </a:lnTo>
                  <a:lnTo>
                    <a:pt x="418" y="281"/>
                  </a:lnTo>
                  <a:lnTo>
                    <a:pt x="410" y="280"/>
                  </a:lnTo>
                  <a:lnTo>
                    <a:pt x="399" y="277"/>
                  </a:lnTo>
                  <a:lnTo>
                    <a:pt x="389" y="275"/>
                  </a:lnTo>
                  <a:lnTo>
                    <a:pt x="382" y="277"/>
                  </a:lnTo>
                  <a:lnTo>
                    <a:pt x="377" y="284"/>
                  </a:lnTo>
                  <a:lnTo>
                    <a:pt x="369" y="290"/>
                  </a:lnTo>
                  <a:lnTo>
                    <a:pt x="354" y="296"/>
                  </a:lnTo>
                  <a:lnTo>
                    <a:pt x="351" y="298"/>
                  </a:lnTo>
                  <a:lnTo>
                    <a:pt x="350" y="304"/>
                  </a:lnTo>
                  <a:lnTo>
                    <a:pt x="350" y="311"/>
                  </a:lnTo>
                  <a:lnTo>
                    <a:pt x="353" y="314"/>
                  </a:lnTo>
                  <a:lnTo>
                    <a:pt x="361" y="316"/>
                  </a:lnTo>
                  <a:lnTo>
                    <a:pt x="364" y="319"/>
                  </a:lnTo>
                  <a:lnTo>
                    <a:pt x="364" y="323"/>
                  </a:lnTo>
                  <a:lnTo>
                    <a:pt x="361" y="339"/>
                  </a:lnTo>
                  <a:lnTo>
                    <a:pt x="354" y="348"/>
                  </a:lnTo>
                  <a:lnTo>
                    <a:pt x="348" y="353"/>
                  </a:lnTo>
                  <a:lnTo>
                    <a:pt x="346" y="359"/>
                  </a:lnTo>
                  <a:lnTo>
                    <a:pt x="348" y="367"/>
                  </a:lnTo>
                  <a:lnTo>
                    <a:pt x="351" y="373"/>
                  </a:lnTo>
                  <a:lnTo>
                    <a:pt x="354" y="377"/>
                  </a:lnTo>
                  <a:lnTo>
                    <a:pt x="361" y="382"/>
                  </a:lnTo>
                  <a:lnTo>
                    <a:pt x="364" y="385"/>
                  </a:lnTo>
                  <a:lnTo>
                    <a:pt x="364" y="393"/>
                  </a:lnTo>
                  <a:lnTo>
                    <a:pt x="357" y="400"/>
                  </a:lnTo>
                  <a:lnTo>
                    <a:pt x="346" y="406"/>
                  </a:lnTo>
                  <a:lnTo>
                    <a:pt x="338" y="415"/>
                  </a:lnTo>
                  <a:lnTo>
                    <a:pt x="335" y="420"/>
                  </a:lnTo>
                  <a:lnTo>
                    <a:pt x="318" y="412"/>
                  </a:lnTo>
                  <a:lnTo>
                    <a:pt x="302" y="403"/>
                  </a:lnTo>
                  <a:lnTo>
                    <a:pt x="286" y="392"/>
                  </a:lnTo>
                  <a:lnTo>
                    <a:pt x="275" y="381"/>
                  </a:lnTo>
                  <a:lnTo>
                    <a:pt x="272" y="373"/>
                  </a:lnTo>
                  <a:lnTo>
                    <a:pt x="266" y="370"/>
                  </a:lnTo>
                  <a:lnTo>
                    <a:pt x="256" y="369"/>
                  </a:lnTo>
                  <a:lnTo>
                    <a:pt x="235" y="369"/>
                  </a:lnTo>
                  <a:lnTo>
                    <a:pt x="233" y="368"/>
                  </a:lnTo>
                  <a:lnTo>
                    <a:pt x="230" y="364"/>
                  </a:lnTo>
                  <a:lnTo>
                    <a:pt x="222" y="363"/>
                  </a:lnTo>
                  <a:lnTo>
                    <a:pt x="213" y="364"/>
                  </a:lnTo>
                  <a:lnTo>
                    <a:pt x="206" y="366"/>
                  </a:lnTo>
                  <a:lnTo>
                    <a:pt x="201" y="367"/>
                  </a:lnTo>
                  <a:lnTo>
                    <a:pt x="199" y="366"/>
                  </a:lnTo>
                  <a:lnTo>
                    <a:pt x="194" y="363"/>
                  </a:lnTo>
                  <a:lnTo>
                    <a:pt x="187" y="363"/>
                  </a:lnTo>
                  <a:lnTo>
                    <a:pt x="184" y="362"/>
                  </a:lnTo>
                  <a:lnTo>
                    <a:pt x="186" y="358"/>
                  </a:lnTo>
                  <a:lnTo>
                    <a:pt x="186" y="351"/>
                  </a:lnTo>
                  <a:lnTo>
                    <a:pt x="183" y="350"/>
                  </a:lnTo>
                  <a:lnTo>
                    <a:pt x="183" y="348"/>
                  </a:lnTo>
                  <a:lnTo>
                    <a:pt x="181" y="347"/>
                  </a:lnTo>
                  <a:lnTo>
                    <a:pt x="176" y="346"/>
                  </a:lnTo>
                  <a:lnTo>
                    <a:pt x="171" y="347"/>
                  </a:lnTo>
                  <a:lnTo>
                    <a:pt x="170" y="349"/>
                  </a:lnTo>
                  <a:lnTo>
                    <a:pt x="168" y="352"/>
                  </a:lnTo>
                  <a:lnTo>
                    <a:pt x="164" y="353"/>
                  </a:lnTo>
                  <a:lnTo>
                    <a:pt x="154" y="358"/>
                  </a:lnTo>
                  <a:lnTo>
                    <a:pt x="151" y="359"/>
                  </a:lnTo>
                  <a:lnTo>
                    <a:pt x="138" y="359"/>
                  </a:lnTo>
                  <a:lnTo>
                    <a:pt x="132" y="357"/>
                  </a:lnTo>
                  <a:lnTo>
                    <a:pt x="127" y="355"/>
                  </a:lnTo>
                  <a:lnTo>
                    <a:pt x="125" y="353"/>
                  </a:lnTo>
                  <a:lnTo>
                    <a:pt x="124" y="345"/>
                  </a:lnTo>
                  <a:lnTo>
                    <a:pt x="121" y="343"/>
                  </a:lnTo>
                  <a:lnTo>
                    <a:pt x="119" y="341"/>
                  </a:lnTo>
                  <a:lnTo>
                    <a:pt x="121" y="337"/>
                  </a:lnTo>
                  <a:lnTo>
                    <a:pt x="112" y="327"/>
                  </a:lnTo>
                  <a:lnTo>
                    <a:pt x="105" y="317"/>
                  </a:lnTo>
                  <a:lnTo>
                    <a:pt x="102" y="320"/>
                  </a:lnTo>
                  <a:lnTo>
                    <a:pt x="99" y="325"/>
                  </a:lnTo>
                  <a:lnTo>
                    <a:pt x="95" y="326"/>
                  </a:lnTo>
                  <a:lnTo>
                    <a:pt x="92" y="328"/>
                  </a:lnTo>
                  <a:lnTo>
                    <a:pt x="93" y="331"/>
                  </a:lnTo>
                  <a:lnTo>
                    <a:pt x="92" y="332"/>
                  </a:lnTo>
                  <a:lnTo>
                    <a:pt x="89" y="331"/>
                  </a:lnTo>
                  <a:lnTo>
                    <a:pt x="88" y="334"/>
                  </a:lnTo>
                  <a:lnTo>
                    <a:pt x="85" y="337"/>
                  </a:lnTo>
                  <a:lnTo>
                    <a:pt x="85" y="339"/>
                  </a:lnTo>
                  <a:lnTo>
                    <a:pt x="83" y="342"/>
                  </a:lnTo>
                  <a:lnTo>
                    <a:pt x="81" y="344"/>
                  </a:lnTo>
                  <a:lnTo>
                    <a:pt x="82" y="346"/>
                  </a:lnTo>
                  <a:lnTo>
                    <a:pt x="79" y="349"/>
                  </a:lnTo>
                  <a:lnTo>
                    <a:pt x="82" y="353"/>
                  </a:lnTo>
                  <a:lnTo>
                    <a:pt x="85" y="356"/>
                  </a:lnTo>
                  <a:lnTo>
                    <a:pt x="82" y="360"/>
                  </a:lnTo>
                  <a:lnTo>
                    <a:pt x="81" y="362"/>
                  </a:lnTo>
                  <a:lnTo>
                    <a:pt x="76" y="362"/>
                  </a:lnTo>
                  <a:lnTo>
                    <a:pt x="70" y="368"/>
                  </a:lnTo>
                  <a:lnTo>
                    <a:pt x="68" y="371"/>
                  </a:lnTo>
                  <a:lnTo>
                    <a:pt x="63" y="370"/>
                  </a:lnTo>
                  <a:lnTo>
                    <a:pt x="59" y="368"/>
                  </a:lnTo>
                  <a:lnTo>
                    <a:pt x="53" y="368"/>
                  </a:lnTo>
                  <a:lnTo>
                    <a:pt x="47" y="364"/>
                  </a:lnTo>
                  <a:lnTo>
                    <a:pt x="37" y="363"/>
                  </a:lnTo>
                  <a:lnTo>
                    <a:pt x="36" y="362"/>
                  </a:lnTo>
                  <a:lnTo>
                    <a:pt x="36" y="361"/>
                  </a:lnTo>
                  <a:lnTo>
                    <a:pt x="37" y="360"/>
                  </a:lnTo>
                  <a:lnTo>
                    <a:pt x="33" y="356"/>
                  </a:lnTo>
                  <a:lnTo>
                    <a:pt x="32" y="355"/>
                  </a:lnTo>
                  <a:lnTo>
                    <a:pt x="27" y="355"/>
                  </a:lnTo>
                  <a:lnTo>
                    <a:pt x="24" y="353"/>
                  </a:lnTo>
                  <a:lnTo>
                    <a:pt x="21" y="351"/>
                  </a:lnTo>
                  <a:lnTo>
                    <a:pt x="20" y="350"/>
                  </a:lnTo>
                  <a:lnTo>
                    <a:pt x="17" y="345"/>
                  </a:lnTo>
                  <a:lnTo>
                    <a:pt x="13" y="338"/>
                  </a:lnTo>
                  <a:lnTo>
                    <a:pt x="13" y="326"/>
                  </a:lnTo>
                  <a:lnTo>
                    <a:pt x="11" y="324"/>
                  </a:lnTo>
                  <a:lnTo>
                    <a:pt x="4" y="319"/>
                  </a:lnTo>
                  <a:lnTo>
                    <a:pt x="3" y="316"/>
                  </a:lnTo>
                  <a:lnTo>
                    <a:pt x="3" y="309"/>
                  </a:lnTo>
                  <a:lnTo>
                    <a:pt x="1" y="305"/>
                  </a:lnTo>
                  <a:lnTo>
                    <a:pt x="0" y="302"/>
                  </a:lnTo>
                  <a:lnTo>
                    <a:pt x="3" y="300"/>
                  </a:lnTo>
                  <a:lnTo>
                    <a:pt x="9" y="299"/>
                  </a:lnTo>
                  <a:lnTo>
                    <a:pt x="11" y="296"/>
                  </a:lnTo>
                  <a:lnTo>
                    <a:pt x="14" y="289"/>
                  </a:lnTo>
                  <a:lnTo>
                    <a:pt x="20" y="284"/>
                  </a:lnTo>
                  <a:lnTo>
                    <a:pt x="24" y="282"/>
                  </a:lnTo>
                  <a:lnTo>
                    <a:pt x="27" y="283"/>
                  </a:lnTo>
                  <a:lnTo>
                    <a:pt x="33" y="282"/>
                  </a:lnTo>
                  <a:lnTo>
                    <a:pt x="39" y="283"/>
                  </a:lnTo>
                  <a:lnTo>
                    <a:pt x="42" y="286"/>
                  </a:lnTo>
                  <a:lnTo>
                    <a:pt x="47" y="291"/>
                  </a:lnTo>
                  <a:lnTo>
                    <a:pt x="50" y="290"/>
                  </a:lnTo>
                  <a:lnTo>
                    <a:pt x="47" y="288"/>
                  </a:lnTo>
                  <a:lnTo>
                    <a:pt x="49" y="287"/>
                  </a:lnTo>
                  <a:lnTo>
                    <a:pt x="52" y="286"/>
                  </a:lnTo>
                  <a:lnTo>
                    <a:pt x="53" y="283"/>
                  </a:lnTo>
                  <a:lnTo>
                    <a:pt x="53" y="280"/>
                  </a:lnTo>
                  <a:lnTo>
                    <a:pt x="55" y="279"/>
                  </a:lnTo>
                  <a:lnTo>
                    <a:pt x="56" y="276"/>
                  </a:lnTo>
                  <a:lnTo>
                    <a:pt x="57" y="272"/>
                  </a:lnTo>
                  <a:lnTo>
                    <a:pt x="56" y="271"/>
                  </a:lnTo>
                  <a:lnTo>
                    <a:pt x="60" y="268"/>
                  </a:lnTo>
                  <a:lnTo>
                    <a:pt x="63" y="261"/>
                  </a:lnTo>
                  <a:lnTo>
                    <a:pt x="66" y="259"/>
                  </a:lnTo>
                  <a:lnTo>
                    <a:pt x="68" y="256"/>
                  </a:lnTo>
                  <a:lnTo>
                    <a:pt x="68" y="254"/>
                  </a:lnTo>
                  <a:lnTo>
                    <a:pt x="70" y="253"/>
                  </a:lnTo>
                  <a:lnTo>
                    <a:pt x="75" y="248"/>
                  </a:lnTo>
                  <a:lnTo>
                    <a:pt x="73" y="247"/>
                  </a:lnTo>
                  <a:lnTo>
                    <a:pt x="72" y="246"/>
                  </a:lnTo>
                  <a:lnTo>
                    <a:pt x="72" y="245"/>
                  </a:lnTo>
                  <a:lnTo>
                    <a:pt x="73" y="240"/>
                  </a:lnTo>
                  <a:lnTo>
                    <a:pt x="73" y="236"/>
                  </a:lnTo>
                  <a:lnTo>
                    <a:pt x="72" y="234"/>
                  </a:lnTo>
                  <a:lnTo>
                    <a:pt x="72" y="233"/>
                  </a:lnTo>
                  <a:lnTo>
                    <a:pt x="69" y="234"/>
                  </a:lnTo>
                  <a:lnTo>
                    <a:pt x="66" y="235"/>
                  </a:lnTo>
                  <a:lnTo>
                    <a:pt x="63" y="234"/>
                  </a:lnTo>
                  <a:lnTo>
                    <a:pt x="62" y="232"/>
                  </a:lnTo>
                  <a:lnTo>
                    <a:pt x="57" y="226"/>
                  </a:lnTo>
                  <a:lnTo>
                    <a:pt x="57" y="219"/>
                  </a:lnTo>
                  <a:lnTo>
                    <a:pt x="59" y="218"/>
                  </a:lnTo>
                  <a:lnTo>
                    <a:pt x="66" y="218"/>
                  </a:lnTo>
                  <a:lnTo>
                    <a:pt x="69" y="215"/>
                  </a:lnTo>
                  <a:lnTo>
                    <a:pt x="72" y="214"/>
                  </a:lnTo>
                  <a:lnTo>
                    <a:pt x="75" y="214"/>
                  </a:lnTo>
                  <a:lnTo>
                    <a:pt x="76" y="213"/>
                  </a:lnTo>
                  <a:lnTo>
                    <a:pt x="76" y="210"/>
                  </a:lnTo>
                  <a:lnTo>
                    <a:pt x="79" y="209"/>
                  </a:lnTo>
                  <a:lnTo>
                    <a:pt x="82" y="210"/>
                  </a:lnTo>
                  <a:lnTo>
                    <a:pt x="88" y="213"/>
                  </a:lnTo>
                  <a:lnTo>
                    <a:pt x="91" y="216"/>
                  </a:lnTo>
                  <a:lnTo>
                    <a:pt x="98" y="217"/>
                  </a:lnTo>
                  <a:lnTo>
                    <a:pt x="102" y="214"/>
                  </a:lnTo>
                  <a:lnTo>
                    <a:pt x="105" y="212"/>
                  </a:lnTo>
                  <a:lnTo>
                    <a:pt x="108" y="215"/>
                  </a:lnTo>
                  <a:lnTo>
                    <a:pt x="117" y="219"/>
                  </a:lnTo>
                  <a:lnTo>
                    <a:pt x="125" y="222"/>
                  </a:lnTo>
                  <a:lnTo>
                    <a:pt x="131" y="222"/>
                  </a:lnTo>
                  <a:lnTo>
                    <a:pt x="137" y="223"/>
                  </a:lnTo>
                  <a:lnTo>
                    <a:pt x="145" y="224"/>
                  </a:lnTo>
                  <a:lnTo>
                    <a:pt x="157" y="220"/>
                  </a:lnTo>
                  <a:lnTo>
                    <a:pt x="158" y="216"/>
                  </a:lnTo>
                  <a:lnTo>
                    <a:pt x="161" y="209"/>
                  </a:lnTo>
                  <a:lnTo>
                    <a:pt x="164" y="205"/>
                  </a:lnTo>
                  <a:lnTo>
                    <a:pt x="168" y="203"/>
                  </a:lnTo>
                  <a:lnTo>
                    <a:pt x="168" y="199"/>
                  </a:lnTo>
                  <a:lnTo>
                    <a:pt x="161" y="197"/>
                  </a:lnTo>
                  <a:lnTo>
                    <a:pt x="158" y="192"/>
                  </a:lnTo>
                  <a:lnTo>
                    <a:pt x="158" y="190"/>
                  </a:lnTo>
                  <a:lnTo>
                    <a:pt x="163" y="186"/>
                  </a:lnTo>
                  <a:lnTo>
                    <a:pt x="155" y="184"/>
                  </a:lnTo>
                  <a:lnTo>
                    <a:pt x="144" y="179"/>
                  </a:lnTo>
                  <a:lnTo>
                    <a:pt x="135" y="172"/>
                  </a:lnTo>
                  <a:lnTo>
                    <a:pt x="129" y="167"/>
                  </a:lnTo>
                  <a:lnTo>
                    <a:pt x="121" y="165"/>
                  </a:lnTo>
                  <a:lnTo>
                    <a:pt x="117" y="166"/>
                  </a:lnTo>
                  <a:lnTo>
                    <a:pt x="112" y="171"/>
                  </a:lnTo>
                  <a:lnTo>
                    <a:pt x="93" y="171"/>
                  </a:lnTo>
                  <a:lnTo>
                    <a:pt x="92" y="175"/>
                  </a:lnTo>
                  <a:lnTo>
                    <a:pt x="81" y="178"/>
                  </a:lnTo>
                  <a:lnTo>
                    <a:pt x="75" y="180"/>
                  </a:lnTo>
                  <a:lnTo>
                    <a:pt x="59" y="179"/>
                  </a:lnTo>
                  <a:lnTo>
                    <a:pt x="57" y="180"/>
                  </a:lnTo>
                  <a:lnTo>
                    <a:pt x="53" y="181"/>
                  </a:lnTo>
                  <a:lnTo>
                    <a:pt x="50" y="181"/>
                  </a:lnTo>
                  <a:lnTo>
                    <a:pt x="50" y="177"/>
                  </a:lnTo>
                  <a:lnTo>
                    <a:pt x="45" y="175"/>
                  </a:lnTo>
                  <a:lnTo>
                    <a:pt x="39" y="174"/>
                  </a:lnTo>
                  <a:lnTo>
                    <a:pt x="37" y="171"/>
                  </a:lnTo>
                  <a:lnTo>
                    <a:pt x="40" y="164"/>
                  </a:lnTo>
                  <a:lnTo>
                    <a:pt x="40" y="154"/>
                  </a:lnTo>
                  <a:lnTo>
                    <a:pt x="37" y="150"/>
                  </a:lnTo>
                  <a:lnTo>
                    <a:pt x="39" y="144"/>
                  </a:lnTo>
                  <a:lnTo>
                    <a:pt x="42" y="142"/>
                  </a:lnTo>
                  <a:lnTo>
                    <a:pt x="39" y="138"/>
                  </a:lnTo>
                  <a:lnTo>
                    <a:pt x="42" y="136"/>
                  </a:lnTo>
                  <a:lnTo>
                    <a:pt x="40" y="132"/>
                  </a:lnTo>
                  <a:lnTo>
                    <a:pt x="42" y="130"/>
                  </a:lnTo>
                  <a:lnTo>
                    <a:pt x="40" y="126"/>
                  </a:lnTo>
                  <a:lnTo>
                    <a:pt x="39" y="123"/>
                  </a:ln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41" name="Freeform 102"/>
            <p:cNvSpPr>
              <a:spLocks/>
            </p:cNvSpPr>
            <p:nvPr/>
          </p:nvSpPr>
          <p:spPr bwMode="auto">
            <a:xfrm>
              <a:off x="897205" y="3951923"/>
              <a:ext cx="798185" cy="748914"/>
            </a:xfrm>
            <a:custGeom>
              <a:avLst/>
              <a:gdLst>
                <a:gd name="T0" fmla="*/ 0 w 1304"/>
                <a:gd name="T1" fmla="*/ 0 h 978"/>
                <a:gd name="T2" fmla="*/ 0 w 1304"/>
                <a:gd name="T3" fmla="*/ 0 h 978"/>
                <a:gd name="T4" fmla="*/ 0 w 1304"/>
                <a:gd name="T5" fmla="*/ 0 h 978"/>
                <a:gd name="T6" fmla="*/ 0 w 1304"/>
                <a:gd name="T7" fmla="*/ 0 h 978"/>
                <a:gd name="T8" fmla="*/ 0 w 1304"/>
                <a:gd name="T9" fmla="*/ 0 h 978"/>
                <a:gd name="T10" fmla="*/ 0 w 1304"/>
                <a:gd name="T11" fmla="*/ 0 h 978"/>
                <a:gd name="T12" fmla="*/ 0 w 1304"/>
                <a:gd name="T13" fmla="*/ 0 h 978"/>
                <a:gd name="T14" fmla="*/ 0 w 1304"/>
                <a:gd name="T15" fmla="*/ 0 h 978"/>
                <a:gd name="T16" fmla="*/ 0 w 1304"/>
                <a:gd name="T17" fmla="*/ 0 h 978"/>
                <a:gd name="T18" fmla="*/ 0 w 1304"/>
                <a:gd name="T19" fmla="*/ 0 h 978"/>
                <a:gd name="T20" fmla="*/ 0 w 1304"/>
                <a:gd name="T21" fmla="*/ 0 h 978"/>
                <a:gd name="T22" fmla="*/ 0 w 1304"/>
                <a:gd name="T23" fmla="*/ 0 h 978"/>
                <a:gd name="T24" fmla="*/ 0 w 1304"/>
                <a:gd name="T25" fmla="*/ 0 h 978"/>
                <a:gd name="T26" fmla="*/ 0 w 1304"/>
                <a:gd name="T27" fmla="*/ 0 h 978"/>
                <a:gd name="T28" fmla="*/ 0 w 1304"/>
                <a:gd name="T29" fmla="*/ 0 h 978"/>
                <a:gd name="T30" fmla="*/ 0 w 1304"/>
                <a:gd name="T31" fmla="*/ 0 h 978"/>
                <a:gd name="T32" fmla="*/ 0 w 1304"/>
                <a:gd name="T33" fmla="*/ 0 h 978"/>
                <a:gd name="T34" fmla="*/ 0 w 1304"/>
                <a:gd name="T35" fmla="*/ 0 h 978"/>
                <a:gd name="T36" fmla="*/ 0 w 1304"/>
                <a:gd name="T37" fmla="*/ 0 h 978"/>
                <a:gd name="T38" fmla="*/ 0 w 1304"/>
                <a:gd name="T39" fmla="*/ 0 h 978"/>
                <a:gd name="T40" fmla="*/ 0 w 1304"/>
                <a:gd name="T41" fmla="*/ 0 h 978"/>
                <a:gd name="T42" fmla="*/ 0 w 1304"/>
                <a:gd name="T43" fmla="*/ 0 h 978"/>
                <a:gd name="T44" fmla="*/ 0 w 1304"/>
                <a:gd name="T45" fmla="*/ 0 h 978"/>
                <a:gd name="T46" fmla="*/ 0 w 1304"/>
                <a:gd name="T47" fmla="*/ 0 h 978"/>
                <a:gd name="T48" fmla="*/ 0 w 1304"/>
                <a:gd name="T49" fmla="*/ 0 h 978"/>
                <a:gd name="T50" fmla="*/ 0 w 1304"/>
                <a:gd name="T51" fmla="*/ 0 h 978"/>
                <a:gd name="T52" fmla="*/ 0 w 1304"/>
                <a:gd name="T53" fmla="*/ 0 h 978"/>
                <a:gd name="T54" fmla="*/ 0 w 1304"/>
                <a:gd name="T55" fmla="*/ 0 h 978"/>
                <a:gd name="T56" fmla="*/ 0 w 1304"/>
                <a:gd name="T57" fmla="*/ 0 h 978"/>
                <a:gd name="T58" fmla="*/ 0 w 1304"/>
                <a:gd name="T59" fmla="*/ 0 h 978"/>
                <a:gd name="T60" fmla="*/ 0 w 1304"/>
                <a:gd name="T61" fmla="*/ 0 h 978"/>
                <a:gd name="T62" fmla="*/ 0 w 1304"/>
                <a:gd name="T63" fmla="*/ 0 h 978"/>
                <a:gd name="T64" fmla="*/ 0 w 1304"/>
                <a:gd name="T65" fmla="*/ 0 h 978"/>
                <a:gd name="T66" fmla="*/ 0 w 1304"/>
                <a:gd name="T67" fmla="*/ 0 h 978"/>
                <a:gd name="T68" fmla="*/ 0 w 1304"/>
                <a:gd name="T69" fmla="*/ 0 h 978"/>
                <a:gd name="T70" fmla="*/ 0 w 1304"/>
                <a:gd name="T71" fmla="*/ 0 h 978"/>
                <a:gd name="T72" fmla="*/ 0 w 1304"/>
                <a:gd name="T73" fmla="*/ 0 h 978"/>
                <a:gd name="T74" fmla="*/ 0 w 1304"/>
                <a:gd name="T75" fmla="*/ 0 h 978"/>
                <a:gd name="T76" fmla="*/ 0 w 1304"/>
                <a:gd name="T77" fmla="*/ 0 h 978"/>
                <a:gd name="T78" fmla="*/ 0 w 1304"/>
                <a:gd name="T79" fmla="*/ 0 h 978"/>
                <a:gd name="T80" fmla="*/ 0 w 1304"/>
                <a:gd name="T81" fmla="*/ 0 h 978"/>
                <a:gd name="T82" fmla="*/ 0 w 1304"/>
                <a:gd name="T83" fmla="*/ 0 h 978"/>
                <a:gd name="T84" fmla="*/ 0 w 1304"/>
                <a:gd name="T85" fmla="*/ 0 h 978"/>
                <a:gd name="T86" fmla="*/ 0 w 1304"/>
                <a:gd name="T87" fmla="*/ 0 h 978"/>
                <a:gd name="T88" fmla="*/ 0 w 1304"/>
                <a:gd name="T89" fmla="*/ 0 h 978"/>
                <a:gd name="T90" fmla="*/ 0 w 1304"/>
                <a:gd name="T91" fmla="*/ 0 h 978"/>
                <a:gd name="T92" fmla="*/ 0 w 1304"/>
                <a:gd name="T93" fmla="*/ 0 h 978"/>
                <a:gd name="T94" fmla="*/ 0 w 1304"/>
                <a:gd name="T95" fmla="*/ 0 h 978"/>
                <a:gd name="T96" fmla="*/ 0 w 1304"/>
                <a:gd name="T97" fmla="*/ 0 h 978"/>
                <a:gd name="T98" fmla="*/ 0 w 1304"/>
                <a:gd name="T99" fmla="*/ 0 h 978"/>
                <a:gd name="T100" fmla="*/ 0 w 1304"/>
                <a:gd name="T101" fmla="*/ 0 h 978"/>
                <a:gd name="T102" fmla="*/ 0 w 1304"/>
                <a:gd name="T103" fmla="*/ 0 h 978"/>
                <a:gd name="T104" fmla="*/ 0 w 1304"/>
                <a:gd name="T105" fmla="*/ 0 h 978"/>
                <a:gd name="T106" fmla="*/ 0 w 1304"/>
                <a:gd name="T107" fmla="*/ 0 h 978"/>
                <a:gd name="T108" fmla="*/ 0 w 1304"/>
                <a:gd name="T109" fmla="*/ 0 h 978"/>
                <a:gd name="T110" fmla="*/ 0 w 1304"/>
                <a:gd name="T111" fmla="*/ 0 h 978"/>
                <a:gd name="T112" fmla="*/ 0 w 1304"/>
                <a:gd name="T113" fmla="*/ 0 h 978"/>
                <a:gd name="T114" fmla="*/ 0 w 1304"/>
                <a:gd name="T115" fmla="*/ 0 h 978"/>
                <a:gd name="T116" fmla="*/ 0 w 1304"/>
                <a:gd name="T117" fmla="*/ 0 h 978"/>
                <a:gd name="T118" fmla="*/ 0 w 1304"/>
                <a:gd name="T119" fmla="*/ 0 h 978"/>
                <a:gd name="T120" fmla="*/ 0 w 1304"/>
                <a:gd name="T121" fmla="*/ 0 h 97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04"/>
                <a:gd name="T184" fmla="*/ 0 h 978"/>
                <a:gd name="T185" fmla="*/ 1304 w 1304"/>
                <a:gd name="T186" fmla="*/ 978 h 97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04" h="978">
                  <a:moveTo>
                    <a:pt x="1263" y="0"/>
                  </a:moveTo>
                  <a:lnTo>
                    <a:pt x="1283" y="12"/>
                  </a:lnTo>
                  <a:lnTo>
                    <a:pt x="1293" y="17"/>
                  </a:lnTo>
                  <a:lnTo>
                    <a:pt x="1301" y="19"/>
                  </a:lnTo>
                  <a:lnTo>
                    <a:pt x="1303" y="21"/>
                  </a:lnTo>
                  <a:lnTo>
                    <a:pt x="1304" y="24"/>
                  </a:lnTo>
                  <a:lnTo>
                    <a:pt x="1296" y="31"/>
                  </a:lnTo>
                  <a:lnTo>
                    <a:pt x="1291" y="35"/>
                  </a:lnTo>
                  <a:lnTo>
                    <a:pt x="1289" y="39"/>
                  </a:lnTo>
                  <a:lnTo>
                    <a:pt x="1289" y="41"/>
                  </a:lnTo>
                  <a:lnTo>
                    <a:pt x="1293" y="45"/>
                  </a:lnTo>
                  <a:lnTo>
                    <a:pt x="1299" y="48"/>
                  </a:lnTo>
                  <a:lnTo>
                    <a:pt x="1299" y="50"/>
                  </a:lnTo>
                  <a:lnTo>
                    <a:pt x="1297" y="52"/>
                  </a:lnTo>
                  <a:lnTo>
                    <a:pt x="1293" y="56"/>
                  </a:lnTo>
                  <a:lnTo>
                    <a:pt x="1293" y="58"/>
                  </a:lnTo>
                  <a:lnTo>
                    <a:pt x="1294" y="74"/>
                  </a:lnTo>
                  <a:lnTo>
                    <a:pt x="1283" y="86"/>
                  </a:lnTo>
                  <a:lnTo>
                    <a:pt x="1251" y="110"/>
                  </a:lnTo>
                  <a:lnTo>
                    <a:pt x="1235" y="128"/>
                  </a:lnTo>
                  <a:lnTo>
                    <a:pt x="1227" y="141"/>
                  </a:lnTo>
                  <a:lnTo>
                    <a:pt x="1221" y="164"/>
                  </a:lnTo>
                  <a:lnTo>
                    <a:pt x="1219" y="185"/>
                  </a:lnTo>
                  <a:lnTo>
                    <a:pt x="1224" y="200"/>
                  </a:lnTo>
                  <a:lnTo>
                    <a:pt x="1221" y="218"/>
                  </a:lnTo>
                  <a:lnTo>
                    <a:pt x="1206" y="243"/>
                  </a:lnTo>
                  <a:lnTo>
                    <a:pt x="1189" y="258"/>
                  </a:lnTo>
                  <a:lnTo>
                    <a:pt x="1165" y="266"/>
                  </a:lnTo>
                  <a:lnTo>
                    <a:pt x="1152" y="275"/>
                  </a:lnTo>
                  <a:lnTo>
                    <a:pt x="1145" y="286"/>
                  </a:lnTo>
                  <a:lnTo>
                    <a:pt x="1133" y="291"/>
                  </a:lnTo>
                  <a:lnTo>
                    <a:pt x="1119" y="294"/>
                  </a:lnTo>
                  <a:lnTo>
                    <a:pt x="1106" y="299"/>
                  </a:lnTo>
                  <a:lnTo>
                    <a:pt x="1097" y="307"/>
                  </a:lnTo>
                  <a:lnTo>
                    <a:pt x="1077" y="333"/>
                  </a:lnTo>
                  <a:lnTo>
                    <a:pt x="1067" y="347"/>
                  </a:lnTo>
                  <a:lnTo>
                    <a:pt x="1048" y="365"/>
                  </a:lnTo>
                  <a:lnTo>
                    <a:pt x="1045" y="373"/>
                  </a:lnTo>
                  <a:lnTo>
                    <a:pt x="1044" y="380"/>
                  </a:lnTo>
                  <a:lnTo>
                    <a:pt x="1044" y="392"/>
                  </a:lnTo>
                  <a:lnTo>
                    <a:pt x="1041" y="396"/>
                  </a:lnTo>
                  <a:lnTo>
                    <a:pt x="1035" y="398"/>
                  </a:lnTo>
                  <a:lnTo>
                    <a:pt x="1026" y="397"/>
                  </a:lnTo>
                  <a:lnTo>
                    <a:pt x="1022" y="397"/>
                  </a:lnTo>
                  <a:lnTo>
                    <a:pt x="1002" y="411"/>
                  </a:lnTo>
                  <a:lnTo>
                    <a:pt x="982" y="423"/>
                  </a:lnTo>
                  <a:lnTo>
                    <a:pt x="970" y="437"/>
                  </a:lnTo>
                  <a:lnTo>
                    <a:pt x="954" y="454"/>
                  </a:lnTo>
                  <a:lnTo>
                    <a:pt x="949" y="467"/>
                  </a:lnTo>
                  <a:lnTo>
                    <a:pt x="952" y="473"/>
                  </a:lnTo>
                  <a:lnTo>
                    <a:pt x="957" y="483"/>
                  </a:lnTo>
                  <a:lnTo>
                    <a:pt x="962" y="492"/>
                  </a:lnTo>
                  <a:lnTo>
                    <a:pt x="960" y="499"/>
                  </a:lnTo>
                  <a:lnTo>
                    <a:pt x="959" y="506"/>
                  </a:lnTo>
                  <a:lnTo>
                    <a:pt x="950" y="516"/>
                  </a:lnTo>
                  <a:lnTo>
                    <a:pt x="934" y="528"/>
                  </a:lnTo>
                  <a:lnTo>
                    <a:pt x="921" y="537"/>
                  </a:lnTo>
                  <a:lnTo>
                    <a:pt x="904" y="548"/>
                  </a:lnTo>
                  <a:lnTo>
                    <a:pt x="892" y="550"/>
                  </a:lnTo>
                  <a:lnTo>
                    <a:pt x="884" y="556"/>
                  </a:lnTo>
                  <a:lnTo>
                    <a:pt x="859" y="558"/>
                  </a:lnTo>
                  <a:lnTo>
                    <a:pt x="849" y="560"/>
                  </a:lnTo>
                  <a:lnTo>
                    <a:pt x="841" y="563"/>
                  </a:lnTo>
                  <a:lnTo>
                    <a:pt x="836" y="565"/>
                  </a:lnTo>
                  <a:lnTo>
                    <a:pt x="829" y="572"/>
                  </a:lnTo>
                  <a:lnTo>
                    <a:pt x="825" y="581"/>
                  </a:lnTo>
                  <a:lnTo>
                    <a:pt x="820" y="594"/>
                  </a:lnTo>
                  <a:lnTo>
                    <a:pt x="819" y="603"/>
                  </a:lnTo>
                  <a:lnTo>
                    <a:pt x="809" y="620"/>
                  </a:lnTo>
                  <a:lnTo>
                    <a:pt x="800" y="627"/>
                  </a:lnTo>
                  <a:lnTo>
                    <a:pt x="789" y="634"/>
                  </a:lnTo>
                  <a:lnTo>
                    <a:pt x="780" y="636"/>
                  </a:lnTo>
                  <a:lnTo>
                    <a:pt x="770" y="654"/>
                  </a:lnTo>
                  <a:lnTo>
                    <a:pt x="761" y="660"/>
                  </a:lnTo>
                  <a:lnTo>
                    <a:pt x="748" y="663"/>
                  </a:lnTo>
                  <a:lnTo>
                    <a:pt x="736" y="663"/>
                  </a:lnTo>
                  <a:lnTo>
                    <a:pt x="731" y="665"/>
                  </a:lnTo>
                  <a:lnTo>
                    <a:pt x="728" y="669"/>
                  </a:lnTo>
                  <a:lnTo>
                    <a:pt x="724" y="681"/>
                  </a:lnTo>
                  <a:lnTo>
                    <a:pt x="715" y="695"/>
                  </a:lnTo>
                  <a:lnTo>
                    <a:pt x="707" y="706"/>
                  </a:lnTo>
                  <a:lnTo>
                    <a:pt x="691" y="717"/>
                  </a:lnTo>
                  <a:lnTo>
                    <a:pt x="679" y="729"/>
                  </a:lnTo>
                  <a:lnTo>
                    <a:pt x="676" y="738"/>
                  </a:lnTo>
                  <a:lnTo>
                    <a:pt x="655" y="767"/>
                  </a:lnTo>
                  <a:lnTo>
                    <a:pt x="642" y="774"/>
                  </a:lnTo>
                  <a:lnTo>
                    <a:pt x="638" y="780"/>
                  </a:lnTo>
                  <a:lnTo>
                    <a:pt x="636" y="790"/>
                  </a:lnTo>
                  <a:lnTo>
                    <a:pt x="629" y="796"/>
                  </a:lnTo>
                  <a:lnTo>
                    <a:pt x="616" y="798"/>
                  </a:lnTo>
                  <a:lnTo>
                    <a:pt x="609" y="801"/>
                  </a:lnTo>
                  <a:lnTo>
                    <a:pt x="602" y="805"/>
                  </a:lnTo>
                  <a:lnTo>
                    <a:pt x="597" y="813"/>
                  </a:lnTo>
                  <a:lnTo>
                    <a:pt x="587" y="827"/>
                  </a:lnTo>
                  <a:lnTo>
                    <a:pt x="580" y="832"/>
                  </a:lnTo>
                  <a:lnTo>
                    <a:pt x="568" y="832"/>
                  </a:lnTo>
                  <a:lnTo>
                    <a:pt x="563" y="833"/>
                  </a:lnTo>
                  <a:lnTo>
                    <a:pt x="560" y="836"/>
                  </a:lnTo>
                  <a:lnTo>
                    <a:pt x="551" y="846"/>
                  </a:lnTo>
                  <a:lnTo>
                    <a:pt x="541" y="852"/>
                  </a:lnTo>
                  <a:lnTo>
                    <a:pt x="527" y="861"/>
                  </a:lnTo>
                  <a:lnTo>
                    <a:pt x="518" y="876"/>
                  </a:lnTo>
                  <a:lnTo>
                    <a:pt x="508" y="883"/>
                  </a:lnTo>
                  <a:lnTo>
                    <a:pt x="498" y="889"/>
                  </a:lnTo>
                  <a:lnTo>
                    <a:pt x="489" y="897"/>
                  </a:lnTo>
                  <a:lnTo>
                    <a:pt x="476" y="906"/>
                  </a:lnTo>
                  <a:lnTo>
                    <a:pt x="460" y="917"/>
                  </a:lnTo>
                  <a:lnTo>
                    <a:pt x="437" y="941"/>
                  </a:lnTo>
                  <a:lnTo>
                    <a:pt x="419" y="956"/>
                  </a:lnTo>
                  <a:lnTo>
                    <a:pt x="399" y="967"/>
                  </a:lnTo>
                  <a:lnTo>
                    <a:pt x="374" y="973"/>
                  </a:lnTo>
                  <a:lnTo>
                    <a:pt x="354" y="978"/>
                  </a:lnTo>
                  <a:lnTo>
                    <a:pt x="332" y="977"/>
                  </a:lnTo>
                  <a:lnTo>
                    <a:pt x="316" y="970"/>
                  </a:lnTo>
                  <a:lnTo>
                    <a:pt x="308" y="970"/>
                  </a:lnTo>
                  <a:lnTo>
                    <a:pt x="295" y="966"/>
                  </a:lnTo>
                  <a:lnTo>
                    <a:pt x="283" y="963"/>
                  </a:lnTo>
                  <a:lnTo>
                    <a:pt x="275" y="963"/>
                  </a:lnTo>
                  <a:lnTo>
                    <a:pt x="262" y="961"/>
                  </a:lnTo>
                  <a:lnTo>
                    <a:pt x="244" y="965"/>
                  </a:lnTo>
                  <a:lnTo>
                    <a:pt x="231" y="963"/>
                  </a:lnTo>
                  <a:lnTo>
                    <a:pt x="220" y="961"/>
                  </a:lnTo>
                  <a:lnTo>
                    <a:pt x="207" y="952"/>
                  </a:lnTo>
                  <a:lnTo>
                    <a:pt x="198" y="949"/>
                  </a:lnTo>
                  <a:lnTo>
                    <a:pt x="167" y="941"/>
                  </a:lnTo>
                  <a:lnTo>
                    <a:pt x="141" y="942"/>
                  </a:lnTo>
                  <a:lnTo>
                    <a:pt x="125" y="931"/>
                  </a:lnTo>
                  <a:lnTo>
                    <a:pt x="102" y="904"/>
                  </a:lnTo>
                  <a:lnTo>
                    <a:pt x="82" y="867"/>
                  </a:lnTo>
                  <a:lnTo>
                    <a:pt x="53" y="850"/>
                  </a:lnTo>
                  <a:lnTo>
                    <a:pt x="26" y="835"/>
                  </a:lnTo>
                  <a:lnTo>
                    <a:pt x="23" y="832"/>
                  </a:lnTo>
                  <a:lnTo>
                    <a:pt x="21" y="827"/>
                  </a:lnTo>
                  <a:lnTo>
                    <a:pt x="26" y="822"/>
                  </a:lnTo>
                  <a:lnTo>
                    <a:pt x="27" y="816"/>
                  </a:lnTo>
                  <a:lnTo>
                    <a:pt x="24" y="814"/>
                  </a:lnTo>
                  <a:lnTo>
                    <a:pt x="18" y="815"/>
                  </a:lnTo>
                  <a:lnTo>
                    <a:pt x="15" y="814"/>
                  </a:lnTo>
                  <a:lnTo>
                    <a:pt x="15" y="811"/>
                  </a:lnTo>
                  <a:lnTo>
                    <a:pt x="13" y="808"/>
                  </a:lnTo>
                  <a:lnTo>
                    <a:pt x="10" y="807"/>
                  </a:lnTo>
                  <a:lnTo>
                    <a:pt x="2" y="807"/>
                  </a:lnTo>
                  <a:lnTo>
                    <a:pt x="0" y="803"/>
                  </a:lnTo>
                  <a:lnTo>
                    <a:pt x="0" y="797"/>
                  </a:lnTo>
                  <a:lnTo>
                    <a:pt x="1" y="790"/>
                  </a:lnTo>
                  <a:lnTo>
                    <a:pt x="2" y="787"/>
                  </a:lnTo>
                  <a:lnTo>
                    <a:pt x="5" y="785"/>
                  </a:lnTo>
                  <a:lnTo>
                    <a:pt x="10" y="781"/>
                  </a:lnTo>
                  <a:lnTo>
                    <a:pt x="17" y="774"/>
                  </a:lnTo>
                  <a:lnTo>
                    <a:pt x="28" y="774"/>
                  </a:lnTo>
                  <a:lnTo>
                    <a:pt x="31" y="771"/>
                  </a:lnTo>
                  <a:lnTo>
                    <a:pt x="31" y="768"/>
                  </a:lnTo>
                  <a:lnTo>
                    <a:pt x="30" y="765"/>
                  </a:lnTo>
                  <a:lnTo>
                    <a:pt x="28" y="762"/>
                  </a:lnTo>
                  <a:lnTo>
                    <a:pt x="27" y="752"/>
                  </a:lnTo>
                  <a:lnTo>
                    <a:pt x="26" y="741"/>
                  </a:lnTo>
                  <a:lnTo>
                    <a:pt x="30" y="735"/>
                  </a:lnTo>
                  <a:lnTo>
                    <a:pt x="41" y="729"/>
                  </a:lnTo>
                  <a:lnTo>
                    <a:pt x="47" y="726"/>
                  </a:lnTo>
                  <a:lnTo>
                    <a:pt x="54" y="727"/>
                  </a:lnTo>
                  <a:lnTo>
                    <a:pt x="62" y="730"/>
                  </a:lnTo>
                  <a:lnTo>
                    <a:pt x="66" y="734"/>
                  </a:lnTo>
                  <a:lnTo>
                    <a:pt x="72" y="735"/>
                  </a:lnTo>
                  <a:lnTo>
                    <a:pt x="77" y="732"/>
                  </a:lnTo>
                  <a:lnTo>
                    <a:pt x="85" y="731"/>
                  </a:lnTo>
                  <a:lnTo>
                    <a:pt x="96" y="736"/>
                  </a:lnTo>
                  <a:lnTo>
                    <a:pt x="106" y="735"/>
                  </a:lnTo>
                  <a:lnTo>
                    <a:pt x="115" y="731"/>
                  </a:lnTo>
                  <a:lnTo>
                    <a:pt x="122" y="727"/>
                  </a:lnTo>
                  <a:lnTo>
                    <a:pt x="118" y="721"/>
                  </a:lnTo>
                  <a:lnTo>
                    <a:pt x="113" y="716"/>
                  </a:lnTo>
                  <a:lnTo>
                    <a:pt x="115" y="712"/>
                  </a:lnTo>
                  <a:lnTo>
                    <a:pt x="116" y="706"/>
                  </a:lnTo>
                  <a:lnTo>
                    <a:pt x="123" y="704"/>
                  </a:lnTo>
                  <a:lnTo>
                    <a:pt x="129" y="703"/>
                  </a:lnTo>
                  <a:lnTo>
                    <a:pt x="135" y="704"/>
                  </a:lnTo>
                  <a:lnTo>
                    <a:pt x="139" y="701"/>
                  </a:lnTo>
                  <a:lnTo>
                    <a:pt x="146" y="684"/>
                  </a:lnTo>
                  <a:lnTo>
                    <a:pt x="152" y="673"/>
                  </a:lnTo>
                  <a:lnTo>
                    <a:pt x="155" y="668"/>
                  </a:lnTo>
                  <a:lnTo>
                    <a:pt x="158" y="664"/>
                  </a:lnTo>
                  <a:lnTo>
                    <a:pt x="164" y="661"/>
                  </a:lnTo>
                  <a:lnTo>
                    <a:pt x="158" y="656"/>
                  </a:lnTo>
                  <a:lnTo>
                    <a:pt x="154" y="653"/>
                  </a:lnTo>
                  <a:lnTo>
                    <a:pt x="154" y="647"/>
                  </a:lnTo>
                  <a:lnTo>
                    <a:pt x="164" y="639"/>
                  </a:lnTo>
                  <a:lnTo>
                    <a:pt x="171" y="634"/>
                  </a:lnTo>
                  <a:lnTo>
                    <a:pt x="172" y="626"/>
                  </a:lnTo>
                  <a:lnTo>
                    <a:pt x="174" y="611"/>
                  </a:lnTo>
                  <a:lnTo>
                    <a:pt x="175" y="614"/>
                  </a:lnTo>
                  <a:lnTo>
                    <a:pt x="181" y="617"/>
                  </a:lnTo>
                  <a:lnTo>
                    <a:pt x="193" y="624"/>
                  </a:lnTo>
                  <a:lnTo>
                    <a:pt x="206" y="626"/>
                  </a:lnTo>
                  <a:lnTo>
                    <a:pt x="211" y="627"/>
                  </a:lnTo>
                  <a:lnTo>
                    <a:pt x="230" y="627"/>
                  </a:lnTo>
                  <a:lnTo>
                    <a:pt x="255" y="622"/>
                  </a:lnTo>
                  <a:lnTo>
                    <a:pt x="280" y="615"/>
                  </a:lnTo>
                  <a:lnTo>
                    <a:pt x="302" y="614"/>
                  </a:lnTo>
                  <a:lnTo>
                    <a:pt x="321" y="612"/>
                  </a:lnTo>
                  <a:lnTo>
                    <a:pt x="350" y="606"/>
                  </a:lnTo>
                  <a:lnTo>
                    <a:pt x="361" y="597"/>
                  </a:lnTo>
                  <a:lnTo>
                    <a:pt x="367" y="592"/>
                  </a:lnTo>
                  <a:lnTo>
                    <a:pt x="374" y="590"/>
                  </a:lnTo>
                  <a:lnTo>
                    <a:pt x="381" y="582"/>
                  </a:lnTo>
                  <a:lnTo>
                    <a:pt x="386" y="578"/>
                  </a:lnTo>
                  <a:lnTo>
                    <a:pt x="391" y="575"/>
                  </a:lnTo>
                  <a:lnTo>
                    <a:pt x="396" y="572"/>
                  </a:lnTo>
                  <a:lnTo>
                    <a:pt x="409" y="573"/>
                  </a:lnTo>
                  <a:lnTo>
                    <a:pt x="419" y="574"/>
                  </a:lnTo>
                  <a:lnTo>
                    <a:pt x="423" y="577"/>
                  </a:lnTo>
                  <a:lnTo>
                    <a:pt x="426" y="577"/>
                  </a:lnTo>
                  <a:lnTo>
                    <a:pt x="432" y="580"/>
                  </a:lnTo>
                  <a:lnTo>
                    <a:pt x="433" y="585"/>
                  </a:lnTo>
                  <a:lnTo>
                    <a:pt x="439" y="592"/>
                  </a:lnTo>
                  <a:lnTo>
                    <a:pt x="452" y="598"/>
                  </a:lnTo>
                  <a:lnTo>
                    <a:pt x="458" y="598"/>
                  </a:lnTo>
                  <a:lnTo>
                    <a:pt x="460" y="600"/>
                  </a:lnTo>
                  <a:lnTo>
                    <a:pt x="468" y="600"/>
                  </a:lnTo>
                  <a:lnTo>
                    <a:pt x="475" y="597"/>
                  </a:lnTo>
                  <a:lnTo>
                    <a:pt x="478" y="595"/>
                  </a:lnTo>
                  <a:lnTo>
                    <a:pt x="475" y="593"/>
                  </a:lnTo>
                  <a:lnTo>
                    <a:pt x="476" y="591"/>
                  </a:lnTo>
                  <a:lnTo>
                    <a:pt x="479" y="590"/>
                  </a:lnTo>
                  <a:lnTo>
                    <a:pt x="481" y="588"/>
                  </a:lnTo>
                  <a:lnTo>
                    <a:pt x="479" y="587"/>
                  </a:lnTo>
                  <a:lnTo>
                    <a:pt x="488" y="583"/>
                  </a:lnTo>
                  <a:lnTo>
                    <a:pt x="492" y="581"/>
                  </a:lnTo>
                  <a:lnTo>
                    <a:pt x="494" y="579"/>
                  </a:lnTo>
                  <a:lnTo>
                    <a:pt x="499" y="577"/>
                  </a:lnTo>
                  <a:lnTo>
                    <a:pt x="507" y="577"/>
                  </a:lnTo>
                  <a:lnTo>
                    <a:pt x="501" y="574"/>
                  </a:lnTo>
                  <a:lnTo>
                    <a:pt x="496" y="569"/>
                  </a:lnTo>
                  <a:lnTo>
                    <a:pt x="496" y="563"/>
                  </a:lnTo>
                  <a:lnTo>
                    <a:pt x="489" y="556"/>
                  </a:lnTo>
                  <a:lnTo>
                    <a:pt x="488" y="555"/>
                  </a:lnTo>
                  <a:lnTo>
                    <a:pt x="485" y="554"/>
                  </a:lnTo>
                  <a:lnTo>
                    <a:pt x="483" y="552"/>
                  </a:lnTo>
                  <a:lnTo>
                    <a:pt x="488" y="550"/>
                  </a:lnTo>
                  <a:lnTo>
                    <a:pt x="485" y="547"/>
                  </a:lnTo>
                  <a:lnTo>
                    <a:pt x="485" y="542"/>
                  </a:lnTo>
                  <a:lnTo>
                    <a:pt x="488" y="542"/>
                  </a:lnTo>
                  <a:lnTo>
                    <a:pt x="492" y="540"/>
                  </a:lnTo>
                  <a:lnTo>
                    <a:pt x="492" y="532"/>
                  </a:lnTo>
                  <a:lnTo>
                    <a:pt x="494" y="531"/>
                  </a:lnTo>
                  <a:lnTo>
                    <a:pt x="496" y="530"/>
                  </a:lnTo>
                  <a:lnTo>
                    <a:pt x="498" y="527"/>
                  </a:lnTo>
                  <a:lnTo>
                    <a:pt x="501" y="523"/>
                  </a:lnTo>
                  <a:lnTo>
                    <a:pt x="504" y="521"/>
                  </a:lnTo>
                  <a:lnTo>
                    <a:pt x="505" y="517"/>
                  </a:lnTo>
                  <a:lnTo>
                    <a:pt x="508" y="511"/>
                  </a:lnTo>
                  <a:lnTo>
                    <a:pt x="508" y="504"/>
                  </a:lnTo>
                  <a:lnTo>
                    <a:pt x="509" y="501"/>
                  </a:lnTo>
                  <a:lnTo>
                    <a:pt x="514" y="497"/>
                  </a:lnTo>
                  <a:lnTo>
                    <a:pt x="517" y="494"/>
                  </a:lnTo>
                  <a:lnTo>
                    <a:pt x="515" y="491"/>
                  </a:lnTo>
                  <a:lnTo>
                    <a:pt x="512" y="490"/>
                  </a:lnTo>
                  <a:lnTo>
                    <a:pt x="511" y="487"/>
                  </a:lnTo>
                  <a:lnTo>
                    <a:pt x="508" y="483"/>
                  </a:lnTo>
                  <a:lnTo>
                    <a:pt x="496" y="471"/>
                  </a:lnTo>
                  <a:lnTo>
                    <a:pt x="481" y="458"/>
                  </a:lnTo>
                  <a:lnTo>
                    <a:pt x="469" y="453"/>
                  </a:lnTo>
                  <a:lnTo>
                    <a:pt x="452" y="447"/>
                  </a:lnTo>
                  <a:lnTo>
                    <a:pt x="447" y="441"/>
                  </a:lnTo>
                  <a:lnTo>
                    <a:pt x="440" y="434"/>
                  </a:lnTo>
                  <a:lnTo>
                    <a:pt x="435" y="429"/>
                  </a:lnTo>
                  <a:lnTo>
                    <a:pt x="403" y="408"/>
                  </a:lnTo>
                  <a:lnTo>
                    <a:pt x="370" y="388"/>
                  </a:lnTo>
                  <a:lnTo>
                    <a:pt x="363" y="383"/>
                  </a:lnTo>
                  <a:lnTo>
                    <a:pt x="365" y="380"/>
                  </a:lnTo>
                  <a:lnTo>
                    <a:pt x="373" y="376"/>
                  </a:lnTo>
                  <a:lnTo>
                    <a:pt x="380" y="371"/>
                  </a:lnTo>
                  <a:lnTo>
                    <a:pt x="386" y="371"/>
                  </a:lnTo>
                  <a:lnTo>
                    <a:pt x="394" y="375"/>
                  </a:lnTo>
                  <a:lnTo>
                    <a:pt x="403" y="378"/>
                  </a:lnTo>
                  <a:lnTo>
                    <a:pt x="410" y="383"/>
                  </a:lnTo>
                  <a:lnTo>
                    <a:pt x="414" y="387"/>
                  </a:lnTo>
                  <a:lnTo>
                    <a:pt x="420" y="389"/>
                  </a:lnTo>
                  <a:lnTo>
                    <a:pt x="429" y="390"/>
                  </a:lnTo>
                  <a:lnTo>
                    <a:pt x="437" y="389"/>
                  </a:lnTo>
                  <a:lnTo>
                    <a:pt x="452" y="397"/>
                  </a:lnTo>
                  <a:lnTo>
                    <a:pt x="463" y="402"/>
                  </a:lnTo>
                  <a:lnTo>
                    <a:pt x="478" y="405"/>
                  </a:lnTo>
                  <a:lnTo>
                    <a:pt x="492" y="403"/>
                  </a:lnTo>
                  <a:lnTo>
                    <a:pt x="501" y="394"/>
                  </a:lnTo>
                  <a:lnTo>
                    <a:pt x="509" y="380"/>
                  </a:lnTo>
                  <a:lnTo>
                    <a:pt x="521" y="366"/>
                  </a:lnTo>
                  <a:lnTo>
                    <a:pt x="535" y="354"/>
                  </a:lnTo>
                  <a:lnTo>
                    <a:pt x="566" y="335"/>
                  </a:lnTo>
                  <a:lnTo>
                    <a:pt x="606" y="314"/>
                  </a:lnTo>
                  <a:lnTo>
                    <a:pt x="629" y="297"/>
                  </a:lnTo>
                  <a:lnTo>
                    <a:pt x="633" y="294"/>
                  </a:lnTo>
                  <a:lnTo>
                    <a:pt x="633" y="288"/>
                  </a:lnTo>
                  <a:lnTo>
                    <a:pt x="635" y="257"/>
                  </a:lnTo>
                  <a:lnTo>
                    <a:pt x="640" y="244"/>
                  </a:lnTo>
                  <a:lnTo>
                    <a:pt x="652" y="236"/>
                  </a:lnTo>
                  <a:lnTo>
                    <a:pt x="671" y="224"/>
                  </a:lnTo>
                  <a:lnTo>
                    <a:pt x="675" y="219"/>
                  </a:lnTo>
                  <a:lnTo>
                    <a:pt x="684" y="213"/>
                  </a:lnTo>
                  <a:lnTo>
                    <a:pt x="687" y="212"/>
                  </a:lnTo>
                  <a:lnTo>
                    <a:pt x="691" y="209"/>
                  </a:lnTo>
                  <a:lnTo>
                    <a:pt x="692" y="206"/>
                  </a:lnTo>
                  <a:lnTo>
                    <a:pt x="695" y="201"/>
                  </a:lnTo>
                  <a:lnTo>
                    <a:pt x="695" y="198"/>
                  </a:lnTo>
                  <a:lnTo>
                    <a:pt x="698" y="197"/>
                  </a:lnTo>
                  <a:lnTo>
                    <a:pt x="701" y="198"/>
                  </a:lnTo>
                  <a:lnTo>
                    <a:pt x="710" y="200"/>
                  </a:lnTo>
                  <a:lnTo>
                    <a:pt x="715" y="198"/>
                  </a:lnTo>
                  <a:lnTo>
                    <a:pt x="718" y="200"/>
                  </a:lnTo>
                  <a:lnTo>
                    <a:pt x="721" y="202"/>
                  </a:lnTo>
                  <a:lnTo>
                    <a:pt x="724" y="202"/>
                  </a:lnTo>
                  <a:lnTo>
                    <a:pt x="733" y="195"/>
                  </a:lnTo>
                  <a:lnTo>
                    <a:pt x="733" y="194"/>
                  </a:lnTo>
                  <a:lnTo>
                    <a:pt x="734" y="192"/>
                  </a:lnTo>
                  <a:lnTo>
                    <a:pt x="740" y="192"/>
                  </a:lnTo>
                  <a:lnTo>
                    <a:pt x="746" y="190"/>
                  </a:lnTo>
                  <a:lnTo>
                    <a:pt x="748" y="189"/>
                  </a:lnTo>
                  <a:lnTo>
                    <a:pt x="754" y="190"/>
                  </a:lnTo>
                  <a:lnTo>
                    <a:pt x="757" y="190"/>
                  </a:lnTo>
                  <a:lnTo>
                    <a:pt x="761" y="179"/>
                  </a:lnTo>
                  <a:lnTo>
                    <a:pt x="767" y="176"/>
                  </a:lnTo>
                  <a:lnTo>
                    <a:pt x="770" y="177"/>
                  </a:lnTo>
                  <a:lnTo>
                    <a:pt x="773" y="179"/>
                  </a:lnTo>
                  <a:lnTo>
                    <a:pt x="780" y="178"/>
                  </a:lnTo>
                  <a:lnTo>
                    <a:pt x="780" y="179"/>
                  </a:lnTo>
                  <a:lnTo>
                    <a:pt x="782" y="181"/>
                  </a:lnTo>
                  <a:lnTo>
                    <a:pt x="790" y="177"/>
                  </a:lnTo>
                  <a:lnTo>
                    <a:pt x="793" y="173"/>
                  </a:lnTo>
                  <a:lnTo>
                    <a:pt x="800" y="176"/>
                  </a:lnTo>
                  <a:lnTo>
                    <a:pt x="802" y="179"/>
                  </a:lnTo>
                  <a:lnTo>
                    <a:pt x="805" y="179"/>
                  </a:lnTo>
                  <a:lnTo>
                    <a:pt x="809" y="183"/>
                  </a:lnTo>
                  <a:lnTo>
                    <a:pt x="818" y="187"/>
                  </a:lnTo>
                  <a:lnTo>
                    <a:pt x="820" y="188"/>
                  </a:lnTo>
                  <a:lnTo>
                    <a:pt x="825" y="187"/>
                  </a:lnTo>
                  <a:lnTo>
                    <a:pt x="826" y="189"/>
                  </a:lnTo>
                  <a:lnTo>
                    <a:pt x="831" y="191"/>
                  </a:lnTo>
                  <a:lnTo>
                    <a:pt x="829" y="194"/>
                  </a:lnTo>
                  <a:lnTo>
                    <a:pt x="832" y="193"/>
                  </a:lnTo>
                  <a:lnTo>
                    <a:pt x="833" y="194"/>
                  </a:lnTo>
                  <a:lnTo>
                    <a:pt x="836" y="193"/>
                  </a:lnTo>
                  <a:lnTo>
                    <a:pt x="835" y="191"/>
                  </a:lnTo>
                  <a:lnTo>
                    <a:pt x="839" y="189"/>
                  </a:lnTo>
                  <a:lnTo>
                    <a:pt x="839" y="184"/>
                  </a:lnTo>
                  <a:lnTo>
                    <a:pt x="842" y="181"/>
                  </a:lnTo>
                  <a:lnTo>
                    <a:pt x="842" y="179"/>
                  </a:lnTo>
                  <a:lnTo>
                    <a:pt x="851" y="174"/>
                  </a:lnTo>
                  <a:lnTo>
                    <a:pt x="855" y="175"/>
                  </a:lnTo>
                  <a:lnTo>
                    <a:pt x="859" y="175"/>
                  </a:lnTo>
                  <a:lnTo>
                    <a:pt x="861" y="177"/>
                  </a:lnTo>
                  <a:lnTo>
                    <a:pt x="865" y="177"/>
                  </a:lnTo>
                  <a:lnTo>
                    <a:pt x="867" y="180"/>
                  </a:lnTo>
                  <a:lnTo>
                    <a:pt x="869" y="181"/>
                  </a:lnTo>
                  <a:lnTo>
                    <a:pt x="868" y="182"/>
                  </a:lnTo>
                  <a:lnTo>
                    <a:pt x="867" y="183"/>
                  </a:lnTo>
                  <a:lnTo>
                    <a:pt x="865" y="186"/>
                  </a:lnTo>
                  <a:lnTo>
                    <a:pt x="865" y="187"/>
                  </a:lnTo>
                  <a:lnTo>
                    <a:pt x="867" y="189"/>
                  </a:lnTo>
                  <a:lnTo>
                    <a:pt x="872" y="187"/>
                  </a:lnTo>
                  <a:lnTo>
                    <a:pt x="880" y="188"/>
                  </a:lnTo>
                  <a:lnTo>
                    <a:pt x="881" y="187"/>
                  </a:lnTo>
                  <a:lnTo>
                    <a:pt x="880" y="182"/>
                  </a:lnTo>
                  <a:lnTo>
                    <a:pt x="878" y="178"/>
                  </a:lnTo>
                  <a:lnTo>
                    <a:pt x="882" y="174"/>
                  </a:lnTo>
                  <a:lnTo>
                    <a:pt x="892" y="172"/>
                  </a:lnTo>
                  <a:lnTo>
                    <a:pt x="892" y="166"/>
                  </a:lnTo>
                  <a:lnTo>
                    <a:pt x="897" y="165"/>
                  </a:lnTo>
                  <a:lnTo>
                    <a:pt x="905" y="166"/>
                  </a:lnTo>
                  <a:lnTo>
                    <a:pt x="913" y="168"/>
                  </a:lnTo>
                  <a:lnTo>
                    <a:pt x="930" y="167"/>
                  </a:lnTo>
                  <a:lnTo>
                    <a:pt x="952" y="167"/>
                  </a:lnTo>
                  <a:lnTo>
                    <a:pt x="962" y="170"/>
                  </a:lnTo>
                  <a:lnTo>
                    <a:pt x="960" y="175"/>
                  </a:lnTo>
                  <a:lnTo>
                    <a:pt x="963" y="180"/>
                  </a:lnTo>
                  <a:lnTo>
                    <a:pt x="963" y="185"/>
                  </a:lnTo>
                  <a:lnTo>
                    <a:pt x="956" y="189"/>
                  </a:lnTo>
                  <a:lnTo>
                    <a:pt x="953" y="194"/>
                  </a:lnTo>
                  <a:lnTo>
                    <a:pt x="952" y="204"/>
                  </a:lnTo>
                  <a:lnTo>
                    <a:pt x="944" y="215"/>
                  </a:lnTo>
                  <a:lnTo>
                    <a:pt x="944" y="221"/>
                  </a:lnTo>
                  <a:lnTo>
                    <a:pt x="941" y="225"/>
                  </a:lnTo>
                  <a:lnTo>
                    <a:pt x="947" y="228"/>
                  </a:lnTo>
                  <a:lnTo>
                    <a:pt x="967" y="231"/>
                  </a:lnTo>
                  <a:lnTo>
                    <a:pt x="976" y="231"/>
                  </a:lnTo>
                  <a:lnTo>
                    <a:pt x="980" y="233"/>
                  </a:lnTo>
                  <a:lnTo>
                    <a:pt x="986" y="234"/>
                  </a:lnTo>
                  <a:lnTo>
                    <a:pt x="992" y="232"/>
                  </a:lnTo>
                  <a:lnTo>
                    <a:pt x="1003" y="232"/>
                  </a:lnTo>
                  <a:lnTo>
                    <a:pt x="1012" y="233"/>
                  </a:lnTo>
                  <a:lnTo>
                    <a:pt x="1024" y="232"/>
                  </a:lnTo>
                  <a:lnTo>
                    <a:pt x="1031" y="232"/>
                  </a:lnTo>
                  <a:lnTo>
                    <a:pt x="1035" y="230"/>
                  </a:lnTo>
                  <a:lnTo>
                    <a:pt x="1041" y="230"/>
                  </a:lnTo>
                  <a:lnTo>
                    <a:pt x="1101" y="176"/>
                  </a:lnTo>
                  <a:lnTo>
                    <a:pt x="1110" y="173"/>
                  </a:lnTo>
                  <a:lnTo>
                    <a:pt x="1111" y="173"/>
                  </a:lnTo>
                  <a:lnTo>
                    <a:pt x="1113" y="171"/>
                  </a:lnTo>
                  <a:lnTo>
                    <a:pt x="1114" y="171"/>
                  </a:lnTo>
                  <a:lnTo>
                    <a:pt x="1119" y="170"/>
                  </a:lnTo>
                  <a:lnTo>
                    <a:pt x="1121" y="167"/>
                  </a:lnTo>
                  <a:lnTo>
                    <a:pt x="1124" y="165"/>
                  </a:lnTo>
                  <a:lnTo>
                    <a:pt x="1130" y="163"/>
                  </a:lnTo>
                  <a:lnTo>
                    <a:pt x="1130" y="161"/>
                  </a:lnTo>
                  <a:lnTo>
                    <a:pt x="1132" y="159"/>
                  </a:lnTo>
                  <a:lnTo>
                    <a:pt x="1130" y="157"/>
                  </a:lnTo>
                  <a:lnTo>
                    <a:pt x="1129" y="155"/>
                  </a:lnTo>
                  <a:lnTo>
                    <a:pt x="1121" y="152"/>
                  </a:lnTo>
                  <a:lnTo>
                    <a:pt x="1119" y="143"/>
                  </a:lnTo>
                  <a:lnTo>
                    <a:pt x="1119" y="138"/>
                  </a:lnTo>
                  <a:lnTo>
                    <a:pt x="1126" y="125"/>
                  </a:lnTo>
                  <a:lnTo>
                    <a:pt x="1132" y="124"/>
                  </a:lnTo>
                  <a:lnTo>
                    <a:pt x="1137" y="125"/>
                  </a:lnTo>
                  <a:lnTo>
                    <a:pt x="1146" y="121"/>
                  </a:lnTo>
                  <a:lnTo>
                    <a:pt x="1152" y="111"/>
                  </a:lnTo>
                  <a:lnTo>
                    <a:pt x="1147" y="107"/>
                  </a:lnTo>
                  <a:lnTo>
                    <a:pt x="1146" y="105"/>
                  </a:lnTo>
                  <a:lnTo>
                    <a:pt x="1145" y="104"/>
                  </a:lnTo>
                  <a:lnTo>
                    <a:pt x="1146" y="99"/>
                  </a:lnTo>
                  <a:lnTo>
                    <a:pt x="1150" y="97"/>
                  </a:lnTo>
                  <a:lnTo>
                    <a:pt x="1156" y="89"/>
                  </a:lnTo>
                  <a:lnTo>
                    <a:pt x="1166" y="89"/>
                  </a:lnTo>
                  <a:lnTo>
                    <a:pt x="1166" y="87"/>
                  </a:lnTo>
                  <a:lnTo>
                    <a:pt x="1166" y="82"/>
                  </a:lnTo>
                  <a:lnTo>
                    <a:pt x="1172" y="73"/>
                  </a:lnTo>
                  <a:lnTo>
                    <a:pt x="1178" y="67"/>
                  </a:lnTo>
                  <a:lnTo>
                    <a:pt x="1188" y="62"/>
                  </a:lnTo>
                  <a:lnTo>
                    <a:pt x="1199" y="57"/>
                  </a:lnTo>
                  <a:lnTo>
                    <a:pt x="1212" y="51"/>
                  </a:lnTo>
                  <a:lnTo>
                    <a:pt x="1225" y="43"/>
                  </a:lnTo>
                  <a:lnTo>
                    <a:pt x="1238" y="36"/>
                  </a:lnTo>
                  <a:lnTo>
                    <a:pt x="1251" y="26"/>
                  </a:lnTo>
                  <a:lnTo>
                    <a:pt x="1257" y="19"/>
                  </a:lnTo>
                  <a:lnTo>
                    <a:pt x="1263" y="0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42" name="Freeform 114"/>
            <p:cNvSpPr>
              <a:spLocks/>
            </p:cNvSpPr>
            <p:nvPr/>
          </p:nvSpPr>
          <p:spPr bwMode="auto">
            <a:xfrm>
              <a:off x="1628876" y="2887241"/>
              <a:ext cx="1006259" cy="790245"/>
            </a:xfrm>
            <a:custGeom>
              <a:avLst/>
              <a:gdLst>
                <a:gd name="T0" fmla="*/ 0 w 1632"/>
                <a:gd name="T1" fmla="*/ 0 h 1036"/>
                <a:gd name="T2" fmla="*/ 0 w 1632"/>
                <a:gd name="T3" fmla="*/ 0 h 1036"/>
                <a:gd name="T4" fmla="*/ 0 w 1632"/>
                <a:gd name="T5" fmla="*/ 0 h 1036"/>
                <a:gd name="T6" fmla="*/ 0 w 1632"/>
                <a:gd name="T7" fmla="*/ 0 h 1036"/>
                <a:gd name="T8" fmla="*/ 0 w 1632"/>
                <a:gd name="T9" fmla="*/ 0 h 1036"/>
                <a:gd name="T10" fmla="*/ 0 w 1632"/>
                <a:gd name="T11" fmla="*/ 0 h 1036"/>
                <a:gd name="T12" fmla="*/ 0 w 1632"/>
                <a:gd name="T13" fmla="*/ 0 h 1036"/>
                <a:gd name="T14" fmla="*/ 0 w 1632"/>
                <a:gd name="T15" fmla="*/ 0 h 1036"/>
                <a:gd name="T16" fmla="*/ 0 w 1632"/>
                <a:gd name="T17" fmla="*/ 0 h 1036"/>
                <a:gd name="T18" fmla="*/ 0 w 1632"/>
                <a:gd name="T19" fmla="*/ 0 h 1036"/>
                <a:gd name="T20" fmla="*/ 0 w 1632"/>
                <a:gd name="T21" fmla="*/ 0 h 1036"/>
                <a:gd name="T22" fmla="*/ 0 w 1632"/>
                <a:gd name="T23" fmla="*/ 0 h 1036"/>
                <a:gd name="T24" fmla="*/ 0 w 1632"/>
                <a:gd name="T25" fmla="*/ 0 h 1036"/>
                <a:gd name="T26" fmla="*/ 0 w 1632"/>
                <a:gd name="T27" fmla="*/ 0 h 1036"/>
                <a:gd name="T28" fmla="*/ 0 w 1632"/>
                <a:gd name="T29" fmla="*/ 0 h 1036"/>
                <a:gd name="T30" fmla="*/ 0 w 1632"/>
                <a:gd name="T31" fmla="*/ 0 h 1036"/>
                <a:gd name="T32" fmla="*/ 0 w 1632"/>
                <a:gd name="T33" fmla="*/ 0 h 1036"/>
                <a:gd name="T34" fmla="*/ 0 w 1632"/>
                <a:gd name="T35" fmla="*/ 0 h 1036"/>
                <a:gd name="T36" fmla="*/ 0 w 1632"/>
                <a:gd name="T37" fmla="*/ 0 h 1036"/>
                <a:gd name="T38" fmla="*/ 0 w 1632"/>
                <a:gd name="T39" fmla="*/ 0 h 1036"/>
                <a:gd name="T40" fmla="*/ 0 w 1632"/>
                <a:gd name="T41" fmla="*/ 0 h 1036"/>
                <a:gd name="T42" fmla="*/ 0 w 1632"/>
                <a:gd name="T43" fmla="*/ 0 h 1036"/>
                <a:gd name="T44" fmla="*/ 0 w 1632"/>
                <a:gd name="T45" fmla="*/ 0 h 1036"/>
                <a:gd name="T46" fmla="*/ 0 w 1632"/>
                <a:gd name="T47" fmla="*/ 0 h 1036"/>
                <a:gd name="T48" fmla="*/ 0 w 1632"/>
                <a:gd name="T49" fmla="*/ 0 h 1036"/>
                <a:gd name="T50" fmla="*/ 0 w 1632"/>
                <a:gd name="T51" fmla="*/ 0 h 1036"/>
                <a:gd name="T52" fmla="*/ 0 w 1632"/>
                <a:gd name="T53" fmla="*/ 0 h 1036"/>
                <a:gd name="T54" fmla="*/ 0 w 1632"/>
                <a:gd name="T55" fmla="*/ 0 h 1036"/>
                <a:gd name="T56" fmla="*/ 0 w 1632"/>
                <a:gd name="T57" fmla="*/ 0 h 1036"/>
                <a:gd name="T58" fmla="*/ 0 w 1632"/>
                <a:gd name="T59" fmla="*/ 0 h 1036"/>
                <a:gd name="T60" fmla="*/ 0 w 1632"/>
                <a:gd name="T61" fmla="*/ 0 h 1036"/>
                <a:gd name="T62" fmla="*/ 0 w 1632"/>
                <a:gd name="T63" fmla="*/ 0 h 1036"/>
                <a:gd name="T64" fmla="*/ 0 w 1632"/>
                <a:gd name="T65" fmla="*/ 0 h 1036"/>
                <a:gd name="T66" fmla="*/ 0 w 1632"/>
                <a:gd name="T67" fmla="*/ 0 h 1036"/>
                <a:gd name="T68" fmla="*/ 0 w 1632"/>
                <a:gd name="T69" fmla="*/ 0 h 1036"/>
                <a:gd name="T70" fmla="*/ 0 w 1632"/>
                <a:gd name="T71" fmla="*/ 0 h 1036"/>
                <a:gd name="T72" fmla="*/ 0 w 1632"/>
                <a:gd name="T73" fmla="*/ 0 h 1036"/>
                <a:gd name="T74" fmla="*/ 0 w 1632"/>
                <a:gd name="T75" fmla="*/ 0 h 1036"/>
                <a:gd name="T76" fmla="*/ 0 w 1632"/>
                <a:gd name="T77" fmla="*/ 0 h 1036"/>
                <a:gd name="T78" fmla="*/ 0 w 1632"/>
                <a:gd name="T79" fmla="*/ 0 h 1036"/>
                <a:gd name="T80" fmla="*/ 0 w 1632"/>
                <a:gd name="T81" fmla="*/ 0 h 1036"/>
                <a:gd name="T82" fmla="*/ 0 w 1632"/>
                <a:gd name="T83" fmla="*/ 0 h 1036"/>
                <a:gd name="T84" fmla="*/ 0 w 1632"/>
                <a:gd name="T85" fmla="*/ 0 h 1036"/>
                <a:gd name="T86" fmla="*/ 0 w 1632"/>
                <a:gd name="T87" fmla="*/ 0 h 1036"/>
                <a:gd name="T88" fmla="*/ 0 w 1632"/>
                <a:gd name="T89" fmla="*/ 0 h 1036"/>
                <a:gd name="T90" fmla="*/ 0 w 1632"/>
                <a:gd name="T91" fmla="*/ 0 h 1036"/>
                <a:gd name="T92" fmla="*/ 0 w 1632"/>
                <a:gd name="T93" fmla="*/ 0 h 1036"/>
                <a:gd name="T94" fmla="*/ 0 w 1632"/>
                <a:gd name="T95" fmla="*/ 0 h 1036"/>
                <a:gd name="T96" fmla="*/ 0 w 1632"/>
                <a:gd name="T97" fmla="*/ 0 h 1036"/>
                <a:gd name="T98" fmla="*/ 0 w 1632"/>
                <a:gd name="T99" fmla="*/ 0 h 1036"/>
                <a:gd name="T100" fmla="*/ 0 w 1632"/>
                <a:gd name="T101" fmla="*/ 0 h 1036"/>
                <a:gd name="T102" fmla="*/ 0 w 1632"/>
                <a:gd name="T103" fmla="*/ 0 h 1036"/>
                <a:gd name="T104" fmla="*/ 0 w 1632"/>
                <a:gd name="T105" fmla="*/ 0 h 1036"/>
                <a:gd name="T106" fmla="*/ 0 w 1632"/>
                <a:gd name="T107" fmla="*/ 0 h 1036"/>
                <a:gd name="T108" fmla="*/ 0 w 1632"/>
                <a:gd name="T109" fmla="*/ 0 h 1036"/>
                <a:gd name="T110" fmla="*/ 0 w 1632"/>
                <a:gd name="T111" fmla="*/ 0 h 1036"/>
                <a:gd name="T112" fmla="*/ 0 w 1632"/>
                <a:gd name="T113" fmla="*/ 0 h 1036"/>
                <a:gd name="T114" fmla="*/ 0 w 1632"/>
                <a:gd name="T115" fmla="*/ 0 h 1036"/>
                <a:gd name="T116" fmla="*/ 0 w 1632"/>
                <a:gd name="T117" fmla="*/ 0 h 1036"/>
                <a:gd name="T118" fmla="*/ 0 w 1632"/>
                <a:gd name="T119" fmla="*/ 0 h 1036"/>
                <a:gd name="T120" fmla="*/ 0 w 1632"/>
                <a:gd name="T121" fmla="*/ 0 h 1036"/>
                <a:gd name="T122" fmla="*/ 0 w 1632"/>
                <a:gd name="T123" fmla="*/ 0 h 1036"/>
                <a:gd name="T124" fmla="*/ 0 w 1632"/>
                <a:gd name="T125" fmla="*/ 0 h 10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632"/>
                <a:gd name="T190" fmla="*/ 0 h 1036"/>
                <a:gd name="T191" fmla="*/ 1632 w 1632"/>
                <a:gd name="T192" fmla="*/ 1036 h 10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632" h="1036">
                  <a:moveTo>
                    <a:pt x="1590" y="12"/>
                  </a:moveTo>
                  <a:lnTo>
                    <a:pt x="1605" y="15"/>
                  </a:lnTo>
                  <a:lnTo>
                    <a:pt x="1632" y="15"/>
                  </a:lnTo>
                  <a:lnTo>
                    <a:pt x="1632" y="24"/>
                  </a:lnTo>
                  <a:lnTo>
                    <a:pt x="1628" y="30"/>
                  </a:lnTo>
                  <a:lnTo>
                    <a:pt x="1618" y="38"/>
                  </a:lnTo>
                  <a:lnTo>
                    <a:pt x="1610" y="47"/>
                  </a:lnTo>
                  <a:lnTo>
                    <a:pt x="1606" y="59"/>
                  </a:lnTo>
                  <a:lnTo>
                    <a:pt x="1603" y="65"/>
                  </a:lnTo>
                  <a:lnTo>
                    <a:pt x="1599" y="74"/>
                  </a:lnTo>
                  <a:lnTo>
                    <a:pt x="1593" y="83"/>
                  </a:lnTo>
                  <a:lnTo>
                    <a:pt x="1584" y="97"/>
                  </a:lnTo>
                  <a:lnTo>
                    <a:pt x="1583" y="108"/>
                  </a:lnTo>
                  <a:lnTo>
                    <a:pt x="1579" y="113"/>
                  </a:lnTo>
                  <a:lnTo>
                    <a:pt x="1574" y="120"/>
                  </a:lnTo>
                  <a:lnTo>
                    <a:pt x="1561" y="125"/>
                  </a:lnTo>
                  <a:lnTo>
                    <a:pt x="1551" y="128"/>
                  </a:lnTo>
                  <a:lnTo>
                    <a:pt x="1548" y="143"/>
                  </a:lnTo>
                  <a:lnTo>
                    <a:pt x="1546" y="157"/>
                  </a:lnTo>
                  <a:lnTo>
                    <a:pt x="1540" y="174"/>
                  </a:lnTo>
                  <a:lnTo>
                    <a:pt x="1536" y="185"/>
                  </a:lnTo>
                  <a:lnTo>
                    <a:pt x="1536" y="205"/>
                  </a:lnTo>
                  <a:lnTo>
                    <a:pt x="1534" y="218"/>
                  </a:lnTo>
                  <a:lnTo>
                    <a:pt x="1534" y="224"/>
                  </a:lnTo>
                  <a:lnTo>
                    <a:pt x="1528" y="233"/>
                  </a:lnTo>
                  <a:lnTo>
                    <a:pt x="1523" y="246"/>
                  </a:lnTo>
                  <a:lnTo>
                    <a:pt x="1517" y="251"/>
                  </a:lnTo>
                  <a:lnTo>
                    <a:pt x="1507" y="253"/>
                  </a:lnTo>
                  <a:lnTo>
                    <a:pt x="1488" y="253"/>
                  </a:lnTo>
                  <a:lnTo>
                    <a:pt x="1481" y="256"/>
                  </a:lnTo>
                  <a:lnTo>
                    <a:pt x="1472" y="269"/>
                  </a:lnTo>
                  <a:lnTo>
                    <a:pt x="1468" y="270"/>
                  </a:lnTo>
                  <a:lnTo>
                    <a:pt x="1464" y="269"/>
                  </a:lnTo>
                  <a:lnTo>
                    <a:pt x="1456" y="256"/>
                  </a:lnTo>
                  <a:lnTo>
                    <a:pt x="1452" y="251"/>
                  </a:lnTo>
                  <a:lnTo>
                    <a:pt x="1442" y="251"/>
                  </a:lnTo>
                  <a:lnTo>
                    <a:pt x="1438" y="257"/>
                  </a:lnTo>
                  <a:lnTo>
                    <a:pt x="1438" y="270"/>
                  </a:lnTo>
                  <a:lnTo>
                    <a:pt x="1433" y="291"/>
                  </a:lnTo>
                  <a:lnTo>
                    <a:pt x="1428" y="296"/>
                  </a:lnTo>
                  <a:lnTo>
                    <a:pt x="1420" y="298"/>
                  </a:lnTo>
                  <a:lnTo>
                    <a:pt x="1416" y="300"/>
                  </a:lnTo>
                  <a:lnTo>
                    <a:pt x="1416" y="306"/>
                  </a:lnTo>
                  <a:lnTo>
                    <a:pt x="1415" y="311"/>
                  </a:lnTo>
                  <a:lnTo>
                    <a:pt x="1409" y="311"/>
                  </a:lnTo>
                  <a:lnTo>
                    <a:pt x="1406" y="308"/>
                  </a:lnTo>
                  <a:lnTo>
                    <a:pt x="1404" y="303"/>
                  </a:lnTo>
                  <a:lnTo>
                    <a:pt x="1394" y="308"/>
                  </a:lnTo>
                  <a:lnTo>
                    <a:pt x="1389" y="313"/>
                  </a:lnTo>
                  <a:lnTo>
                    <a:pt x="1381" y="320"/>
                  </a:lnTo>
                  <a:lnTo>
                    <a:pt x="1376" y="326"/>
                  </a:lnTo>
                  <a:lnTo>
                    <a:pt x="1373" y="332"/>
                  </a:lnTo>
                  <a:lnTo>
                    <a:pt x="1371" y="338"/>
                  </a:lnTo>
                  <a:lnTo>
                    <a:pt x="1371" y="349"/>
                  </a:lnTo>
                  <a:lnTo>
                    <a:pt x="1358" y="365"/>
                  </a:lnTo>
                  <a:lnTo>
                    <a:pt x="1357" y="370"/>
                  </a:lnTo>
                  <a:lnTo>
                    <a:pt x="1360" y="374"/>
                  </a:lnTo>
                  <a:lnTo>
                    <a:pt x="1366" y="376"/>
                  </a:lnTo>
                  <a:lnTo>
                    <a:pt x="1373" y="377"/>
                  </a:lnTo>
                  <a:lnTo>
                    <a:pt x="1374" y="382"/>
                  </a:lnTo>
                  <a:lnTo>
                    <a:pt x="1377" y="388"/>
                  </a:lnTo>
                  <a:lnTo>
                    <a:pt x="1380" y="393"/>
                  </a:lnTo>
                  <a:lnTo>
                    <a:pt x="1380" y="401"/>
                  </a:lnTo>
                  <a:lnTo>
                    <a:pt x="1381" y="406"/>
                  </a:lnTo>
                  <a:lnTo>
                    <a:pt x="1386" y="409"/>
                  </a:lnTo>
                  <a:lnTo>
                    <a:pt x="1389" y="413"/>
                  </a:lnTo>
                  <a:lnTo>
                    <a:pt x="1393" y="418"/>
                  </a:lnTo>
                  <a:lnTo>
                    <a:pt x="1400" y="419"/>
                  </a:lnTo>
                  <a:lnTo>
                    <a:pt x="1407" y="418"/>
                  </a:lnTo>
                  <a:lnTo>
                    <a:pt x="1410" y="418"/>
                  </a:lnTo>
                  <a:lnTo>
                    <a:pt x="1410" y="420"/>
                  </a:lnTo>
                  <a:lnTo>
                    <a:pt x="1397" y="430"/>
                  </a:lnTo>
                  <a:lnTo>
                    <a:pt x="1390" y="439"/>
                  </a:lnTo>
                  <a:lnTo>
                    <a:pt x="1387" y="453"/>
                  </a:lnTo>
                  <a:lnTo>
                    <a:pt x="1389" y="460"/>
                  </a:lnTo>
                  <a:lnTo>
                    <a:pt x="1383" y="471"/>
                  </a:lnTo>
                  <a:lnTo>
                    <a:pt x="1376" y="483"/>
                  </a:lnTo>
                  <a:lnTo>
                    <a:pt x="1376" y="492"/>
                  </a:lnTo>
                  <a:lnTo>
                    <a:pt x="1374" y="495"/>
                  </a:lnTo>
                  <a:lnTo>
                    <a:pt x="1368" y="496"/>
                  </a:lnTo>
                  <a:lnTo>
                    <a:pt x="1361" y="495"/>
                  </a:lnTo>
                  <a:lnTo>
                    <a:pt x="1348" y="502"/>
                  </a:lnTo>
                  <a:lnTo>
                    <a:pt x="1337" y="507"/>
                  </a:lnTo>
                  <a:lnTo>
                    <a:pt x="1337" y="512"/>
                  </a:lnTo>
                  <a:lnTo>
                    <a:pt x="1343" y="518"/>
                  </a:lnTo>
                  <a:lnTo>
                    <a:pt x="1354" y="523"/>
                  </a:lnTo>
                  <a:lnTo>
                    <a:pt x="1366" y="526"/>
                  </a:lnTo>
                  <a:lnTo>
                    <a:pt x="1377" y="531"/>
                  </a:lnTo>
                  <a:lnTo>
                    <a:pt x="1384" y="536"/>
                  </a:lnTo>
                  <a:lnTo>
                    <a:pt x="1404" y="541"/>
                  </a:lnTo>
                  <a:lnTo>
                    <a:pt x="1416" y="544"/>
                  </a:lnTo>
                  <a:lnTo>
                    <a:pt x="1423" y="548"/>
                  </a:lnTo>
                  <a:lnTo>
                    <a:pt x="1425" y="556"/>
                  </a:lnTo>
                  <a:lnTo>
                    <a:pt x="1429" y="560"/>
                  </a:lnTo>
                  <a:lnTo>
                    <a:pt x="1435" y="562"/>
                  </a:lnTo>
                  <a:lnTo>
                    <a:pt x="1442" y="566"/>
                  </a:lnTo>
                  <a:lnTo>
                    <a:pt x="1445" y="574"/>
                  </a:lnTo>
                  <a:lnTo>
                    <a:pt x="1451" y="580"/>
                  </a:lnTo>
                  <a:lnTo>
                    <a:pt x="1458" y="584"/>
                  </a:lnTo>
                  <a:lnTo>
                    <a:pt x="1461" y="589"/>
                  </a:lnTo>
                  <a:lnTo>
                    <a:pt x="1465" y="589"/>
                  </a:lnTo>
                  <a:lnTo>
                    <a:pt x="1468" y="590"/>
                  </a:lnTo>
                  <a:lnTo>
                    <a:pt x="1468" y="592"/>
                  </a:lnTo>
                  <a:lnTo>
                    <a:pt x="1466" y="594"/>
                  </a:lnTo>
                  <a:lnTo>
                    <a:pt x="1461" y="596"/>
                  </a:lnTo>
                  <a:lnTo>
                    <a:pt x="1455" y="600"/>
                  </a:lnTo>
                  <a:lnTo>
                    <a:pt x="1449" y="599"/>
                  </a:lnTo>
                  <a:lnTo>
                    <a:pt x="1443" y="599"/>
                  </a:lnTo>
                  <a:lnTo>
                    <a:pt x="1439" y="601"/>
                  </a:lnTo>
                  <a:lnTo>
                    <a:pt x="1442" y="610"/>
                  </a:lnTo>
                  <a:lnTo>
                    <a:pt x="1440" y="615"/>
                  </a:lnTo>
                  <a:lnTo>
                    <a:pt x="1438" y="618"/>
                  </a:lnTo>
                  <a:lnTo>
                    <a:pt x="1430" y="623"/>
                  </a:lnTo>
                  <a:lnTo>
                    <a:pt x="1426" y="630"/>
                  </a:lnTo>
                  <a:lnTo>
                    <a:pt x="1425" y="637"/>
                  </a:lnTo>
                  <a:lnTo>
                    <a:pt x="1425" y="644"/>
                  </a:lnTo>
                  <a:lnTo>
                    <a:pt x="1423" y="651"/>
                  </a:lnTo>
                  <a:lnTo>
                    <a:pt x="1423" y="662"/>
                  </a:lnTo>
                  <a:lnTo>
                    <a:pt x="1420" y="666"/>
                  </a:lnTo>
                  <a:lnTo>
                    <a:pt x="1409" y="666"/>
                  </a:lnTo>
                  <a:lnTo>
                    <a:pt x="1397" y="662"/>
                  </a:lnTo>
                  <a:lnTo>
                    <a:pt x="1389" y="658"/>
                  </a:lnTo>
                  <a:lnTo>
                    <a:pt x="1381" y="652"/>
                  </a:lnTo>
                  <a:lnTo>
                    <a:pt x="1376" y="644"/>
                  </a:lnTo>
                  <a:lnTo>
                    <a:pt x="1366" y="641"/>
                  </a:lnTo>
                  <a:lnTo>
                    <a:pt x="1356" y="643"/>
                  </a:lnTo>
                  <a:lnTo>
                    <a:pt x="1340" y="655"/>
                  </a:lnTo>
                  <a:lnTo>
                    <a:pt x="1327" y="671"/>
                  </a:lnTo>
                  <a:lnTo>
                    <a:pt x="1318" y="679"/>
                  </a:lnTo>
                  <a:lnTo>
                    <a:pt x="1311" y="687"/>
                  </a:lnTo>
                  <a:lnTo>
                    <a:pt x="1302" y="694"/>
                  </a:lnTo>
                  <a:lnTo>
                    <a:pt x="1288" y="701"/>
                  </a:lnTo>
                  <a:lnTo>
                    <a:pt x="1272" y="709"/>
                  </a:lnTo>
                  <a:lnTo>
                    <a:pt x="1263" y="715"/>
                  </a:lnTo>
                  <a:lnTo>
                    <a:pt x="1262" y="723"/>
                  </a:lnTo>
                  <a:lnTo>
                    <a:pt x="1259" y="727"/>
                  </a:lnTo>
                  <a:lnTo>
                    <a:pt x="1258" y="732"/>
                  </a:lnTo>
                  <a:lnTo>
                    <a:pt x="1249" y="735"/>
                  </a:lnTo>
                  <a:lnTo>
                    <a:pt x="1236" y="735"/>
                  </a:lnTo>
                  <a:lnTo>
                    <a:pt x="1223" y="740"/>
                  </a:lnTo>
                  <a:lnTo>
                    <a:pt x="1216" y="748"/>
                  </a:lnTo>
                  <a:lnTo>
                    <a:pt x="1211" y="754"/>
                  </a:lnTo>
                  <a:lnTo>
                    <a:pt x="1201" y="763"/>
                  </a:lnTo>
                  <a:lnTo>
                    <a:pt x="1187" y="765"/>
                  </a:lnTo>
                  <a:lnTo>
                    <a:pt x="1180" y="762"/>
                  </a:lnTo>
                  <a:lnTo>
                    <a:pt x="1175" y="755"/>
                  </a:lnTo>
                  <a:lnTo>
                    <a:pt x="1171" y="749"/>
                  </a:lnTo>
                  <a:lnTo>
                    <a:pt x="1161" y="745"/>
                  </a:lnTo>
                  <a:lnTo>
                    <a:pt x="1152" y="739"/>
                  </a:lnTo>
                  <a:lnTo>
                    <a:pt x="1137" y="728"/>
                  </a:lnTo>
                  <a:lnTo>
                    <a:pt x="1128" y="722"/>
                  </a:lnTo>
                  <a:lnTo>
                    <a:pt x="1122" y="720"/>
                  </a:lnTo>
                  <a:lnTo>
                    <a:pt x="1116" y="721"/>
                  </a:lnTo>
                  <a:lnTo>
                    <a:pt x="1116" y="724"/>
                  </a:lnTo>
                  <a:lnTo>
                    <a:pt x="1102" y="732"/>
                  </a:lnTo>
                  <a:lnTo>
                    <a:pt x="1093" y="732"/>
                  </a:lnTo>
                  <a:lnTo>
                    <a:pt x="1086" y="735"/>
                  </a:lnTo>
                  <a:lnTo>
                    <a:pt x="1082" y="741"/>
                  </a:lnTo>
                  <a:lnTo>
                    <a:pt x="1073" y="754"/>
                  </a:lnTo>
                  <a:lnTo>
                    <a:pt x="1062" y="766"/>
                  </a:lnTo>
                  <a:lnTo>
                    <a:pt x="1057" y="771"/>
                  </a:lnTo>
                  <a:lnTo>
                    <a:pt x="1052" y="775"/>
                  </a:lnTo>
                  <a:lnTo>
                    <a:pt x="1044" y="776"/>
                  </a:lnTo>
                  <a:lnTo>
                    <a:pt x="1037" y="778"/>
                  </a:lnTo>
                  <a:lnTo>
                    <a:pt x="1034" y="782"/>
                  </a:lnTo>
                  <a:lnTo>
                    <a:pt x="1037" y="788"/>
                  </a:lnTo>
                  <a:lnTo>
                    <a:pt x="1046" y="793"/>
                  </a:lnTo>
                  <a:lnTo>
                    <a:pt x="1046" y="797"/>
                  </a:lnTo>
                  <a:lnTo>
                    <a:pt x="1039" y="804"/>
                  </a:lnTo>
                  <a:lnTo>
                    <a:pt x="1037" y="809"/>
                  </a:lnTo>
                  <a:lnTo>
                    <a:pt x="1033" y="815"/>
                  </a:lnTo>
                  <a:lnTo>
                    <a:pt x="1031" y="819"/>
                  </a:lnTo>
                  <a:lnTo>
                    <a:pt x="1037" y="832"/>
                  </a:lnTo>
                  <a:lnTo>
                    <a:pt x="1047" y="837"/>
                  </a:lnTo>
                  <a:lnTo>
                    <a:pt x="1055" y="840"/>
                  </a:lnTo>
                  <a:lnTo>
                    <a:pt x="1062" y="844"/>
                  </a:lnTo>
                  <a:lnTo>
                    <a:pt x="1062" y="852"/>
                  </a:lnTo>
                  <a:lnTo>
                    <a:pt x="1057" y="857"/>
                  </a:lnTo>
                  <a:lnTo>
                    <a:pt x="1055" y="865"/>
                  </a:lnTo>
                  <a:lnTo>
                    <a:pt x="1055" y="867"/>
                  </a:lnTo>
                  <a:lnTo>
                    <a:pt x="1040" y="879"/>
                  </a:lnTo>
                  <a:lnTo>
                    <a:pt x="1029" y="888"/>
                  </a:lnTo>
                  <a:lnTo>
                    <a:pt x="1021" y="895"/>
                  </a:lnTo>
                  <a:lnTo>
                    <a:pt x="1020" y="896"/>
                  </a:lnTo>
                  <a:lnTo>
                    <a:pt x="1001" y="887"/>
                  </a:lnTo>
                  <a:lnTo>
                    <a:pt x="997" y="887"/>
                  </a:lnTo>
                  <a:lnTo>
                    <a:pt x="990" y="890"/>
                  </a:lnTo>
                  <a:lnTo>
                    <a:pt x="987" y="898"/>
                  </a:lnTo>
                  <a:lnTo>
                    <a:pt x="983" y="911"/>
                  </a:lnTo>
                  <a:lnTo>
                    <a:pt x="978" y="919"/>
                  </a:lnTo>
                  <a:lnTo>
                    <a:pt x="978" y="923"/>
                  </a:lnTo>
                  <a:lnTo>
                    <a:pt x="980" y="932"/>
                  </a:lnTo>
                  <a:lnTo>
                    <a:pt x="980" y="939"/>
                  </a:lnTo>
                  <a:lnTo>
                    <a:pt x="970" y="952"/>
                  </a:lnTo>
                  <a:lnTo>
                    <a:pt x="961" y="963"/>
                  </a:lnTo>
                  <a:lnTo>
                    <a:pt x="959" y="965"/>
                  </a:lnTo>
                  <a:lnTo>
                    <a:pt x="959" y="968"/>
                  </a:lnTo>
                  <a:lnTo>
                    <a:pt x="961" y="974"/>
                  </a:lnTo>
                  <a:lnTo>
                    <a:pt x="964" y="978"/>
                  </a:lnTo>
                  <a:lnTo>
                    <a:pt x="971" y="982"/>
                  </a:lnTo>
                  <a:lnTo>
                    <a:pt x="974" y="985"/>
                  </a:lnTo>
                  <a:lnTo>
                    <a:pt x="977" y="988"/>
                  </a:lnTo>
                  <a:lnTo>
                    <a:pt x="977" y="993"/>
                  </a:lnTo>
                  <a:lnTo>
                    <a:pt x="975" y="999"/>
                  </a:lnTo>
                  <a:lnTo>
                    <a:pt x="972" y="1000"/>
                  </a:lnTo>
                  <a:lnTo>
                    <a:pt x="971" y="1002"/>
                  </a:lnTo>
                  <a:lnTo>
                    <a:pt x="967" y="1000"/>
                  </a:lnTo>
                  <a:lnTo>
                    <a:pt x="965" y="999"/>
                  </a:lnTo>
                  <a:lnTo>
                    <a:pt x="964" y="998"/>
                  </a:lnTo>
                  <a:lnTo>
                    <a:pt x="959" y="1005"/>
                  </a:lnTo>
                  <a:lnTo>
                    <a:pt x="959" y="1006"/>
                  </a:lnTo>
                  <a:lnTo>
                    <a:pt x="962" y="1007"/>
                  </a:lnTo>
                  <a:lnTo>
                    <a:pt x="964" y="1008"/>
                  </a:lnTo>
                  <a:lnTo>
                    <a:pt x="959" y="1011"/>
                  </a:lnTo>
                  <a:lnTo>
                    <a:pt x="957" y="1015"/>
                  </a:lnTo>
                  <a:lnTo>
                    <a:pt x="952" y="1018"/>
                  </a:lnTo>
                  <a:lnTo>
                    <a:pt x="951" y="1020"/>
                  </a:lnTo>
                  <a:lnTo>
                    <a:pt x="951" y="1027"/>
                  </a:lnTo>
                  <a:lnTo>
                    <a:pt x="947" y="1030"/>
                  </a:lnTo>
                  <a:lnTo>
                    <a:pt x="942" y="1033"/>
                  </a:lnTo>
                  <a:lnTo>
                    <a:pt x="941" y="1034"/>
                  </a:lnTo>
                  <a:lnTo>
                    <a:pt x="936" y="1032"/>
                  </a:lnTo>
                  <a:lnTo>
                    <a:pt x="934" y="1029"/>
                  </a:lnTo>
                  <a:lnTo>
                    <a:pt x="929" y="1031"/>
                  </a:lnTo>
                  <a:lnTo>
                    <a:pt x="926" y="1032"/>
                  </a:lnTo>
                  <a:lnTo>
                    <a:pt x="923" y="1033"/>
                  </a:lnTo>
                  <a:lnTo>
                    <a:pt x="918" y="1035"/>
                  </a:lnTo>
                  <a:lnTo>
                    <a:pt x="915" y="1036"/>
                  </a:lnTo>
                  <a:lnTo>
                    <a:pt x="909" y="1033"/>
                  </a:lnTo>
                  <a:lnTo>
                    <a:pt x="886" y="1028"/>
                  </a:lnTo>
                  <a:lnTo>
                    <a:pt x="880" y="1025"/>
                  </a:lnTo>
                  <a:lnTo>
                    <a:pt x="873" y="1027"/>
                  </a:lnTo>
                  <a:lnTo>
                    <a:pt x="870" y="1026"/>
                  </a:lnTo>
                  <a:lnTo>
                    <a:pt x="867" y="1022"/>
                  </a:lnTo>
                  <a:lnTo>
                    <a:pt x="864" y="1019"/>
                  </a:lnTo>
                  <a:lnTo>
                    <a:pt x="863" y="1018"/>
                  </a:lnTo>
                  <a:lnTo>
                    <a:pt x="863" y="1017"/>
                  </a:lnTo>
                  <a:lnTo>
                    <a:pt x="866" y="1014"/>
                  </a:lnTo>
                  <a:lnTo>
                    <a:pt x="867" y="1010"/>
                  </a:lnTo>
                  <a:lnTo>
                    <a:pt x="870" y="1007"/>
                  </a:lnTo>
                  <a:lnTo>
                    <a:pt x="872" y="1004"/>
                  </a:lnTo>
                  <a:lnTo>
                    <a:pt x="870" y="1002"/>
                  </a:lnTo>
                  <a:lnTo>
                    <a:pt x="866" y="1002"/>
                  </a:lnTo>
                  <a:lnTo>
                    <a:pt x="863" y="1001"/>
                  </a:lnTo>
                  <a:lnTo>
                    <a:pt x="857" y="1002"/>
                  </a:lnTo>
                  <a:lnTo>
                    <a:pt x="854" y="1001"/>
                  </a:lnTo>
                  <a:lnTo>
                    <a:pt x="853" y="1002"/>
                  </a:lnTo>
                  <a:lnTo>
                    <a:pt x="851" y="1002"/>
                  </a:lnTo>
                  <a:lnTo>
                    <a:pt x="851" y="1000"/>
                  </a:lnTo>
                  <a:lnTo>
                    <a:pt x="850" y="1000"/>
                  </a:lnTo>
                  <a:lnTo>
                    <a:pt x="847" y="1001"/>
                  </a:lnTo>
                  <a:lnTo>
                    <a:pt x="843" y="999"/>
                  </a:lnTo>
                  <a:lnTo>
                    <a:pt x="841" y="1000"/>
                  </a:lnTo>
                  <a:lnTo>
                    <a:pt x="836" y="1004"/>
                  </a:lnTo>
                  <a:lnTo>
                    <a:pt x="834" y="1006"/>
                  </a:lnTo>
                  <a:lnTo>
                    <a:pt x="830" y="1006"/>
                  </a:lnTo>
                  <a:lnTo>
                    <a:pt x="823" y="1003"/>
                  </a:lnTo>
                  <a:lnTo>
                    <a:pt x="818" y="1003"/>
                  </a:lnTo>
                  <a:lnTo>
                    <a:pt x="818" y="1000"/>
                  </a:lnTo>
                  <a:lnTo>
                    <a:pt x="820" y="997"/>
                  </a:lnTo>
                  <a:lnTo>
                    <a:pt x="818" y="995"/>
                  </a:lnTo>
                  <a:lnTo>
                    <a:pt x="817" y="994"/>
                  </a:lnTo>
                  <a:lnTo>
                    <a:pt x="817" y="989"/>
                  </a:lnTo>
                  <a:lnTo>
                    <a:pt x="815" y="987"/>
                  </a:lnTo>
                  <a:lnTo>
                    <a:pt x="811" y="983"/>
                  </a:lnTo>
                  <a:lnTo>
                    <a:pt x="808" y="982"/>
                  </a:lnTo>
                  <a:lnTo>
                    <a:pt x="802" y="979"/>
                  </a:lnTo>
                  <a:lnTo>
                    <a:pt x="794" y="976"/>
                  </a:lnTo>
                  <a:lnTo>
                    <a:pt x="784" y="975"/>
                  </a:lnTo>
                  <a:lnTo>
                    <a:pt x="781" y="973"/>
                  </a:lnTo>
                  <a:lnTo>
                    <a:pt x="781" y="967"/>
                  </a:lnTo>
                  <a:lnTo>
                    <a:pt x="784" y="964"/>
                  </a:lnTo>
                  <a:lnTo>
                    <a:pt x="785" y="963"/>
                  </a:lnTo>
                  <a:lnTo>
                    <a:pt x="784" y="962"/>
                  </a:lnTo>
                  <a:lnTo>
                    <a:pt x="781" y="961"/>
                  </a:lnTo>
                  <a:lnTo>
                    <a:pt x="778" y="957"/>
                  </a:lnTo>
                  <a:lnTo>
                    <a:pt x="778" y="955"/>
                  </a:lnTo>
                  <a:lnTo>
                    <a:pt x="774" y="953"/>
                  </a:lnTo>
                  <a:lnTo>
                    <a:pt x="769" y="952"/>
                  </a:lnTo>
                  <a:lnTo>
                    <a:pt x="768" y="951"/>
                  </a:lnTo>
                  <a:lnTo>
                    <a:pt x="766" y="949"/>
                  </a:lnTo>
                  <a:lnTo>
                    <a:pt x="764" y="942"/>
                  </a:lnTo>
                  <a:lnTo>
                    <a:pt x="758" y="936"/>
                  </a:lnTo>
                  <a:lnTo>
                    <a:pt x="746" y="932"/>
                  </a:lnTo>
                  <a:lnTo>
                    <a:pt x="735" y="934"/>
                  </a:lnTo>
                  <a:lnTo>
                    <a:pt x="729" y="936"/>
                  </a:lnTo>
                  <a:lnTo>
                    <a:pt x="722" y="936"/>
                  </a:lnTo>
                  <a:lnTo>
                    <a:pt x="713" y="937"/>
                  </a:lnTo>
                  <a:lnTo>
                    <a:pt x="702" y="939"/>
                  </a:lnTo>
                  <a:lnTo>
                    <a:pt x="696" y="939"/>
                  </a:lnTo>
                  <a:lnTo>
                    <a:pt x="690" y="938"/>
                  </a:lnTo>
                  <a:lnTo>
                    <a:pt x="684" y="936"/>
                  </a:lnTo>
                  <a:lnTo>
                    <a:pt x="680" y="933"/>
                  </a:lnTo>
                  <a:lnTo>
                    <a:pt x="674" y="924"/>
                  </a:lnTo>
                  <a:lnTo>
                    <a:pt x="674" y="912"/>
                  </a:lnTo>
                  <a:lnTo>
                    <a:pt x="679" y="907"/>
                  </a:lnTo>
                  <a:lnTo>
                    <a:pt x="684" y="901"/>
                  </a:lnTo>
                  <a:lnTo>
                    <a:pt x="689" y="897"/>
                  </a:lnTo>
                  <a:lnTo>
                    <a:pt x="692" y="892"/>
                  </a:lnTo>
                  <a:lnTo>
                    <a:pt x="693" y="889"/>
                  </a:lnTo>
                  <a:lnTo>
                    <a:pt x="693" y="885"/>
                  </a:lnTo>
                  <a:lnTo>
                    <a:pt x="692" y="881"/>
                  </a:lnTo>
                  <a:lnTo>
                    <a:pt x="690" y="878"/>
                  </a:lnTo>
                  <a:lnTo>
                    <a:pt x="692" y="876"/>
                  </a:lnTo>
                  <a:lnTo>
                    <a:pt x="696" y="873"/>
                  </a:lnTo>
                  <a:lnTo>
                    <a:pt x="702" y="870"/>
                  </a:lnTo>
                  <a:lnTo>
                    <a:pt x="707" y="868"/>
                  </a:lnTo>
                  <a:lnTo>
                    <a:pt x="715" y="865"/>
                  </a:lnTo>
                  <a:lnTo>
                    <a:pt x="716" y="863"/>
                  </a:lnTo>
                  <a:lnTo>
                    <a:pt x="718" y="860"/>
                  </a:lnTo>
                  <a:lnTo>
                    <a:pt x="716" y="856"/>
                  </a:lnTo>
                  <a:lnTo>
                    <a:pt x="709" y="850"/>
                  </a:lnTo>
                  <a:lnTo>
                    <a:pt x="705" y="844"/>
                  </a:lnTo>
                  <a:lnTo>
                    <a:pt x="705" y="839"/>
                  </a:lnTo>
                  <a:lnTo>
                    <a:pt x="706" y="832"/>
                  </a:lnTo>
                  <a:lnTo>
                    <a:pt x="709" y="828"/>
                  </a:lnTo>
                  <a:lnTo>
                    <a:pt x="709" y="824"/>
                  </a:lnTo>
                  <a:lnTo>
                    <a:pt x="707" y="822"/>
                  </a:lnTo>
                  <a:lnTo>
                    <a:pt x="702" y="822"/>
                  </a:lnTo>
                  <a:lnTo>
                    <a:pt x="699" y="821"/>
                  </a:lnTo>
                  <a:lnTo>
                    <a:pt x="696" y="816"/>
                  </a:lnTo>
                  <a:lnTo>
                    <a:pt x="696" y="810"/>
                  </a:lnTo>
                  <a:lnTo>
                    <a:pt x="694" y="807"/>
                  </a:lnTo>
                  <a:lnTo>
                    <a:pt x="690" y="803"/>
                  </a:lnTo>
                  <a:lnTo>
                    <a:pt x="687" y="796"/>
                  </a:lnTo>
                  <a:lnTo>
                    <a:pt x="690" y="792"/>
                  </a:lnTo>
                  <a:lnTo>
                    <a:pt x="692" y="788"/>
                  </a:lnTo>
                  <a:lnTo>
                    <a:pt x="690" y="785"/>
                  </a:lnTo>
                  <a:lnTo>
                    <a:pt x="686" y="782"/>
                  </a:lnTo>
                  <a:lnTo>
                    <a:pt x="686" y="776"/>
                  </a:lnTo>
                  <a:lnTo>
                    <a:pt x="683" y="772"/>
                  </a:lnTo>
                  <a:lnTo>
                    <a:pt x="683" y="769"/>
                  </a:lnTo>
                  <a:lnTo>
                    <a:pt x="680" y="764"/>
                  </a:lnTo>
                  <a:lnTo>
                    <a:pt x="666" y="763"/>
                  </a:lnTo>
                  <a:lnTo>
                    <a:pt x="654" y="758"/>
                  </a:lnTo>
                  <a:lnTo>
                    <a:pt x="647" y="754"/>
                  </a:lnTo>
                  <a:lnTo>
                    <a:pt x="644" y="751"/>
                  </a:lnTo>
                  <a:lnTo>
                    <a:pt x="644" y="745"/>
                  </a:lnTo>
                  <a:lnTo>
                    <a:pt x="646" y="737"/>
                  </a:lnTo>
                  <a:lnTo>
                    <a:pt x="643" y="735"/>
                  </a:lnTo>
                  <a:lnTo>
                    <a:pt x="640" y="731"/>
                  </a:lnTo>
                  <a:lnTo>
                    <a:pt x="637" y="725"/>
                  </a:lnTo>
                  <a:lnTo>
                    <a:pt x="640" y="723"/>
                  </a:lnTo>
                  <a:lnTo>
                    <a:pt x="644" y="720"/>
                  </a:lnTo>
                  <a:lnTo>
                    <a:pt x="651" y="719"/>
                  </a:lnTo>
                  <a:lnTo>
                    <a:pt x="654" y="719"/>
                  </a:lnTo>
                  <a:lnTo>
                    <a:pt x="651" y="714"/>
                  </a:lnTo>
                  <a:lnTo>
                    <a:pt x="647" y="712"/>
                  </a:lnTo>
                  <a:lnTo>
                    <a:pt x="630" y="712"/>
                  </a:lnTo>
                  <a:lnTo>
                    <a:pt x="624" y="710"/>
                  </a:lnTo>
                  <a:lnTo>
                    <a:pt x="621" y="706"/>
                  </a:lnTo>
                  <a:lnTo>
                    <a:pt x="617" y="704"/>
                  </a:lnTo>
                  <a:lnTo>
                    <a:pt x="610" y="702"/>
                  </a:lnTo>
                  <a:lnTo>
                    <a:pt x="604" y="699"/>
                  </a:lnTo>
                  <a:lnTo>
                    <a:pt x="604" y="696"/>
                  </a:lnTo>
                  <a:lnTo>
                    <a:pt x="610" y="689"/>
                  </a:lnTo>
                  <a:lnTo>
                    <a:pt x="612" y="685"/>
                  </a:lnTo>
                  <a:lnTo>
                    <a:pt x="611" y="682"/>
                  </a:lnTo>
                  <a:lnTo>
                    <a:pt x="605" y="682"/>
                  </a:lnTo>
                  <a:lnTo>
                    <a:pt x="599" y="685"/>
                  </a:lnTo>
                  <a:lnTo>
                    <a:pt x="595" y="687"/>
                  </a:lnTo>
                  <a:lnTo>
                    <a:pt x="589" y="687"/>
                  </a:lnTo>
                  <a:lnTo>
                    <a:pt x="584" y="686"/>
                  </a:lnTo>
                  <a:lnTo>
                    <a:pt x="574" y="686"/>
                  </a:lnTo>
                  <a:lnTo>
                    <a:pt x="571" y="684"/>
                  </a:lnTo>
                  <a:lnTo>
                    <a:pt x="572" y="681"/>
                  </a:lnTo>
                  <a:lnTo>
                    <a:pt x="571" y="680"/>
                  </a:lnTo>
                  <a:lnTo>
                    <a:pt x="566" y="679"/>
                  </a:lnTo>
                  <a:lnTo>
                    <a:pt x="563" y="680"/>
                  </a:lnTo>
                  <a:lnTo>
                    <a:pt x="561" y="680"/>
                  </a:lnTo>
                  <a:lnTo>
                    <a:pt x="555" y="683"/>
                  </a:lnTo>
                  <a:lnTo>
                    <a:pt x="556" y="679"/>
                  </a:lnTo>
                  <a:lnTo>
                    <a:pt x="553" y="675"/>
                  </a:lnTo>
                  <a:lnTo>
                    <a:pt x="552" y="675"/>
                  </a:lnTo>
                  <a:lnTo>
                    <a:pt x="548" y="676"/>
                  </a:lnTo>
                  <a:lnTo>
                    <a:pt x="543" y="676"/>
                  </a:lnTo>
                  <a:lnTo>
                    <a:pt x="538" y="675"/>
                  </a:lnTo>
                  <a:lnTo>
                    <a:pt x="532" y="671"/>
                  </a:lnTo>
                  <a:lnTo>
                    <a:pt x="527" y="666"/>
                  </a:lnTo>
                  <a:lnTo>
                    <a:pt x="523" y="659"/>
                  </a:lnTo>
                  <a:lnTo>
                    <a:pt x="526" y="646"/>
                  </a:lnTo>
                  <a:lnTo>
                    <a:pt x="523" y="644"/>
                  </a:lnTo>
                  <a:lnTo>
                    <a:pt x="522" y="642"/>
                  </a:lnTo>
                  <a:lnTo>
                    <a:pt x="517" y="641"/>
                  </a:lnTo>
                  <a:lnTo>
                    <a:pt x="514" y="642"/>
                  </a:lnTo>
                  <a:lnTo>
                    <a:pt x="512" y="645"/>
                  </a:lnTo>
                  <a:lnTo>
                    <a:pt x="509" y="647"/>
                  </a:lnTo>
                  <a:lnTo>
                    <a:pt x="503" y="647"/>
                  </a:lnTo>
                  <a:lnTo>
                    <a:pt x="500" y="648"/>
                  </a:lnTo>
                  <a:lnTo>
                    <a:pt x="499" y="650"/>
                  </a:lnTo>
                  <a:lnTo>
                    <a:pt x="494" y="651"/>
                  </a:lnTo>
                  <a:lnTo>
                    <a:pt x="493" y="652"/>
                  </a:lnTo>
                  <a:lnTo>
                    <a:pt x="490" y="658"/>
                  </a:lnTo>
                  <a:lnTo>
                    <a:pt x="487" y="661"/>
                  </a:lnTo>
                  <a:lnTo>
                    <a:pt x="481" y="664"/>
                  </a:lnTo>
                  <a:lnTo>
                    <a:pt x="474" y="665"/>
                  </a:lnTo>
                  <a:lnTo>
                    <a:pt x="470" y="664"/>
                  </a:lnTo>
                  <a:lnTo>
                    <a:pt x="467" y="663"/>
                  </a:lnTo>
                  <a:lnTo>
                    <a:pt x="463" y="664"/>
                  </a:lnTo>
                  <a:lnTo>
                    <a:pt x="460" y="666"/>
                  </a:lnTo>
                  <a:lnTo>
                    <a:pt x="455" y="671"/>
                  </a:lnTo>
                  <a:lnTo>
                    <a:pt x="453" y="672"/>
                  </a:lnTo>
                  <a:lnTo>
                    <a:pt x="453" y="675"/>
                  </a:lnTo>
                  <a:lnTo>
                    <a:pt x="454" y="680"/>
                  </a:lnTo>
                  <a:lnTo>
                    <a:pt x="453" y="686"/>
                  </a:lnTo>
                  <a:lnTo>
                    <a:pt x="454" y="691"/>
                  </a:lnTo>
                  <a:lnTo>
                    <a:pt x="454" y="693"/>
                  </a:lnTo>
                  <a:lnTo>
                    <a:pt x="453" y="696"/>
                  </a:lnTo>
                  <a:lnTo>
                    <a:pt x="453" y="697"/>
                  </a:lnTo>
                  <a:lnTo>
                    <a:pt x="450" y="696"/>
                  </a:lnTo>
                  <a:lnTo>
                    <a:pt x="445" y="694"/>
                  </a:lnTo>
                  <a:lnTo>
                    <a:pt x="444" y="694"/>
                  </a:lnTo>
                  <a:lnTo>
                    <a:pt x="441" y="695"/>
                  </a:lnTo>
                  <a:lnTo>
                    <a:pt x="440" y="697"/>
                  </a:lnTo>
                  <a:lnTo>
                    <a:pt x="437" y="699"/>
                  </a:lnTo>
                  <a:lnTo>
                    <a:pt x="432" y="700"/>
                  </a:lnTo>
                  <a:lnTo>
                    <a:pt x="425" y="700"/>
                  </a:lnTo>
                  <a:lnTo>
                    <a:pt x="409" y="702"/>
                  </a:lnTo>
                  <a:lnTo>
                    <a:pt x="406" y="704"/>
                  </a:lnTo>
                  <a:lnTo>
                    <a:pt x="405" y="708"/>
                  </a:lnTo>
                  <a:lnTo>
                    <a:pt x="406" y="718"/>
                  </a:lnTo>
                  <a:lnTo>
                    <a:pt x="405" y="724"/>
                  </a:lnTo>
                  <a:lnTo>
                    <a:pt x="401" y="726"/>
                  </a:lnTo>
                  <a:lnTo>
                    <a:pt x="389" y="727"/>
                  </a:lnTo>
                  <a:lnTo>
                    <a:pt x="383" y="726"/>
                  </a:lnTo>
                  <a:lnTo>
                    <a:pt x="376" y="723"/>
                  </a:lnTo>
                  <a:lnTo>
                    <a:pt x="369" y="721"/>
                  </a:lnTo>
                  <a:lnTo>
                    <a:pt x="359" y="716"/>
                  </a:lnTo>
                  <a:lnTo>
                    <a:pt x="350" y="706"/>
                  </a:lnTo>
                  <a:lnTo>
                    <a:pt x="343" y="701"/>
                  </a:lnTo>
                  <a:lnTo>
                    <a:pt x="342" y="697"/>
                  </a:lnTo>
                  <a:lnTo>
                    <a:pt x="340" y="691"/>
                  </a:lnTo>
                  <a:lnTo>
                    <a:pt x="337" y="689"/>
                  </a:lnTo>
                  <a:lnTo>
                    <a:pt x="330" y="688"/>
                  </a:lnTo>
                  <a:lnTo>
                    <a:pt x="326" y="689"/>
                  </a:lnTo>
                  <a:lnTo>
                    <a:pt x="314" y="691"/>
                  </a:lnTo>
                  <a:lnTo>
                    <a:pt x="310" y="692"/>
                  </a:lnTo>
                  <a:lnTo>
                    <a:pt x="304" y="692"/>
                  </a:lnTo>
                  <a:lnTo>
                    <a:pt x="298" y="689"/>
                  </a:lnTo>
                  <a:lnTo>
                    <a:pt x="293" y="687"/>
                  </a:lnTo>
                  <a:lnTo>
                    <a:pt x="285" y="684"/>
                  </a:lnTo>
                  <a:lnTo>
                    <a:pt x="281" y="681"/>
                  </a:lnTo>
                  <a:lnTo>
                    <a:pt x="278" y="680"/>
                  </a:lnTo>
                  <a:lnTo>
                    <a:pt x="271" y="677"/>
                  </a:lnTo>
                  <a:lnTo>
                    <a:pt x="262" y="677"/>
                  </a:lnTo>
                  <a:lnTo>
                    <a:pt x="260" y="678"/>
                  </a:lnTo>
                  <a:lnTo>
                    <a:pt x="251" y="680"/>
                  </a:lnTo>
                  <a:lnTo>
                    <a:pt x="248" y="681"/>
                  </a:lnTo>
                  <a:lnTo>
                    <a:pt x="245" y="681"/>
                  </a:lnTo>
                  <a:lnTo>
                    <a:pt x="245" y="674"/>
                  </a:lnTo>
                  <a:lnTo>
                    <a:pt x="247" y="667"/>
                  </a:lnTo>
                  <a:lnTo>
                    <a:pt x="249" y="663"/>
                  </a:lnTo>
                  <a:lnTo>
                    <a:pt x="248" y="661"/>
                  </a:lnTo>
                  <a:lnTo>
                    <a:pt x="247" y="659"/>
                  </a:lnTo>
                  <a:lnTo>
                    <a:pt x="248" y="657"/>
                  </a:lnTo>
                  <a:lnTo>
                    <a:pt x="248" y="656"/>
                  </a:lnTo>
                  <a:lnTo>
                    <a:pt x="244" y="652"/>
                  </a:lnTo>
                  <a:lnTo>
                    <a:pt x="239" y="648"/>
                  </a:lnTo>
                  <a:lnTo>
                    <a:pt x="231" y="644"/>
                  </a:lnTo>
                  <a:lnTo>
                    <a:pt x="226" y="641"/>
                  </a:lnTo>
                  <a:lnTo>
                    <a:pt x="219" y="638"/>
                  </a:lnTo>
                  <a:lnTo>
                    <a:pt x="215" y="634"/>
                  </a:lnTo>
                  <a:lnTo>
                    <a:pt x="212" y="630"/>
                  </a:lnTo>
                  <a:lnTo>
                    <a:pt x="209" y="622"/>
                  </a:lnTo>
                  <a:lnTo>
                    <a:pt x="208" y="619"/>
                  </a:lnTo>
                  <a:lnTo>
                    <a:pt x="206" y="617"/>
                  </a:lnTo>
                  <a:lnTo>
                    <a:pt x="208" y="615"/>
                  </a:lnTo>
                  <a:lnTo>
                    <a:pt x="212" y="611"/>
                  </a:lnTo>
                  <a:lnTo>
                    <a:pt x="212" y="607"/>
                  </a:lnTo>
                  <a:lnTo>
                    <a:pt x="215" y="605"/>
                  </a:lnTo>
                  <a:lnTo>
                    <a:pt x="219" y="601"/>
                  </a:lnTo>
                  <a:lnTo>
                    <a:pt x="224" y="598"/>
                  </a:lnTo>
                  <a:lnTo>
                    <a:pt x="226" y="592"/>
                  </a:lnTo>
                  <a:lnTo>
                    <a:pt x="224" y="587"/>
                  </a:lnTo>
                  <a:lnTo>
                    <a:pt x="219" y="585"/>
                  </a:lnTo>
                  <a:lnTo>
                    <a:pt x="215" y="583"/>
                  </a:lnTo>
                  <a:lnTo>
                    <a:pt x="213" y="578"/>
                  </a:lnTo>
                  <a:lnTo>
                    <a:pt x="218" y="572"/>
                  </a:lnTo>
                  <a:lnTo>
                    <a:pt x="219" y="567"/>
                  </a:lnTo>
                  <a:lnTo>
                    <a:pt x="216" y="562"/>
                  </a:lnTo>
                  <a:lnTo>
                    <a:pt x="211" y="557"/>
                  </a:lnTo>
                  <a:lnTo>
                    <a:pt x="209" y="553"/>
                  </a:lnTo>
                  <a:lnTo>
                    <a:pt x="208" y="546"/>
                  </a:lnTo>
                  <a:lnTo>
                    <a:pt x="203" y="542"/>
                  </a:lnTo>
                  <a:lnTo>
                    <a:pt x="199" y="534"/>
                  </a:lnTo>
                  <a:lnTo>
                    <a:pt x="198" y="530"/>
                  </a:lnTo>
                  <a:lnTo>
                    <a:pt x="193" y="528"/>
                  </a:lnTo>
                  <a:lnTo>
                    <a:pt x="189" y="529"/>
                  </a:lnTo>
                  <a:lnTo>
                    <a:pt x="183" y="534"/>
                  </a:lnTo>
                  <a:lnTo>
                    <a:pt x="176" y="538"/>
                  </a:lnTo>
                  <a:lnTo>
                    <a:pt x="170" y="543"/>
                  </a:lnTo>
                  <a:lnTo>
                    <a:pt x="163" y="547"/>
                  </a:lnTo>
                  <a:lnTo>
                    <a:pt x="157" y="547"/>
                  </a:lnTo>
                  <a:lnTo>
                    <a:pt x="154" y="548"/>
                  </a:lnTo>
                  <a:lnTo>
                    <a:pt x="152" y="551"/>
                  </a:lnTo>
                  <a:lnTo>
                    <a:pt x="149" y="552"/>
                  </a:lnTo>
                  <a:lnTo>
                    <a:pt x="149" y="554"/>
                  </a:lnTo>
                  <a:lnTo>
                    <a:pt x="146" y="555"/>
                  </a:lnTo>
                  <a:lnTo>
                    <a:pt x="141" y="556"/>
                  </a:lnTo>
                  <a:lnTo>
                    <a:pt x="136" y="559"/>
                  </a:lnTo>
                  <a:lnTo>
                    <a:pt x="133" y="559"/>
                  </a:lnTo>
                  <a:lnTo>
                    <a:pt x="129" y="557"/>
                  </a:lnTo>
                  <a:lnTo>
                    <a:pt x="126" y="555"/>
                  </a:lnTo>
                  <a:lnTo>
                    <a:pt x="124" y="555"/>
                  </a:lnTo>
                  <a:lnTo>
                    <a:pt x="120" y="554"/>
                  </a:lnTo>
                  <a:lnTo>
                    <a:pt x="113" y="551"/>
                  </a:lnTo>
                  <a:lnTo>
                    <a:pt x="108" y="552"/>
                  </a:lnTo>
                  <a:lnTo>
                    <a:pt x="105" y="555"/>
                  </a:lnTo>
                  <a:lnTo>
                    <a:pt x="100" y="555"/>
                  </a:lnTo>
                  <a:lnTo>
                    <a:pt x="98" y="553"/>
                  </a:lnTo>
                  <a:lnTo>
                    <a:pt x="97" y="551"/>
                  </a:lnTo>
                  <a:lnTo>
                    <a:pt x="91" y="548"/>
                  </a:lnTo>
                  <a:lnTo>
                    <a:pt x="88" y="546"/>
                  </a:lnTo>
                  <a:lnTo>
                    <a:pt x="80" y="548"/>
                  </a:lnTo>
                  <a:lnTo>
                    <a:pt x="78" y="546"/>
                  </a:lnTo>
                  <a:lnTo>
                    <a:pt x="75" y="546"/>
                  </a:lnTo>
                  <a:lnTo>
                    <a:pt x="67" y="549"/>
                  </a:lnTo>
                  <a:lnTo>
                    <a:pt x="62" y="551"/>
                  </a:lnTo>
                  <a:lnTo>
                    <a:pt x="59" y="551"/>
                  </a:lnTo>
                  <a:lnTo>
                    <a:pt x="58" y="553"/>
                  </a:lnTo>
                  <a:lnTo>
                    <a:pt x="59" y="557"/>
                  </a:lnTo>
                  <a:lnTo>
                    <a:pt x="54" y="557"/>
                  </a:lnTo>
                  <a:lnTo>
                    <a:pt x="51" y="555"/>
                  </a:lnTo>
                  <a:lnTo>
                    <a:pt x="48" y="555"/>
                  </a:lnTo>
                  <a:lnTo>
                    <a:pt x="45" y="557"/>
                  </a:lnTo>
                  <a:lnTo>
                    <a:pt x="42" y="558"/>
                  </a:lnTo>
                  <a:lnTo>
                    <a:pt x="38" y="558"/>
                  </a:lnTo>
                  <a:lnTo>
                    <a:pt x="36" y="560"/>
                  </a:lnTo>
                  <a:lnTo>
                    <a:pt x="33" y="561"/>
                  </a:lnTo>
                  <a:lnTo>
                    <a:pt x="25" y="560"/>
                  </a:lnTo>
                  <a:lnTo>
                    <a:pt x="21" y="560"/>
                  </a:lnTo>
                  <a:lnTo>
                    <a:pt x="19" y="556"/>
                  </a:lnTo>
                  <a:lnTo>
                    <a:pt x="15" y="556"/>
                  </a:lnTo>
                  <a:lnTo>
                    <a:pt x="9" y="559"/>
                  </a:lnTo>
                  <a:lnTo>
                    <a:pt x="6" y="559"/>
                  </a:lnTo>
                  <a:lnTo>
                    <a:pt x="2" y="558"/>
                  </a:lnTo>
                  <a:lnTo>
                    <a:pt x="2" y="551"/>
                  </a:lnTo>
                  <a:lnTo>
                    <a:pt x="0" y="539"/>
                  </a:lnTo>
                  <a:lnTo>
                    <a:pt x="6" y="520"/>
                  </a:lnTo>
                  <a:lnTo>
                    <a:pt x="10" y="508"/>
                  </a:lnTo>
                  <a:lnTo>
                    <a:pt x="21" y="502"/>
                  </a:lnTo>
                  <a:lnTo>
                    <a:pt x="33" y="501"/>
                  </a:lnTo>
                  <a:lnTo>
                    <a:pt x="38" y="498"/>
                  </a:lnTo>
                  <a:lnTo>
                    <a:pt x="41" y="488"/>
                  </a:lnTo>
                  <a:lnTo>
                    <a:pt x="39" y="483"/>
                  </a:lnTo>
                  <a:lnTo>
                    <a:pt x="29" y="476"/>
                  </a:lnTo>
                  <a:lnTo>
                    <a:pt x="25" y="469"/>
                  </a:lnTo>
                  <a:lnTo>
                    <a:pt x="31" y="462"/>
                  </a:lnTo>
                  <a:lnTo>
                    <a:pt x="39" y="460"/>
                  </a:lnTo>
                  <a:lnTo>
                    <a:pt x="51" y="460"/>
                  </a:lnTo>
                  <a:lnTo>
                    <a:pt x="57" y="455"/>
                  </a:lnTo>
                  <a:lnTo>
                    <a:pt x="54" y="446"/>
                  </a:lnTo>
                  <a:lnTo>
                    <a:pt x="49" y="435"/>
                  </a:lnTo>
                  <a:lnTo>
                    <a:pt x="49" y="429"/>
                  </a:lnTo>
                  <a:lnTo>
                    <a:pt x="55" y="425"/>
                  </a:lnTo>
                  <a:lnTo>
                    <a:pt x="58" y="421"/>
                  </a:lnTo>
                  <a:lnTo>
                    <a:pt x="52" y="417"/>
                  </a:lnTo>
                  <a:lnTo>
                    <a:pt x="39" y="415"/>
                  </a:lnTo>
                  <a:lnTo>
                    <a:pt x="31" y="409"/>
                  </a:lnTo>
                  <a:lnTo>
                    <a:pt x="28" y="404"/>
                  </a:lnTo>
                  <a:lnTo>
                    <a:pt x="29" y="399"/>
                  </a:lnTo>
                  <a:lnTo>
                    <a:pt x="41" y="384"/>
                  </a:lnTo>
                  <a:lnTo>
                    <a:pt x="55" y="361"/>
                  </a:lnTo>
                  <a:lnTo>
                    <a:pt x="65" y="349"/>
                  </a:lnTo>
                  <a:lnTo>
                    <a:pt x="74" y="339"/>
                  </a:lnTo>
                  <a:lnTo>
                    <a:pt x="80" y="337"/>
                  </a:lnTo>
                  <a:lnTo>
                    <a:pt x="85" y="347"/>
                  </a:lnTo>
                  <a:lnTo>
                    <a:pt x="87" y="354"/>
                  </a:lnTo>
                  <a:lnTo>
                    <a:pt x="94" y="362"/>
                  </a:lnTo>
                  <a:lnTo>
                    <a:pt x="105" y="365"/>
                  </a:lnTo>
                  <a:lnTo>
                    <a:pt x="111" y="367"/>
                  </a:lnTo>
                  <a:lnTo>
                    <a:pt x="111" y="371"/>
                  </a:lnTo>
                  <a:lnTo>
                    <a:pt x="108" y="377"/>
                  </a:lnTo>
                  <a:lnTo>
                    <a:pt x="107" y="383"/>
                  </a:lnTo>
                  <a:lnTo>
                    <a:pt x="114" y="390"/>
                  </a:lnTo>
                  <a:lnTo>
                    <a:pt x="121" y="399"/>
                  </a:lnTo>
                  <a:lnTo>
                    <a:pt x="121" y="406"/>
                  </a:lnTo>
                  <a:lnTo>
                    <a:pt x="126" y="413"/>
                  </a:lnTo>
                  <a:lnTo>
                    <a:pt x="140" y="424"/>
                  </a:lnTo>
                  <a:lnTo>
                    <a:pt x="152" y="429"/>
                  </a:lnTo>
                  <a:lnTo>
                    <a:pt x="160" y="431"/>
                  </a:lnTo>
                  <a:lnTo>
                    <a:pt x="175" y="437"/>
                  </a:lnTo>
                  <a:lnTo>
                    <a:pt x="183" y="437"/>
                  </a:lnTo>
                  <a:lnTo>
                    <a:pt x="190" y="436"/>
                  </a:lnTo>
                  <a:lnTo>
                    <a:pt x="201" y="430"/>
                  </a:lnTo>
                  <a:lnTo>
                    <a:pt x="216" y="421"/>
                  </a:lnTo>
                  <a:lnTo>
                    <a:pt x="225" y="420"/>
                  </a:lnTo>
                  <a:lnTo>
                    <a:pt x="235" y="421"/>
                  </a:lnTo>
                  <a:lnTo>
                    <a:pt x="244" y="426"/>
                  </a:lnTo>
                  <a:lnTo>
                    <a:pt x="245" y="434"/>
                  </a:lnTo>
                  <a:lnTo>
                    <a:pt x="242" y="443"/>
                  </a:lnTo>
                  <a:lnTo>
                    <a:pt x="245" y="453"/>
                  </a:lnTo>
                  <a:lnTo>
                    <a:pt x="252" y="459"/>
                  </a:lnTo>
                  <a:lnTo>
                    <a:pt x="261" y="464"/>
                  </a:lnTo>
                  <a:lnTo>
                    <a:pt x="260" y="467"/>
                  </a:lnTo>
                  <a:lnTo>
                    <a:pt x="257" y="471"/>
                  </a:lnTo>
                  <a:lnTo>
                    <a:pt x="247" y="479"/>
                  </a:lnTo>
                  <a:lnTo>
                    <a:pt x="238" y="486"/>
                  </a:lnTo>
                  <a:lnTo>
                    <a:pt x="234" y="492"/>
                  </a:lnTo>
                  <a:lnTo>
                    <a:pt x="232" y="503"/>
                  </a:lnTo>
                  <a:lnTo>
                    <a:pt x="235" y="509"/>
                  </a:lnTo>
                  <a:lnTo>
                    <a:pt x="238" y="514"/>
                  </a:lnTo>
                  <a:lnTo>
                    <a:pt x="244" y="519"/>
                  </a:lnTo>
                  <a:lnTo>
                    <a:pt x="248" y="521"/>
                  </a:lnTo>
                  <a:lnTo>
                    <a:pt x="257" y="522"/>
                  </a:lnTo>
                  <a:lnTo>
                    <a:pt x="265" y="521"/>
                  </a:lnTo>
                  <a:lnTo>
                    <a:pt x="271" y="517"/>
                  </a:lnTo>
                  <a:lnTo>
                    <a:pt x="277" y="509"/>
                  </a:lnTo>
                  <a:lnTo>
                    <a:pt x="281" y="502"/>
                  </a:lnTo>
                  <a:lnTo>
                    <a:pt x="283" y="496"/>
                  </a:lnTo>
                  <a:lnTo>
                    <a:pt x="284" y="493"/>
                  </a:lnTo>
                  <a:lnTo>
                    <a:pt x="287" y="493"/>
                  </a:lnTo>
                  <a:lnTo>
                    <a:pt x="294" y="496"/>
                  </a:lnTo>
                  <a:lnTo>
                    <a:pt x="300" y="502"/>
                  </a:lnTo>
                  <a:lnTo>
                    <a:pt x="310" y="508"/>
                  </a:lnTo>
                  <a:lnTo>
                    <a:pt x="316" y="509"/>
                  </a:lnTo>
                  <a:lnTo>
                    <a:pt x="326" y="508"/>
                  </a:lnTo>
                  <a:lnTo>
                    <a:pt x="332" y="509"/>
                  </a:lnTo>
                  <a:lnTo>
                    <a:pt x="337" y="514"/>
                  </a:lnTo>
                  <a:lnTo>
                    <a:pt x="343" y="521"/>
                  </a:lnTo>
                  <a:lnTo>
                    <a:pt x="349" y="533"/>
                  </a:lnTo>
                  <a:lnTo>
                    <a:pt x="365" y="533"/>
                  </a:lnTo>
                  <a:lnTo>
                    <a:pt x="368" y="535"/>
                  </a:lnTo>
                  <a:lnTo>
                    <a:pt x="373" y="538"/>
                  </a:lnTo>
                  <a:lnTo>
                    <a:pt x="375" y="544"/>
                  </a:lnTo>
                  <a:lnTo>
                    <a:pt x="379" y="553"/>
                  </a:lnTo>
                  <a:lnTo>
                    <a:pt x="388" y="560"/>
                  </a:lnTo>
                  <a:lnTo>
                    <a:pt x="399" y="569"/>
                  </a:lnTo>
                  <a:lnTo>
                    <a:pt x="404" y="569"/>
                  </a:lnTo>
                  <a:lnTo>
                    <a:pt x="415" y="573"/>
                  </a:lnTo>
                  <a:lnTo>
                    <a:pt x="417" y="573"/>
                  </a:lnTo>
                  <a:lnTo>
                    <a:pt x="422" y="571"/>
                  </a:lnTo>
                  <a:lnTo>
                    <a:pt x="431" y="568"/>
                  </a:lnTo>
                  <a:lnTo>
                    <a:pt x="437" y="567"/>
                  </a:lnTo>
                  <a:lnTo>
                    <a:pt x="451" y="567"/>
                  </a:lnTo>
                  <a:lnTo>
                    <a:pt x="466" y="564"/>
                  </a:lnTo>
                  <a:lnTo>
                    <a:pt x="470" y="564"/>
                  </a:lnTo>
                  <a:lnTo>
                    <a:pt x="474" y="566"/>
                  </a:lnTo>
                  <a:lnTo>
                    <a:pt x="474" y="570"/>
                  </a:lnTo>
                  <a:lnTo>
                    <a:pt x="473" y="577"/>
                  </a:lnTo>
                  <a:lnTo>
                    <a:pt x="476" y="579"/>
                  </a:lnTo>
                  <a:lnTo>
                    <a:pt x="480" y="580"/>
                  </a:lnTo>
                  <a:lnTo>
                    <a:pt x="484" y="579"/>
                  </a:lnTo>
                  <a:lnTo>
                    <a:pt x="486" y="577"/>
                  </a:lnTo>
                  <a:lnTo>
                    <a:pt x="487" y="570"/>
                  </a:lnTo>
                  <a:lnTo>
                    <a:pt x="490" y="568"/>
                  </a:lnTo>
                  <a:lnTo>
                    <a:pt x="494" y="567"/>
                  </a:lnTo>
                  <a:lnTo>
                    <a:pt x="509" y="567"/>
                  </a:lnTo>
                  <a:lnTo>
                    <a:pt x="522" y="566"/>
                  </a:lnTo>
                  <a:lnTo>
                    <a:pt x="529" y="561"/>
                  </a:lnTo>
                  <a:lnTo>
                    <a:pt x="535" y="556"/>
                  </a:lnTo>
                  <a:lnTo>
                    <a:pt x="542" y="551"/>
                  </a:lnTo>
                  <a:lnTo>
                    <a:pt x="552" y="549"/>
                  </a:lnTo>
                  <a:lnTo>
                    <a:pt x="562" y="551"/>
                  </a:lnTo>
                  <a:lnTo>
                    <a:pt x="575" y="556"/>
                  </a:lnTo>
                  <a:lnTo>
                    <a:pt x="582" y="563"/>
                  </a:lnTo>
                  <a:lnTo>
                    <a:pt x="589" y="565"/>
                  </a:lnTo>
                  <a:lnTo>
                    <a:pt x="611" y="577"/>
                  </a:lnTo>
                  <a:lnTo>
                    <a:pt x="617" y="577"/>
                  </a:lnTo>
                  <a:lnTo>
                    <a:pt x="620" y="571"/>
                  </a:lnTo>
                  <a:lnTo>
                    <a:pt x="621" y="561"/>
                  </a:lnTo>
                  <a:lnTo>
                    <a:pt x="621" y="554"/>
                  </a:lnTo>
                  <a:lnTo>
                    <a:pt x="622" y="539"/>
                  </a:lnTo>
                  <a:lnTo>
                    <a:pt x="628" y="529"/>
                  </a:lnTo>
                  <a:lnTo>
                    <a:pt x="633" y="521"/>
                  </a:lnTo>
                  <a:lnTo>
                    <a:pt x="631" y="512"/>
                  </a:lnTo>
                  <a:lnTo>
                    <a:pt x="620" y="498"/>
                  </a:lnTo>
                  <a:lnTo>
                    <a:pt x="620" y="490"/>
                  </a:lnTo>
                  <a:lnTo>
                    <a:pt x="628" y="486"/>
                  </a:lnTo>
                  <a:lnTo>
                    <a:pt x="634" y="479"/>
                  </a:lnTo>
                  <a:lnTo>
                    <a:pt x="640" y="470"/>
                  </a:lnTo>
                  <a:lnTo>
                    <a:pt x="643" y="461"/>
                  </a:lnTo>
                  <a:lnTo>
                    <a:pt x="644" y="455"/>
                  </a:lnTo>
                  <a:lnTo>
                    <a:pt x="648" y="451"/>
                  </a:lnTo>
                  <a:lnTo>
                    <a:pt x="653" y="446"/>
                  </a:lnTo>
                  <a:lnTo>
                    <a:pt x="663" y="441"/>
                  </a:lnTo>
                  <a:lnTo>
                    <a:pt x="676" y="438"/>
                  </a:lnTo>
                  <a:lnTo>
                    <a:pt x="682" y="433"/>
                  </a:lnTo>
                  <a:lnTo>
                    <a:pt x="689" y="424"/>
                  </a:lnTo>
                  <a:lnTo>
                    <a:pt x="694" y="413"/>
                  </a:lnTo>
                  <a:lnTo>
                    <a:pt x="702" y="410"/>
                  </a:lnTo>
                  <a:lnTo>
                    <a:pt x="712" y="413"/>
                  </a:lnTo>
                  <a:lnTo>
                    <a:pt x="715" y="416"/>
                  </a:lnTo>
                  <a:lnTo>
                    <a:pt x="720" y="417"/>
                  </a:lnTo>
                  <a:lnTo>
                    <a:pt x="730" y="419"/>
                  </a:lnTo>
                  <a:lnTo>
                    <a:pt x="739" y="425"/>
                  </a:lnTo>
                  <a:lnTo>
                    <a:pt x="746" y="429"/>
                  </a:lnTo>
                  <a:lnTo>
                    <a:pt x="758" y="436"/>
                  </a:lnTo>
                  <a:lnTo>
                    <a:pt x="764" y="440"/>
                  </a:lnTo>
                  <a:lnTo>
                    <a:pt x="771" y="448"/>
                  </a:lnTo>
                  <a:lnTo>
                    <a:pt x="775" y="456"/>
                  </a:lnTo>
                  <a:lnTo>
                    <a:pt x="777" y="462"/>
                  </a:lnTo>
                  <a:lnTo>
                    <a:pt x="775" y="471"/>
                  </a:lnTo>
                  <a:lnTo>
                    <a:pt x="771" y="476"/>
                  </a:lnTo>
                  <a:lnTo>
                    <a:pt x="766" y="481"/>
                  </a:lnTo>
                  <a:lnTo>
                    <a:pt x="759" y="492"/>
                  </a:lnTo>
                  <a:lnTo>
                    <a:pt x="748" y="501"/>
                  </a:lnTo>
                  <a:lnTo>
                    <a:pt x="736" y="501"/>
                  </a:lnTo>
                  <a:lnTo>
                    <a:pt x="733" y="503"/>
                  </a:lnTo>
                  <a:lnTo>
                    <a:pt x="728" y="509"/>
                  </a:lnTo>
                  <a:lnTo>
                    <a:pt x="725" y="514"/>
                  </a:lnTo>
                  <a:lnTo>
                    <a:pt x="720" y="522"/>
                  </a:lnTo>
                  <a:lnTo>
                    <a:pt x="720" y="531"/>
                  </a:lnTo>
                  <a:lnTo>
                    <a:pt x="722" y="537"/>
                  </a:lnTo>
                  <a:lnTo>
                    <a:pt x="726" y="543"/>
                  </a:lnTo>
                  <a:lnTo>
                    <a:pt x="733" y="548"/>
                  </a:lnTo>
                  <a:lnTo>
                    <a:pt x="743" y="557"/>
                  </a:lnTo>
                  <a:lnTo>
                    <a:pt x="748" y="562"/>
                  </a:lnTo>
                  <a:lnTo>
                    <a:pt x="755" y="563"/>
                  </a:lnTo>
                  <a:lnTo>
                    <a:pt x="762" y="561"/>
                  </a:lnTo>
                  <a:lnTo>
                    <a:pt x="766" y="553"/>
                  </a:lnTo>
                  <a:lnTo>
                    <a:pt x="768" y="547"/>
                  </a:lnTo>
                  <a:lnTo>
                    <a:pt x="772" y="543"/>
                  </a:lnTo>
                  <a:lnTo>
                    <a:pt x="782" y="535"/>
                  </a:lnTo>
                  <a:lnTo>
                    <a:pt x="787" y="531"/>
                  </a:lnTo>
                  <a:lnTo>
                    <a:pt x="787" y="523"/>
                  </a:lnTo>
                  <a:lnTo>
                    <a:pt x="788" y="514"/>
                  </a:lnTo>
                  <a:lnTo>
                    <a:pt x="790" y="512"/>
                  </a:lnTo>
                  <a:lnTo>
                    <a:pt x="802" y="512"/>
                  </a:lnTo>
                  <a:lnTo>
                    <a:pt x="815" y="516"/>
                  </a:lnTo>
                  <a:lnTo>
                    <a:pt x="826" y="520"/>
                  </a:lnTo>
                  <a:lnTo>
                    <a:pt x="830" y="521"/>
                  </a:lnTo>
                  <a:lnTo>
                    <a:pt x="833" y="519"/>
                  </a:lnTo>
                  <a:lnTo>
                    <a:pt x="837" y="510"/>
                  </a:lnTo>
                  <a:lnTo>
                    <a:pt x="843" y="501"/>
                  </a:lnTo>
                  <a:lnTo>
                    <a:pt x="850" y="493"/>
                  </a:lnTo>
                  <a:lnTo>
                    <a:pt x="857" y="488"/>
                  </a:lnTo>
                  <a:lnTo>
                    <a:pt x="864" y="482"/>
                  </a:lnTo>
                  <a:lnTo>
                    <a:pt x="869" y="473"/>
                  </a:lnTo>
                  <a:lnTo>
                    <a:pt x="873" y="461"/>
                  </a:lnTo>
                  <a:lnTo>
                    <a:pt x="882" y="457"/>
                  </a:lnTo>
                  <a:lnTo>
                    <a:pt x="893" y="458"/>
                  </a:lnTo>
                  <a:lnTo>
                    <a:pt x="900" y="460"/>
                  </a:lnTo>
                  <a:lnTo>
                    <a:pt x="909" y="465"/>
                  </a:lnTo>
                  <a:lnTo>
                    <a:pt x="921" y="471"/>
                  </a:lnTo>
                  <a:lnTo>
                    <a:pt x="932" y="473"/>
                  </a:lnTo>
                  <a:lnTo>
                    <a:pt x="944" y="473"/>
                  </a:lnTo>
                  <a:lnTo>
                    <a:pt x="954" y="474"/>
                  </a:lnTo>
                  <a:lnTo>
                    <a:pt x="959" y="475"/>
                  </a:lnTo>
                  <a:lnTo>
                    <a:pt x="972" y="477"/>
                  </a:lnTo>
                  <a:lnTo>
                    <a:pt x="983" y="477"/>
                  </a:lnTo>
                  <a:lnTo>
                    <a:pt x="987" y="478"/>
                  </a:lnTo>
                  <a:lnTo>
                    <a:pt x="991" y="479"/>
                  </a:lnTo>
                  <a:lnTo>
                    <a:pt x="997" y="479"/>
                  </a:lnTo>
                  <a:lnTo>
                    <a:pt x="1000" y="477"/>
                  </a:lnTo>
                  <a:lnTo>
                    <a:pt x="1001" y="464"/>
                  </a:lnTo>
                  <a:lnTo>
                    <a:pt x="1004" y="459"/>
                  </a:lnTo>
                  <a:lnTo>
                    <a:pt x="1008" y="455"/>
                  </a:lnTo>
                  <a:lnTo>
                    <a:pt x="1017" y="449"/>
                  </a:lnTo>
                  <a:lnTo>
                    <a:pt x="1023" y="444"/>
                  </a:lnTo>
                  <a:lnTo>
                    <a:pt x="1030" y="437"/>
                  </a:lnTo>
                  <a:lnTo>
                    <a:pt x="1037" y="427"/>
                  </a:lnTo>
                  <a:lnTo>
                    <a:pt x="1044" y="422"/>
                  </a:lnTo>
                  <a:lnTo>
                    <a:pt x="1059" y="417"/>
                  </a:lnTo>
                  <a:lnTo>
                    <a:pt x="1062" y="413"/>
                  </a:lnTo>
                  <a:lnTo>
                    <a:pt x="1065" y="408"/>
                  </a:lnTo>
                  <a:lnTo>
                    <a:pt x="1067" y="403"/>
                  </a:lnTo>
                  <a:lnTo>
                    <a:pt x="1072" y="400"/>
                  </a:lnTo>
                  <a:lnTo>
                    <a:pt x="1076" y="398"/>
                  </a:lnTo>
                  <a:lnTo>
                    <a:pt x="1080" y="397"/>
                  </a:lnTo>
                  <a:lnTo>
                    <a:pt x="1085" y="396"/>
                  </a:lnTo>
                  <a:lnTo>
                    <a:pt x="1088" y="393"/>
                  </a:lnTo>
                  <a:lnTo>
                    <a:pt x="1103" y="393"/>
                  </a:lnTo>
                  <a:lnTo>
                    <a:pt x="1112" y="390"/>
                  </a:lnTo>
                  <a:lnTo>
                    <a:pt x="1116" y="383"/>
                  </a:lnTo>
                  <a:lnTo>
                    <a:pt x="1121" y="373"/>
                  </a:lnTo>
                  <a:lnTo>
                    <a:pt x="1125" y="366"/>
                  </a:lnTo>
                  <a:lnTo>
                    <a:pt x="1131" y="363"/>
                  </a:lnTo>
                  <a:lnTo>
                    <a:pt x="1139" y="361"/>
                  </a:lnTo>
                  <a:lnTo>
                    <a:pt x="1148" y="361"/>
                  </a:lnTo>
                  <a:lnTo>
                    <a:pt x="1155" y="357"/>
                  </a:lnTo>
                  <a:lnTo>
                    <a:pt x="1157" y="352"/>
                  </a:lnTo>
                  <a:lnTo>
                    <a:pt x="1160" y="346"/>
                  </a:lnTo>
                  <a:lnTo>
                    <a:pt x="1161" y="339"/>
                  </a:lnTo>
                  <a:lnTo>
                    <a:pt x="1161" y="328"/>
                  </a:lnTo>
                  <a:lnTo>
                    <a:pt x="1154" y="320"/>
                  </a:lnTo>
                  <a:lnTo>
                    <a:pt x="1154" y="313"/>
                  </a:lnTo>
                  <a:lnTo>
                    <a:pt x="1161" y="307"/>
                  </a:lnTo>
                  <a:lnTo>
                    <a:pt x="1164" y="300"/>
                  </a:lnTo>
                  <a:lnTo>
                    <a:pt x="1167" y="292"/>
                  </a:lnTo>
                  <a:lnTo>
                    <a:pt x="1164" y="283"/>
                  </a:lnTo>
                  <a:lnTo>
                    <a:pt x="1163" y="273"/>
                  </a:lnTo>
                  <a:lnTo>
                    <a:pt x="1165" y="262"/>
                  </a:lnTo>
                  <a:lnTo>
                    <a:pt x="1167" y="259"/>
                  </a:lnTo>
                  <a:lnTo>
                    <a:pt x="1167" y="253"/>
                  </a:lnTo>
                  <a:lnTo>
                    <a:pt x="1163" y="246"/>
                  </a:lnTo>
                  <a:lnTo>
                    <a:pt x="1158" y="241"/>
                  </a:lnTo>
                  <a:lnTo>
                    <a:pt x="1148" y="237"/>
                  </a:lnTo>
                  <a:lnTo>
                    <a:pt x="1142" y="233"/>
                  </a:lnTo>
                  <a:lnTo>
                    <a:pt x="1139" y="229"/>
                  </a:lnTo>
                  <a:lnTo>
                    <a:pt x="1128" y="225"/>
                  </a:lnTo>
                  <a:lnTo>
                    <a:pt x="1121" y="214"/>
                  </a:lnTo>
                  <a:lnTo>
                    <a:pt x="1124" y="212"/>
                  </a:lnTo>
                  <a:lnTo>
                    <a:pt x="1129" y="208"/>
                  </a:lnTo>
                  <a:lnTo>
                    <a:pt x="1135" y="206"/>
                  </a:lnTo>
                  <a:lnTo>
                    <a:pt x="1141" y="203"/>
                  </a:lnTo>
                  <a:lnTo>
                    <a:pt x="1144" y="203"/>
                  </a:lnTo>
                  <a:lnTo>
                    <a:pt x="1152" y="207"/>
                  </a:lnTo>
                  <a:lnTo>
                    <a:pt x="1160" y="210"/>
                  </a:lnTo>
                  <a:lnTo>
                    <a:pt x="1164" y="214"/>
                  </a:lnTo>
                  <a:lnTo>
                    <a:pt x="1170" y="216"/>
                  </a:lnTo>
                  <a:lnTo>
                    <a:pt x="1177" y="218"/>
                  </a:lnTo>
                  <a:lnTo>
                    <a:pt x="1186" y="226"/>
                  </a:lnTo>
                  <a:lnTo>
                    <a:pt x="1196" y="236"/>
                  </a:lnTo>
                  <a:lnTo>
                    <a:pt x="1199" y="244"/>
                  </a:lnTo>
                  <a:lnTo>
                    <a:pt x="1200" y="252"/>
                  </a:lnTo>
                  <a:lnTo>
                    <a:pt x="1203" y="258"/>
                  </a:lnTo>
                  <a:lnTo>
                    <a:pt x="1207" y="263"/>
                  </a:lnTo>
                  <a:lnTo>
                    <a:pt x="1210" y="265"/>
                  </a:lnTo>
                  <a:lnTo>
                    <a:pt x="1219" y="263"/>
                  </a:lnTo>
                  <a:lnTo>
                    <a:pt x="1229" y="263"/>
                  </a:lnTo>
                  <a:lnTo>
                    <a:pt x="1239" y="259"/>
                  </a:lnTo>
                  <a:lnTo>
                    <a:pt x="1248" y="256"/>
                  </a:lnTo>
                  <a:lnTo>
                    <a:pt x="1256" y="252"/>
                  </a:lnTo>
                  <a:lnTo>
                    <a:pt x="1265" y="247"/>
                  </a:lnTo>
                  <a:lnTo>
                    <a:pt x="1273" y="245"/>
                  </a:lnTo>
                  <a:lnTo>
                    <a:pt x="1285" y="240"/>
                  </a:lnTo>
                  <a:lnTo>
                    <a:pt x="1282" y="237"/>
                  </a:lnTo>
                  <a:lnTo>
                    <a:pt x="1281" y="227"/>
                  </a:lnTo>
                  <a:lnTo>
                    <a:pt x="1281" y="222"/>
                  </a:lnTo>
                  <a:lnTo>
                    <a:pt x="1282" y="216"/>
                  </a:lnTo>
                  <a:lnTo>
                    <a:pt x="1281" y="210"/>
                  </a:lnTo>
                  <a:lnTo>
                    <a:pt x="1281" y="206"/>
                  </a:lnTo>
                  <a:lnTo>
                    <a:pt x="1288" y="201"/>
                  </a:lnTo>
                  <a:lnTo>
                    <a:pt x="1292" y="195"/>
                  </a:lnTo>
                  <a:lnTo>
                    <a:pt x="1295" y="191"/>
                  </a:lnTo>
                  <a:lnTo>
                    <a:pt x="1299" y="188"/>
                  </a:lnTo>
                  <a:lnTo>
                    <a:pt x="1305" y="184"/>
                  </a:lnTo>
                  <a:lnTo>
                    <a:pt x="1309" y="178"/>
                  </a:lnTo>
                  <a:lnTo>
                    <a:pt x="1312" y="172"/>
                  </a:lnTo>
                  <a:lnTo>
                    <a:pt x="1315" y="168"/>
                  </a:lnTo>
                  <a:lnTo>
                    <a:pt x="1315" y="156"/>
                  </a:lnTo>
                  <a:lnTo>
                    <a:pt x="1318" y="150"/>
                  </a:lnTo>
                  <a:lnTo>
                    <a:pt x="1320" y="142"/>
                  </a:lnTo>
                  <a:lnTo>
                    <a:pt x="1321" y="136"/>
                  </a:lnTo>
                  <a:lnTo>
                    <a:pt x="1324" y="128"/>
                  </a:lnTo>
                  <a:lnTo>
                    <a:pt x="1321" y="119"/>
                  </a:lnTo>
                  <a:lnTo>
                    <a:pt x="1311" y="112"/>
                  </a:lnTo>
                  <a:lnTo>
                    <a:pt x="1309" y="107"/>
                  </a:lnTo>
                  <a:lnTo>
                    <a:pt x="1314" y="98"/>
                  </a:lnTo>
                  <a:lnTo>
                    <a:pt x="1318" y="91"/>
                  </a:lnTo>
                  <a:lnTo>
                    <a:pt x="1322" y="86"/>
                  </a:lnTo>
                  <a:lnTo>
                    <a:pt x="1322" y="80"/>
                  </a:lnTo>
                  <a:lnTo>
                    <a:pt x="1317" y="72"/>
                  </a:lnTo>
                  <a:lnTo>
                    <a:pt x="1312" y="65"/>
                  </a:lnTo>
                  <a:lnTo>
                    <a:pt x="1307" y="62"/>
                  </a:lnTo>
                  <a:lnTo>
                    <a:pt x="1302" y="61"/>
                  </a:lnTo>
                  <a:lnTo>
                    <a:pt x="1308" y="55"/>
                  </a:lnTo>
                  <a:lnTo>
                    <a:pt x="1311" y="56"/>
                  </a:lnTo>
                  <a:lnTo>
                    <a:pt x="1321" y="59"/>
                  </a:lnTo>
                  <a:lnTo>
                    <a:pt x="1335" y="67"/>
                  </a:lnTo>
                  <a:lnTo>
                    <a:pt x="1344" y="72"/>
                  </a:lnTo>
                  <a:lnTo>
                    <a:pt x="1353" y="75"/>
                  </a:lnTo>
                  <a:lnTo>
                    <a:pt x="1361" y="77"/>
                  </a:lnTo>
                  <a:lnTo>
                    <a:pt x="1371" y="77"/>
                  </a:lnTo>
                  <a:lnTo>
                    <a:pt x="1380" y="73"/>
                  </a:lnTo>
                  <a:lnTo>
                    <a:pt x="1387" y="69"/>
                  </a:lnTo>
                  <a:lnTo>
                    <a:pt x="1399" y="64"/>
                  </a:lnTo>
                  <a:lnTo>
                    <a:pt x="1413" y="55"/>
                  </a:lnTo>
                  <a:lnTo>
                    <a:pt x="1422" y="45"/>
                  </a:lnTo>
                  <a:lnTo>
                    <a:pt x="1425" y="35"/>
                  </a:lnTo>
                  <a:lnTo>
                    <a:pt x="1430" y="25"/>
                  </a:lnTo>
                  <a:lnTo>
                    <a:pt x="1438" y="16"/>
                  </a:lnTo>
                  <a:lnTo>
                    <a:pt x="1448" y="16"/>
                  </a:lnTo>
                  <a:lnTo>
                    <a:pt x="1453" y="18"/>
                  </a:lnTo>
                  <a:lnTo>
                    <a:pt x="1453" y="28"/>
                  </a:lnTo>
                  <a:lnTo>
                    <a:pt x="1458" y="31"/>
                  </a:lnTo>
                  <a:lnTo>
                    <a:pt x="1461" y="30"/>
                  </a:lnTo>
                  <a:lnTo>
                    <a:pt x="1468" y="30"/>
                  </a:lnTo>
                  <a:lnTo>
                    <a:pt x="1474" y="29"/>
                  </a:lnTo>
                  <a:lnTo>
                    <a:pt x="1478" y="22"/>
                  </a:lnTo>
                  <a:lnTo>
                    <a:pt x="1485" y="20"/>
                  </a:lnTo>
                  <a:lnTo>
                    <a:pt x="1485" y="19"/>
                  </a:lnTo>
                  <a:lnTo>
                    <a:pt x="1484" y="18"/>
                  </a:lnTo>
                  <a:lnTo>
                    <a:pt x="1482" y="13"/>
                  </a:lnTo>
                  <a:lnTo>
                    <a:pt x="1485" y="9"/>
                  </a:lnTo>
                  <a:lnTo>
                    <a:pt x="1485" y="6"/>
                  </a:lnTo>
                  <a:lnTo>
                    <a:pt x="1491" y="2"/>
                  </a:lnTo>
                  <a:lnTo>
                    <a:pt x="1495" y="0"/>
                  </a:lnTo>
                  <a:lnTo>
                    <a:pt x="1500" y="0"/>
                  </a:lnTo>
                  <a:lnTo>
                    <a:pt x="1507" y="2"/>
                  </a:lnTo>
                  <a:lnTo>
                    <a:pt x="1512" y="3"/>
                  </a:lnTo>
                  <a:lnTo>
                    <a:pt x="1515" y="7"/>
                  </a:lnTo>
                  <a:lnTo>
                    <a:pt x="1524" y="8"/>
                  </a:lnTo>
                  <a:lnTo>
                    <a:pt x="1531" y="11"/>
                  </a:lnTo>
                  <a:lnTo>
                    <a:pt x="1534" y="11"/>
                  </a:lnTo>
                  <a:lnTo>
                    <a:pt x="1538" y="9"/>
                  </a:lnTo>
                  <a:lnTo>
                    <a:pt x="1543" y="8"/>
                  </a:lnTo>
                  <a:lnTo>
                    <a:pt x="1546" y="7"/>
                  </a:lnTo>
                  <a:lnTo>
                    <a:pt x="1553" y="4"/>
                  </a:lnTo>
                  <a:lnTo>
                    <a:pt x="1556" y="3"/>
                  </a:lnTo>
                  <a:lnTo>
                    <a:pt x="1560" y="2"/>
                  </a:lnTo>
                  <a:lnTo>
                    <a:pt x="1563" y="2"/>
                  </a:lnTo>
                  <a:lnTo>
                    <a:pt x="1573" y="5"/>
                  </a:lnTo>
                  <a:lnTo>
                    <a:pt x="1590" y="12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</a:endParaRPr>
            </a:p>
          </p:txBody>
        </p:sp>
        <p:sp>
          <p:nvSpPr>
            <p:cNvPr id="243" name="Freeform 2"/>
            <p:cNvSpPr>
              <a:spLocks/>
            </p:cNvSpPr>
            <p:nvPr/>
          </p:nvSpPr>
          <p:spPr bwMode="auto">
            <a:xfrm>
              <a:off x="1582826" y="3806438"/>
              <a:ext cx="6822" cy="1653"/>
            </a:xfrm>
            <a:custGeom>
              <a:avLst/>
              <a:gdLst>
                <a:gd name="T0" fmla="*/ 2147483647 w 3"/>
                <a:gd name="T1" fmla="*/ 0 h 3"/>
                <a:gd name="T2" fmla="*/ 2147483647 w 3"/>
                <a:gd name="T3" fmla="*/ 2147483647 h 3"/>
                <a:gd name="T4" fmla="*/ 2147483647 w 3"/>
                <a:gd name="T5" fmla="*/ 2147483647 h 3"/>
                <a:gd name="T6" fmla="*/ 0 w 3"/>
                <a:gd name="T7" fmla="*/ 2147483647 h 3"/>
                <a:gd name="T8" fmla="*/ 2147483647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1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44" name="Freeform 3"/>
            <p:cNvSpPr>
              <a:spLocks/>
            </p:cNvSpPr>
            <p:nvPr/>
          </p:nvSpPr>
          <p:spPr bwMode="auto">
            <a:xfrm>
              <a:off x="1582826" y="3806438"/>
              <a:ext cx="6822" cy="1653"/>
            </a:xfrm>
            <a:custGeom>
              <a:avLst/>
              <a:gdLst>
                <a:gd name="T0" fmla="*/ 2147483647 w 3"/>
                <a:gd name="T1" fmla="*/ 0 h 3"/>
                <a:gd name="T2" fmla="*/ 2147483647 w 3"/>
                <a:gd name="T3" fmla="*/ 2147483647 h 3"/>
                <a:gd name="T4" fmla="*/ 2147483647 w 3"/>
                <a:gd name="T5" fmla="*/ 2147483647 h 3"/>
                <a:gd name="T6" fmla="*/ 0 w 3"/>
                <a:gd name="T7" fmla="*/ 2147483647 h 3"/>
                <a:gd name="T8" fmla="*/ 2147483647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1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0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45" name="Freeform 4"/>
            <p:cNvSpPr>
              <a:spLocks/>
            </p:cNvSpPr>
            <p:nvPr/>
          </p:nvSpPr>
          <p:spPr bwMode="auto">
            <a:xfrm>
              <a:off x="2227514" y="3649381"/>
              <a:ext cx="3411" cy="9920"/>
            </a:xfrm>
            <a:custGeom>
              <a:avLst/>
              <a:gdLst>
                <a:gd name="T0" fmla="*/ 2147483647 w 3"/>
                <a:gd name="T1" fmla="*/ 0 h 10"/>
                <a:gd name="T2" fmla="*/ 2147483647 w 3"/>
                <a:gd name="T3" fmla="*/ 2147483647 h 10"/>
                <a:gd name="T4" fmla="*/ 0 w 3"/>
                <a:gd name="T5" fmla="*/ 2147483647 h 10"/>
                <a:gd name="T6" fmla="*/ 2147483647 w 3"/>
                <a:gd name="T7" fmla="*/ 0 h 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10"/>
                <a:gd name="T14" fmla="*/ 3 w 3"/>
                <a:gd name="T15" fmla="*/ 10 h 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10">
                  <a:moveTo>
                    <a:pt x="3" y="0"/>
                  </a:moveTo>
                  <a:lnTo>
                    <a:pt x="3" y="4"/>
                  </a:lnTo>
                  <a:lnTo>
                    <a:pt x="0" y="1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46" name="Freeform 5"/>
            <p:cNvSpPr>
              <a:spLocks/>
            </p:cNvSpPr>
            <p:nvPr/>
          </p:nvSpPr>
          <p:spPr bwMode="auto">
            <a:xfrm>
              <a:off x="2227514" y="3649381"/>
              <a:ext cx="3411" cy="9920"/>
            </a:xfrm>
            <a:custGeom>
              <a:avLst/>
              <a:gdLst>
                <a:gd name="T0" fmla="*/ 2147483647 w 3"/>
                <a:gd name="T1" fmla="*/ 0 h 10"/>
                <a:gd name="T2" fmla="*/ 2147483647 w 3"/>
                <a:gd name="T3" fmla="*/ 2147483647 h 10"/>
                <a:gd name="T4" fmla="*/ 0 w 3"/>
                <a:gd name="T5" fmla="*/ 2147483647 h 10"/>
                <a:gd name="T6" fmla="*/ 2147483647 w 3"/>
                <a:gd name="T7" fmla="*/ 0 h 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10"/>
                <a:gd name="T14" fmla="*/ 3 w 3"/>
                <a:gd name="T15" fmla="*/ 10 h 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10">
                  <a:moveTo>
                    <a:pt x="3" y="0"/>
                  </a:moveTo>
                  <a:lnTo>
                    <a:pt x="3" y="4"/>
                  </a:lnTo>
                  <a:lnTo>
                    <a:pt x="0" y="10"/>
                  </a:lnTo>
                  <a:lnTo>
                    <a:pt x="3" y="0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47" name="Freeform 6"/>
            <p:cNvSpPr>
              <a:spLocks/>
            </p:cNvSpPr>
            <p:nvPr/>
          </p:nvSpPr>
          <p:spPr bwMode="auto">
            <a:xfrm>
              <a:off x="1715856" y="3383211"/>
              <a:ext cx="0" cy="1653"/>
            </a:xfrm>
            <a:custGeom>
              <a:avLst/>
              <a:gdLst>
                <a:gd name="T0" fmla="*/ 0 w 1"/>
                <a:gd name="T1" fmla="*/ 2147483647 h 2"/>
                <a:gd name="T2" fmla="*/ 0 w 1"/>
                <a:gd name="T3" fmla="*/ 2147483647 h 2"/>
                <a:gd name="T4" fmla="*/ 0 w 1"/>
                <a:gd name="T5" fmla="*/ 2147483647 h 2"/>
                <a:gd name="T6" fmla="*/ 0 w 1"/>
                <a:gd name="T7" fmla="*/ 0 h 2"/>
                <a:gd name="T8" fmla="*/ 0 w 1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0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1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2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48" name="Freeform 8"/>
            <p:cNvSpPr>
              <a:spLocks/>
            </p:cNvSpPr>
            <p:nvPr/>
          </p:nvSpPr>
          <p:spPr bwMode="auto">
            <a:xfrm>
              <a:off x="1265598" y="4677691"/>
              <a:ext cx="6822" cy="1654"/>
            </a:xfrm>
            <a:custGeom>
              <a:avLst/>
              <a:gdLst>
                <a:gd name="T0" fmla="*/ 2147483647 w 10"/>
                <a:gd name="T1" fmla="*/ 2147483647 h 7"/>
                <a:gd name="T2" fmla="*/ 0 w 10"/>
                <a:gd name="T3" fmla="*/ 2147483647 h 7"/>
                <a:gd name="T4" fmla="*/ 2147483647 w 10"/>
                <a:gd name="T5" fmla="*/ 0 h 7"/>
                <a:gd name="T6" fmla="*/ 2147483647 w 10"/>
                <a:gd name="T7" fmla="*/ 2147483647 h 7"/>
                <a:gd name="T8" fmla="*/ 2147483647 w 10"/>
                <a:gd name="T9" fmla="*/ 2147483647 h 7"/>
                <a:gd name="T10" fmla="*/ 2147483647 w 10"/>
                <a:gd name="T11" fmla="*/ 2147483647 h 7"/>
                <a:gd name="T12" fmla="*/ 2147483647 w 10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7"/>
                <a:gd name="T23" fmla="*/ 10 w 1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7">
                  <a:moveTo>
                    <a:pt x="5" y="7"/>
                  </a:moveTo>
                  <a:lnTo>
                    <a:pt x="0" y="6"/>
                  </a:lnTo>
                  <a:lnTo>
                    <a:pt x="3" y="0"/>
                  </a:lnTo>
                  <a:lnTo>
                    <a:pt x="10" y="1"/>
                  </a:lnTo>
                  <a:lnTo>
                    <a:pt x="8" y="6"/>
                  </a:lnTo>
                  <a:lnTo>
                    <a:pt x="5" y="6"/>
                  </a:lnTo>
                  <a:lnTo>
                    <a:pt x="5" y="7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49" name="Freeform 10"/>
            <p:cNvSpPr>
              <a:spLocks/>
            </p:cNvSpPr>
            <p:nvPr/>
          </p:nvSpPr>
          <p:spPr bwMode="auto">
            <a:xfrm>
              <a:off x="1357696" y="2141634"/>
              <a:ext cx="3411" cy="6613"/>
            </a:xfrm>
            <a:custGeom>
              <a:avLst/>
              <a:gdLst>
                <a:gd name="T0" fmla="*/ 2147483647 w 9"/>
                <a:gd name="T1" fmla="*/ 2147483647 h 10"/>
                <a:gd name="T2" fmla="*/ 0 w 9"/>
                <a:gd name="T3" fmla="*/ 2147483647 h 10"/>
                <a:gd name="T4" fmla="*/ 0 w 9"/>
                <a:gd name="T5" fmla="*/ 2147483647 h 10"/>
                <a:gd name="T6" fmla="*/ 2147483647 w 9"/>
                <a:gd name="T7" fmla="*/ 2147483647 h 10"/>
                <a:gd name="T8" fmla="*/ 2147483647 w 9"/>
                <a:gd name="T9" fmla="*/ 2147483647 h 10"/>
                <a:gd name="T10" fmla="*/ 2147483647 w 9"/>
                <a:gd name="T11" fmla="*/ 0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2147483647 w 9"/>
                <a:gd name="T17" fmla="*/ 2147483647 h 10"/>
                <a:gd name="T18" fmla="*/ 2147483647 w 9"/>
                <a:gd name="T19" fmla="*/ 2147483647 h 10"/>
                <a:gd name="T20" fmla="*/ 2147483647 w 9"/>
                <a:gd name="T21" fmla="*/ 2147483647 h 10"/>
                <a:gd name="T22" fmla="*/ 2147483647 w 9"/>
                <a:gd name="T23" fmla="*/ 2147483647 h 10"/>
                <a:gd name="T24" fmla="*/ 2147483647 w 9"/>
                <a:gd name="T25" fmla="*/ 2147483647 h 10"/>
                <a:gd name="T26" fmla="*/ 2147483647 w 9"/>
                <a:gd name="T27" fmla="*/ 2147483647 h 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"/>
                <a:gd name="T43" fmla="*/ 0 h 10"/>
                <a:gd name="T44" fmla="*/ 9 w 9"/>
                <a:gd name="T45" fmla="*/ 10 h 1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" h="10">
                  <a:moveTo>
                    <a:pt x="3" y="10"/>
                  </a:moveTo>
                  <a:lnTo>
                    <a:pt x="0" y="7"/>
                  </a:lnTo>
                  <a:lnTo>
                    <a:pt x="0" y="5"/>
                  </a:lnTo>
                  <a:lnTo>
                    <a:pt x="2" y="4"/>
                  </a:lnTo>
                  <a:lnTo>
                    <a:pt x="2" y="2"/>
                  </a:lnTo>
                  <a:lnTo>
                    <a:pt x="5" y="0"/>
                  </a:lnTo>
                  <a:lnTo>
                    <a:pt x="6" y="2"/>
                  </a:lnTo>
                  <a:lnTo>
                    <a:pt x="8" y="1"/>
                  </a:lnTo>
                  <a:lnTo>
                    <a:pt x="9" y="2"/>
                  </a:lnTo>
                  <a:lnTo>
                    <a:pt x="8" y="3"/>
                  </a:lnTo>
                  <a:lnTo>
                    <a:pt x="9" y="4"/>
                  </a:lnTo>
                  <a:lnTo>
                    <a:pt x="6" y="5"/>
                  </a:lnTo>
                  <a:lnTo>
                    <a:pt x="6" y="7"/>
                  </a:lnTo>
                  <a:lnTo>
                    <a:pt x="3" y="10"/>
                  </a:ln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50" name="Freeform 11"/>
            <p:cNvSpPr>
              <a:spLocks/>
            </p:cNvSpPr>
            <p:nvPr/>
          </p:nvSpPr>
          <p:spPr bwMode="auto">
            <a:xfrm>
              <a:off x="1357696" y="2141634"/>
              <a:ext cx="3411" cy="6613"/>
            </a:xfrm>
            <a:custGeom>
              <a:avLst/>
              <a:gdLst>
                <a:gd name="T0" fmla="*/ 2147483647 w 9"/>
                <a:gd name="T1" fmla="*/ 2147483647 h 10"/>
                <a:gd name="T2" fmla="*/ 0 w 9"/>
                <a:gd name="T3" fmla="*/ 2147483647 h 10"/>
                <a:gd name="T4" fmla="*/ 0 w 9"/>
                <a:gd name="T5" fmla="*/ 2147483647 h 10"/>
                <a:gd name="T6" fmla="*/ 2147483647 w 9"/>
                <a:gd name="T7" fmla="*/ 2147483647 h 10"/>
                <a:gd name="T8" fmla="*/ 2147483647 w 9"/>
                <a:gd name="T9" fmla="*/ 2147483647 h 10"/>
                <a:gd name="T10" fmla="*/ 2147483647 w 9"/>
                <a:gd name="T11" fmla="*/ 0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2147483647 w 9"/>
                <a:gd name="T17" fmla="*/ 2147483647 h 10"/>
                <a:gd name="T18" fmla="*/ 2147483647 w 9"/>
                <a:gd name="T19" fmla="*/ 2147483647 h 10"/>
                <a:gd name="T20" fmla="*/ 2147483647 w 9"/>
                <a:gd name="T21" fmla="*/ 2147483647 h 10"/>
                <a:gd name="T22" fmla="*/ 2147483647 w 9"/>
                <a:gd name="T23" fmla="*/ 2147483647 h 10"/>
                <a:gd name="T24" fmla="*/ 2147483647 w 9"/>
                <a:gd name="T25" fmla="*/ 2147483647 h 10"/>
                <a:gd name="T26" fmla="*/ 2147483647 w 9"/>
                <a:gd name="T27" fmla="*/ 2147483647 h 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"/>
                <a:gd name="T43" fmla="*/ 0 h 10"/>
                <a:gd name="T44" fmla="*/ 9 w 9"/>
                <a:gd name="T45" fmla="*/ 10 h 1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" h="10">
                  <a:moveTo>
                    <a:pt x="3" y="10"/>
                  </a:moveTo>
                  <a:lnTo>
                    <a:pt x="0" y="7"/>
                  </a:lnTo>
                  <a:lnTo>
                    <a:pt x="0" y="5"/>
                  </a:lnTo>
                  <a:lnTo>
                    <a:pt x="2" y="4"/>
                  </a:lnTo>
                  <a:lnTo>
                    <a:pt x="2" y="2"/>
                  </a:lnTo>
                  <a:lnTo>
                    <a:pt x="5" y="0"/>
                  </a:lnTo>
                  <a:lnTo>
                    <a:pt x="6" y="2"/>
                  </a:lnTo>
                  <a:lnTo>
                    <a:pt x="8" y="1"/>
                  </a:lnTo>
                  <a:lnTo>
                    <a:pt x="9" y="2"/>
                  </a:lnTo>
                  <a:lnTo>
                    <a:pt x="8" y="3"/>
                  </a:lnTo>
                  <a:lnTo>
                    <a:pt x="9" y="4"/>
                  </a:lnTo>
                  <a:lnTo>
                    <a:pt x="6" y="5"/>
                  </a:lnTo>
                  <a:lnTo>
                    <a:pt x="6" y="7"/>
                  </a:lnTo>
                  <a:lnTo>
                    <a:pt x="3" y="10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51" name="Freeform 12"/>
            <p:cNvSpPr>
              <a:spLocks/>
            </p:cNvSpPr>
            <p:nvPr/>
          </p:nvSpPr>
          <p:spPr bwMode="auto">
            <a:xfrm>
              <a:off x="2382717" y="4368537"/>
              <a:ext cx="3411" cy="8266"/>
            </a:xfrm>
            <a:custGeom>
              <a:avLst/>
              <a:gdLst>
                <a:gd name="T0" fmla="*/ 2147483647 w 9"/>
                <a:gd name="T1" fmla="*/ 2147483647 h 10"/>
                <a:gd name="T2" fmla="*/ 0 w 9"/>
                <a:gd name="T3" fmla="*/ 2147483647 h 10"/>
                <a:gd name="T4" fmla="*/ 0 w 9"/>
                <a:gd name="T5" fmla="*/ 2147483647 h 10"/>
                <a:gd name="T6" fmla="*/ 2147483647 w 9"/>
                <a:gd name="T7" fmla="*/ 0 h 10"/>
                <a:gd name="T8" fmla="*/ 2147483647 w 9"/>
                <a:gd name="T9" fmla="*/ 2147483647 h 10"/>
                <a:gd name="T10" fmla="*/ 2147483647 w 9"/>
                <a:gd name="T11" fmla="*/ 2147483647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10"/>
                <a:gd name="T26" fmla="*/ 9 w 9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10">
                  <a:moveTo>
                    <a:pt x="5" y="10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5" y="0"/>
                  </a:lnTo>
                  <a:lnTo>
                    <a:pt x="9" y="5"/>
                  </a:lnTo>
                  <a:lnTo>
                    <a:pt x="6" y="6"/>
                  </a:lnTo>
                  <a:lnTo>
                    <a:pt x="9" y="9"/>
                  </a:lnTo>
                  <a:lnTo>
                    <a:pt x="5" y="10"/>
                  </a:ln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52" name="Freeform 13"/>
            <p:cNvSpPr>
              <a:spLocks/>
            </p:cNvSpPr>
            <p:nvPr/>
          </p:nvSpPr>
          <p:spPr bwMode="auto">
            <a:xfrm>
              <a:off x="2382717" y="4368537"/>
              <a:ext cx="3411" cy="8266"/>
            </a:xfrm>
            <a:custGeom>
              <a:avLst/>
              <a:gdLst>
                <a:gd name="T0" fmla="*/ 2147483647 w 9"/>
                <a:gd name="T1" fmla="*/ 2147483647 h 10"/>
                <a:gd name="T2" fmla="*/ 0 w 9"/>
                <a:gd name="T3" fmla="*/ 2147483647 h 10"/>
                <a:gd name="T4" fmla="*/ 0 w 9"/>
                <a:gd name="T5" fmla="*/ 2147483647 h 10"/>
                <a:gd name="T6" fmla="*/ 2147483647 w 9"/>
                <a:gd name="T7" fmla="*/ 0 h 10"/>
                <a:gd name="T8" fmla="*/ 2147483647 w 9"/>
                <a:gd name="T9" fmla="*/ 2147483647 h 10"/>
                <a:gd name="T10" fmla="*/ 2147483647 w 9"/>
                <a:gd name="T11" fmla="*/ 2147483647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10"/>
                <a:gd name="T26" fmla="*/ 9 w 9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10">
                  <a:moveTo>
                    <a:pt x="5" y="10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5" y="0"/>
                  </a:lnTo>
                  <a:lnTo>
                    <a:pt x="9" y="5"/>
                  </a:lnTo>
                  <a:lnTo>
                    <a:pt x="6" y="6"/>
                  </a:lnTo>
                  <a:lnTo>
                    <a:pt x="9" y="9"/>
                  </a:lnTo>
                  <a:lnTo>
                    <a:pt x="5" y="10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55" name="Line 20"/>
            <p:cNvSpPr>
              <a:spLocks noChangeShapeType="1"/>
            </p:cNvSpPr>
            <p:nvPr/>
          </p:nvSpPr>
          <p:spPr bwMode="auto">
            <a:xfrm flipH="1" flipV="1">
              <a:off x="1714152" y="3097201"/>
              <a:ext cx="1705" cy="3307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56" name="Line 21"/>
            <p:cNvSpPr>
              <a:spLocks noChangeShapeType="1"/>
            </p:cNvSpPr>
            <p:nvPr/>
          </p:nvSpPr>
          <p:spPr bwMode="auto">
            <a:xfrm flipH="1" flipV="1">
              <a:off x="1707330" y="3105468"/>
              <a:ext cx="6822" cy="1653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57" name="Line 22"/>
            <p:cNvSpPr>
              <a:spLocks noChangeShapeType="1"/>
            </p:cNvSpPr>
            <p:nvPr/>
          </p:nvSpPr>
          <p:spPr bwMode="auto">
            <a:xfrm flipH="1" flipV="1">
              <a:off x="1702212" y="3115388"/>
              <a:ext cx="0" cy="1653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58" name="Line 23"/>
            <p:cNvSpPr>
              <a:spLocks noChangeShapeType="1"/>
            </p:cNvSpPr>
            <p:nvPr/>
          </p:nvSpPr>
          <p:spPr bwMode="auto">
            <a:xfrm flipH="1" flipV="1">
              <a:off x="1693686" y="3128613"/>
              <a:ext cx="5117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59" name="Line 24"/>
            <p:cNvSpPr>
              <a:spLocks noChangeShapeType="1"/>
            </p:cNvSpPr>
            <p:nvPr/>
          </p:nvSpPr>
          <p:spPr bwMode="auto">
            <a:xfrm flipH="1" flipV="1">
              <a:off x="1685157" y="3136879"/>
              <a:ext cx="1706" cy="1654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60" name="Line 25"/>
            <p:cNvSpPr>
              <a:spLocks noChangeShapeType="1"/>
            </p:cNvSpPr>
            <p:nvPr/>
          </p:nvSpPr>
          <p:spPr bwMode="auto">
            <a:xfrm flipH="1" flipV="1">
              <a:off x="1671513" y="3141840"/>
              <a:ext cx="0" cy="4959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61" name="Line 26"/>
            <p:cNvSpPr>
              <a:spLocks noChangeShapeType="1"/>
            </p:cNvSpPr>
            <p:nvPr/>
          </p:nvSpPr>
          <p:spPr bwMode="auto">
            <a:xfrm flipH="1" flipV="1">
              <a:off x="1668102" y="3153411"/>
              <a:ext cx="0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62" name="Line 27"/>
            <p:cNvSpPr>
              <a:spLocks noChangeShapeType="1"/>
            </p:cNvSpPr>
            <p:nvPr/>
          </p:nvSpPr>
          <p:spPr bwMode="auto">
            <a:xfrm flipV="1">
              <a:off x="1654458" y="3163331"/>
              <a:ext cx="3411" cy="1654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63" name="Line 28"/>
            <p:cNvSpPr>
              <a:spLocks noChangeShapeType="1"/>
            </p:cNvSpPr>
            <p:nvPr/>
          </p:nvSpPr>
          <p:spPr bwMode="auto">
            <a:xfrm flipH="1">
              <a:off x="1645931" y="3183170"/>
              <a:ext cx="3411" cy="1654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64" name="Line 29"/>
            <p:cNvSpPr>
              <a:spLocks noChangeShapeType="1"/>
            </p:cNvSpPr>
            <p:nvPr/>
          </p:nvSpPr>
          <p:spPr bwMode="auto">
            <a:xfrm flipH="1">
              <a:off x="1645931" y="3193089"/>
              <a:ext cx="3411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65" name="Line 30"/>
            <p:cNvSpPr>
              <a:spLocks noChangeShapeType="1"/>
            </p:cNvSpPr>
            <p:nvPr/>
          </p:nvSpPr>
          <p:spPr bwMode="auto">
            <a:xfrm flipH="1">
              <a:off x="1645931" y="3203008"/>
              <a:ext cx="3411" cy="1654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66" name="Line 31"/>
            <p:cNvSpPr>
              <a:spLocks noChangeShapeType="1"/>
            </p:cNvSpPr>
            <p:nvPr/>
          </p:nvSpPr>
          <p:spPr bwMode="auto">
            <a:xfrm flipH="1" flipV="1">
              <a:off x="1639109" y="3219541"/>
              <a:ext cx="5117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67" name="Line 32"/>
            <p:cNvSpPr>
              <a:spLocks noChangeShapeType="1"/>
            </p:cNvSpPr>
            <p:nvPr/>
          </p:nvSpPr>
          <p:spPr bwMode="auto">
            <a:xfrm flipH="1">
              <a:off x="1633991" y="3227807"/>
              <a:ext cx="1706" cy="1653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68" name="Line 33"/>
            <p:cNvSpPr>
              <a:spLocks noChangeShapeType="1"/>
            </p:cNvSpPr>
            <p:nvPr/>
          </p:nvSpPr>
          <p:spPr bwMode="auto">
            <a:xfrm flipH="1">
              <a:off x="1635698" y="3237727"/>
              <a:ext cx="3411" cy="1653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69" name="Line 34"/>
            <p:cNvSpPr>
              <a:spLocks noChangeShapeType="1"/>
            </p:cNvSpPr>
            <p:nvPr/>
          </p:nvSpPr>
          <p:spPr bwMode="auto">
            <a:xfrm flipH="1" flipV="1">
              <a:off x="1633991" y="3252605"/>
              <a:ext cx="1706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70" name="Line 35"/>
            <p:cNvSpPr>
              <a:spLocks noChangeShapeType="1"/>
            </p:cNvSpPr>
            <p:nvPr/>
          </p:nvSpPr>
          <p:spPr bwMode="auto">
            <a:xfrm flipH="1">
              <a:off x="1633991" y="3264178"/>
              <a:ext cx="1706" cy="4959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71" name="Line 36"/>
            <p:cNvSpPr>
              <a:spLocks noChangeShapeType="1"/>
            </p:cNvSpPr>
            <p:nvPr/>
          </p:nvSpPr>
          <p:spPr bwMode="auto">
            <a:xfrm flipH="1" flipV="1">
              <a:off x="1633991" y="3275751"/>
              <a:ext cx="1706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72" name="Line 37"/>
            <p:cNvSpPr>
              <a:spLocks noChangeShapeType="1"/>
            </p:cNvSpPr>
            <p:nvPr/>
          </p:nvSpPr>
          <p:spPr bwMode="auto">
            <a:xfrm flipH="1">
              <a:off x="1627169" y="3290630"/>
              <a:ext cx="6822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73" name="Line 38"/>
            <p:cNvSpPr>
              <a:spLocks noChangeShapeType="1"/>
            </p:cNvSpPr>
            <p:nvPr/>
          </p:nvSpPr>
          <p:spPr bwMode="auto">
            <a:xfrm flipH="1">
              <a:off x="1627169" y="3302203"/>
              <a:ext cx="6822" cy="1654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74" name="Line 40"/>
            <p:cNvSpPr>
              <a:spLocks noChangeShapeType="1"/>
            </p:cNvSpPr>
            <p:nvPr/>
          </p:nvSpPr>
          <p:spPr bwMode="auto">
            <a:xfrm flipH="1">
              <a:off x="1995563" y="2202803"/>
              <a:ext cx="6822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75" name="Line 42"/>
            <p:cNvSpPr>
              <a:spLocks noChangeShapeType="1"/>
            </p:cNvSpPr>
            <p:nvPr/>
          </p:nvSpPr>
          <p:spPr bwMode="auto">
            <a:xfrm flipH="1">
              <a:off x="1995563" y="2229255"/>
              <a:ext cx="0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76" name="Line 43"/>
            <p:cNvSpPr>
              <a:spLocks noChangeShapeType="1"/>
            </p:cNvSpPr>
            <p:nvPr/>
          </p:nvSpPr>
          <p:spPr bwMode="auto">
            <a:xfrm flipH="1">
              <a:off x="1990447" y="2240827"/>
              <a:ext cx="5117" cy="3307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77" name="Freeform 44"/>
            <p:cNvSpPr>
              <a:spLocks/>
            </p:cNvSpPr>
            <p:nvPr/>
          </p:nvSpPr>
          <p:spPr bwMode="auto">
            <a:xfrm>
              <a:off x="2149059" y="1754777"/>
              <a:ext cx="5118" cy="6613"/>
            </a:xfrm>
            <a:custGeom>
              <a:avLst/>
              <a:gdLst>
                <a:gd name="T0" fmla="*/ 2147483647 w 9"/>
                <a:gd name="T1" fmla="*/ 2147483647 h 6"/>
                <a:gd name="T2" fmla="*/ 0 w 9"/>
                <a:gd name="T3" fmla="*/ 2147483647 h 6"/>
                <a:gd name="T4" fmla="*/ 2147483647 w 9"/>
                <a:gd name="T5" fmla="*/ 2147483647 h 6"/>
                <a:gd name="T6" fmla="*/ 0 w 9"/>
                <a:gd name="T7" fmla="*/ 2147483647 h 6"/>
                <a:gd name="T8" fmla="*/ 2147483647 w 9"/>
                <a:gd name="T9" fmla="*/ 0 h 6"/>
                <a:gd name="T10" fmla="*/ 2147483647 w 9"/>
                <a:gd name="T11" fmla="*/ 2147483647 h 6"/>
                <a:gd name="T12" fmla="*/ 2147483647 w 9"/>
                <a:gd name="T13" fmla="*/ 0 h 6"/>
                <a:gd name="T14" fmla="*/ 2147483647 w 9"/>
                <a:gd name="T15" fmla="*/ 2147483647 h 6"/>
                <a:gd name="T16" fmla="*/ 2147483647 w 9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6"/>
                <a:gd name="T29" fmla="*/ 9 w 9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6">
                  <a:moveTo>
                    <a:pt x="5" y="6"/>
                  </a:moveTo>
                  <a:lnTo>
                    <a:pt x="0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0"/>
                  </a:lnTo>
                  <a:lnTo>
                    <a:pt x="9" y="2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78" name="Freeform 45"/>
            <p:cNvSpPr>
              <a:spLocks/>
            </p:cNvSpPr>
            <p:nvPr/>
          </p:nvSpPr>
          <p:spPr bwMode="auto">
            <a:xfrm>
              <a:off x="2149059" y="1754777"/>
              <a:ext cx="5118" cy="6613"/>
            </a:xfrm>
            <a:custGeom>
              <a:avLst/>
              <a:gdLst>
                <a:gd name="T0" fmla="*/ 2147483647 w 9"/>
                <a:gd name="T1" fmla="*/ 2147483647 h 6"/>
                <a:gd name="T2" fmla="*/ 0 w 9"/>
                <a:gd name="T3" fmla="*/ 2147483647 h 6"/>
                <a:gd name="T4" fmla="*/ 2147483647 w 9"/>
                <a:gd name="T5" fmla="*/ 2147483647 h 6"/>
                <a:gd name="T6" fmla="*/ 0 w 9"/>
                <a:gd name="T7" fmla="*/ 2147483647 h 6"/>
                <a:gd name="T8" fmla="*/ 2147483647 w 9"/>
                <a:gd name="T9" fmla="*/ 0 h 6"/>
                <a:gd name="T10" fmla="*/ 2147483647 w 9"/>
                <a:gd name="T11" fmla="*/ 2147483647 h 6"/>
                <a:gd name="T12" fmla="*/ 2147483647 w 9"/>
                <a:gd name="T13" fmla="*/ 0 h 6"/>
                <a:gd name="T14" fmla="*/ 2147483647 w 9"/>
                <a:gd name="T15" fmla="*/ 2147483647 h 6"/>
                <a:gd name="T16" fmla="*/ 2147483647 w 9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6"/>
                <a:gd name="T29" fmla="*/ 9 w 9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6">
                  <a:moveTo>
                    <a:pt x="5" y="6"/>
                  </a:moveTo>
                  <a:lnTo>
                    <a:pt x="0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0"/>
                  </a:lnTo>
                  <a:lnTo>
                    <a:pt x="9" y="2"/>
                  </a:lnTo>
                  <a:lnTo>
                    <a:pt x="5" y="6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79" name="Freeform 67"/>
            <p:cNvSpPr>
              <a:spLocks/>
            </p:cNvSpPr>
            <p:nvPr/>
          </p:nvSpPr>
          <p:spPr bwMode="auto">
            <a:xfrm>
              <a:off x="2010913" y="4249505"/>
              <a:ext cx="1371240" cy="740648"/>
            </a:xfrm>
            <a:custGeom>
              <a:avLst/>
              <a:gdLst>
                <a:gd name="T0" fmla="*/ 0 w 2229"/>
                <a:gd name="T1" fmla="*/ 0 h 968"/>
                <a:gd name="T2" fmla="*/ 0 w 2229"/>
                <a:gd name="T3" fmla="*/ 0 h 968"/>
                <a:gd name="T4" fmla="*/ 0 w 2229"/>
                <a:gd name="T5" fmla="*/ 0 h 968"/>
                <a:gd name="T6" fmla="*/ 0 w 2229"/>
                <a:gd name="T7" fmla="*/ 0 h 968"/>
                <a:gd name="T8" fmla="*/ 0 w 2229"/>
                <a:gd name="T9" fmla="*/ 0 h 968"/>
                <a:gd name="T10" fmla="*/ 0 w 2229"/>
                <a:gd name="T11" fmla="*/ 0 h 968"/>
                <a:gd name="T12" fmla="*/ 0 w 2229"/>
                <a:gd name="T13" fmla="*/ 0 h 968"/>
                <a:gd name="T14" fmla="*/ 0 w 2229"/>
                <a:gd name="T15" fmla="*/ 0 h 968"/>
                <a:gd name="T16" fmla="*/ 0 w 2229"/>
                <a:gd name="T17" fmla="*/ 0 h 968"/>
                <a:gd name="T18" fmla="*/ 0 w 2229"/>
                <a:gd name="T19" fmla="*/ 0 h 968"/>
                <a:gd name="T20" fmla="*/ 0 w 2229"/>
                <a:gd name="T21" fmla="*/ 0 h 968"/>
                <a:gd name="T22" fmla="*/ 0 w 2229"/>
                <a:gd name="T23" fmla="*/ 0 h 968"/>
                <a:gd name="T24" fmla="*/ 0 w 2229"/>
                <a:gd name="T25" fmla="*/ 0 h 968"/>
                <a:gd name="T26" fmla="*/ 0 w 2229"/>
                <a:gd name="T27" fmla="*/ 0 h 968"/>
                <a:gd name="T28" fmla="*/ 0 w 2229"/>
                <a:gd name="T29" fmla="*/ 0 h 968"/>
                <a:gd name="T30" fmla="*/ 0 w 2229"/>
                <a:gd name="T31" fmla="*/ 0 h 968"/>
                <a:gd name="T32" fmla="*/ 0 w 2229"/>
                <a:gd name="T33" fmla="*/ 0 h 968"/>
                <a:gd name="T34" fmla="*/ 0 w 2229"/>
                <a:gd name="T35" fmla="*/ 0 h 968"/>
                <a:gd name="T36" fmla="*/ 0 w 2229"/>
                <a:gd name="T37" fmla="*/ 0 h 968"/>
                <a:gd name="T38" fmla="*/ 0 w 2229"/>
                <a:gd name="T39" fmla="*/ 0 h 968"/>
                <a:gd name="T40" fmla="*/ 0 w 2229"/>
                <a:gd name="T41" fmla="*/ 0 h 968"/>
                <a:gd name="T42" fmla="*/ 0 w 2229"/>
                <a:gd name="T43" fmla="*/ 0 h 968"/>
                <a:gd name="T44" fmla="*/ 0 w 2229"/>
                <a:gd name="T45" fmla="*/ 0 h 968"/>
                <a:gd name="T46" fmla="*/ 0 w 2229"/>
                <a:gd name="T47" fmla="*/ 0 h 968"/>
                <a:gd name="T48" fmla="*/ 0 w 2229"/>
                <a:gd name="T49" fmla="*/ 0 h 968"/>
                <a:gd name="T50" fmla="*/ 0 w 2229"/>
                <a:gd name="T51" fmla="*/ 0 h 968"/>
                <a:gd name="T52" fmla="*/ 0 w 2229"/>
                <a:gd name="T53" fmla="*/ 0 h 968"/>
                <a:gd name="T54" fmla="*/ 0 w 2229"/>
                <a:gd name="T55" fmla="*/ 0 h 968"/>
                <a:gd name="T56" fmla="*/ 0 w 2229"/>
                <a:gd name="T57" fmla="*/ 0 h 968"/>
                <a:gd name="T58" fmla="*/ 0 w 2229"/>
                <a:gd name="T59" fmla="*/ 0 h 968"/>
                <a:gd name="T60" fmla="*/ 0 w 2229"/>
                <a:gd name="T61" fmla="*/ 0 h 968"/>
                <a:gd name="T62" fmla="*/ 0 w 2229"/>
                <a:gd name="T63" fmla="*/ 0 h 968"/>
                <a:gd name="T64" fmla="*/ 0 w 2229"/>
                <a:gd name="T65" fmla="*/ 0 h 968"/>
                <a:gd name="T66" fmla="*/ 0 w 2229"/>
                <a:gd name="T67" fmla="*/ 0 h 968"/>
                <a:gd name="T68" fmla="*/ 0 w 2229"/>
                <a:gd name="T69" fmla="*/ 0 h 968"/>
                <a:gd name="T70" fmla="*/ 0 w 2229"/>
                <a:gd name="T71" fmla="*/ 0 h 968"/>
                <a:gd name="T72" fmla="*/ 0 w 2229"/>
                <a:gd name="T73" fmla="*/ 0 h 968"/>
                <a:gd name="T74" fmla="*/ 0 w 2229"/>
                <a:gd name="T75" fmla="*/ 0 h 968"/>
                <a:gd name="T76" fmla="*/ 0 w 2229"/>
                <a:gd name="T77" fmla="*/ 0 h 968"/>
                <a:gd name="T78" fmla="*/ 0 w 2229"/>
                <a:gd name="T79" fmla="*/ 0 h 968"/>
                <a:gd name="T80" fmla="*/ 0 w 2229"/>
                <a:gd name="T81" fmla="*/ 0 h 968"/>
                <a:gd name="T82" fmla="*/ 0 w 2229"/>
                <a:gd name="T83" fmla="*/ 0 h 968"/>
                <a:gd name="T84" fmla="*/ 0 w 2229"/>
                <a:gd name="T85" fmla="*/ 0 h 968"/>
                <a:gd name="T86" fmla="*/ 0 w 2229"/>
                <a:gd name="T87" fmla="*/ 0 h 968"/>
                <a:gd name="T88" fmla="*/ 0 w 2229"/>
                <a:gd name="T89" fmla="*/ 0 h 968"/>
                <a:gd name="T90" fmla="*/ 0 w 2229"/>
                <a:gd name="T91" fmla="*/ 0 h 968"/>
                <a:gd name="T92" fmla="*/ 0 w 2229"/>
                <a:gd name="T93" fmla="*/ 0 h 968"/>
                <a:gd name="T94" fmla="*/ 0 w 2229"/>
                <a:gd name="T95" fmla="*/ 0 h 968"/>
                <a:gd name="T96" fmla="*/ 0 w 2229"/>
                <a:gd name="T97" fmla="*/ 0 h 968"/>
                <a:gd name="T98" fmla="*/ 0 w 2229"/>
                <a:gd name="T99" fmla="*/ 0 h 968"/>
                <a:gd name="T100" fmla="*/ 0 w 2229"/>
                <a:gd name="T101" fmla="*/ 0 h 968"/>
                <a:gd name="T102" fmla="*/ 0 w 2229"/>
                <a:gd name="T103" fmla="*/ 0 h 968"/>
                <a:gd name="T104" fmla="*/ 0 w 2229"/>
                <a:gd name="T105" fmla="*/ 0 h 968"/>
                <a:gd name="T106" fmla="*/ 0 w 2229"/>
                <a:gd name="T107" fmla="*/ 0 h 968"/>
                <a:gd name="T108" fmla="*/ 0 w 2229"/>
                <a:gd name="T109" fmla="*/ 0 h 968"/>
                <a:gd name="T110" fmla="*/ 0 w 2229"/>
                <a:gd name="T111" fmla="*/ 0 h 968"/>
                <a:gd name="T112" fmla="*/ 0 w 2229"/>
                <a:gd name="T113" fmla="*/ 0 h 968"/>
                <a:gd name="T114" fmla="*/ 0 w 2229"/>
                <a:gd name="T115" fmla="*/ 0 h 968"/>
                <a:gd name="T116" fmla="*/ 0 w 2229"/>
                <a:gd name="T117" fmla="*/ 0 h 968"/>
                <a:gd name="T118" fmla="*/ 0 w 2229"/>
                <a:gd name="T119" fmla="*/ 0 h 968"/>
                <a:gd name="T120" fmla="*/ 0 w 2229"/>
                <a:gd name="T121" fmla="*/ 0 h 96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229"/>
                <a:gd name="T184" fmla="*/ 0 h 968"/>
                <a:gd name="T185" fmla="*/ 2229 w 2229"/>
                <a:gd name="T186" fmla="*/ 968 h 96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229" h="968">
                  <a:moveTo>
                    <a:pt x="1561" y="22"/>
                  </a:moveTo>
                  <a:lnTo>
                    <a:pt x="1553" y="28"/>
                  </a:lnTo>
                  <a:lnTo>
                    <a:pt x="1555" y="33"/>
                  </a:lnTo>
                  <a:lnTo>
                    <a:pt x="1561" y="34"/>
                  </a:lnTo>
                  <a:lnTo>
                    <a:pt x="1564" y="34"/>
                  </a:lnTo>
                  <a:lnTo>
                    <a:pt x="1566" y="29"/>
                  </a:lnTo>
                  <a:lnTo>
                    <a:pt x="1571" y="21"/>
                  </a:lnTo>
                  <a:lnTo>
                    <a:pt x="1574" y="21"/>
                  </a:lnTo>
                  <a:lnTo>
                    <a:pt x="1576" y="17"/>
                  </a:lnTo>
                  <a:lnTo>
                    <a:pt x="1582" y="17"/>
                  </a:lnTo>
                  <a:lnTo>
                    <a:pt x="1587" y="19"/>
                  </a:lnTo>
                  <a:lnTo>
                    <a:pt x="1595" y="27"/>
                  </a:lnTo>
                  <a:lnTo>
                    <a:pt x="1600" y="28"/>
                  </a:lnTo>
                  <a:lnTo>
                    <a:pt x="1614" y="26"/>
                  </a:lnTo>
                  <a:lnTo>
                    <a:pt x="1620" y="26"/>
                  </a:lnTo>
                  <a:lnTo>
                    <a:pt x="1621" y="29"/>
                  </a:lnTo>
                  <a:lnTo>
                    <a:pt x="1621" y="32"/>
                  </a:lnTo>
                  <a:lnTo>
                    <a:pt x="1615" y="39"/>
                  </a:lnTo>
                  <a:lnTo>
                    <a:pt x="1617" y="44"/>
                  </a:lnTo>
                  <a:lnTo>
                    <a:pt x="1621" y="47"/>
                  </a:lnTo>
                  <a:lnTo>
                    <a:pt x="1625" y="46"/>
                  </a:lnTo>
                  <a:lnTo>
                    <a:pt x="1630" y="45"/>
                  </a:lnTo>
                  <a:lnTo>
                    <a:pt x="1633" y="41"/>
                  </a:lnTo>
                  <a:lnTo>
                    <a:pt x="1634" y="38"/>
                  </a:lnTo>
                  <a:lnTo>
                    <a:pt x="1636" y="34"/>
                  </a:lnTo>
                  <a:lnTo>
                    <a:pt x="1631" y="32"/>
                  </a:lnTo>
                  <a:lnTo>
                    <a:pt x="1627" y="27"/>
                  </a:lnTo>
                  <a:lnTo>
                    <a:pt x="1628" y="23"/>
                  </a:lnTo>
                  <a:lnTo>
                    <a:pt x="1630" y="19"/>
                  </a:lnTo>
                  <a:lnTo>
                    <a:pt x="1636" y="18"/>
                  </a:lnTo>
                  <a:lnTo>
                    <a:pt x="1644" y="22"/>
                  </a:lnTo>
                  <a:lnTo>
                    <a:pt x="1657" y="42"/>
                  </a:lnTo>
                  <a:lnTo>
                    <a:pt x="1659" y="44"/>
                  </a:lnTo>
                  <a:lnTo>
                    <a:pt x="1664" y="43"/>
                  </a:lnTo>
                  <a:lnTo>
                    <a:pt x="1667" y="40"/>
                  </a:lnTo>
                  <a:lnTo>
                    <a:pt x="1663" y="28"/>
                  </a:lnTo>
                  <a:lnTo>
                    <a:pt x="1663" y="24"/>
                  </a:lnTo>
                  <a:lnTo>
                    <a:pt x="1667" y="24"/>
                  </a:lnTo>
                  <a:lnTo>
                    <a:pt x="1677" y="28"/>
                  </a:lnTo>
                  <a:lnTo>
                    <a:pt x="1676" y="33"/>
                  </a:lnTo>
                  <a:lnTo>
                    <a:pt x="1669" y="47"/>
                  </a:lnTo>
                  <a:lnTo>
                    <a:pt x="1670" y="50"/>
                  </a:lnTo>
                  <a:lnTo>
                    <a:pt x="1673" y="50"/>
                  </a:lnTo>
                  <a:lnTo>
                    <a:pt x="1677" y="49"/>
                  </a:lnTo>
                  <a:lnTo>
                    <a:pt x="1693" y="39"/>
                  </a:lnTo>
                  <a:lnTo>
                    <a:pt x="1705" y="39"/>
                  </a:lnTo>
                  <a:lnTo>
                    <a:pt x="1713" y="45"/>
                  </a:lnTo>
                  <a:lnTo>
                    <a:pt x="1713" y="49"/>
                  </a:lnTo>
                  <a:lnTo>
                    <a:pt x="1705" y="55"/>
                  </a:lnTo>
                  <a:lnTo>
                    <a:pt x="1705" y="57"/>
                  </a:lnTo>
                  <a:lnTo>
                    <a:pt x="1706" y="59"/>
                  </a:lnTo>
                  <a:lnTo>
                    <a:pt x="1731" y="56"/>
                  </a:lnTo>
                  <a:lnTo>
                    <a:pt x="1744" y="52"/>
                  </a:lnTo>
                  <a:lnTo>
                    <a:pt x="1755" y="46"/>
                  </a:lnTo>
                  <a:lnTo>
                    <a:pt x="1759" y="46"/>
                  </a:lnTo>
                  <a:lnTo>
                    <a:pt x="1761" y="49"/>
                  </a:lnTo>
                  <a:lnTo>
                    <a:pt x="1761" y="61"/>
                  </a:lnTo>
                  <a:lnTo>
                    <a:pt x="1762" y="65"/>
                  </a:lnTo>
                  <a:lnTo>
                    <a:pt x="1768" y="67"/>
                  </a:lnTo>
                  <a:lnTo>
                    <a:pt x="1774" y="65"/>
                  </a:lnTo>
                  <a:lnTo>
                    <a:pt x="1782" y="57"/>
                  </a:lnTo>
                  <a:lnTo>
                    <a:pt x="1787" y="54"/>
                  </a:lnTo>
                  <a:lnTo>
                    <a:pt x="1795" y="51"/>
                  </a:lnTo>
                  <a:lnTo>
                    <a:pt x="1803" y="47"/>
                  </a:lnTo>
                  <a:lnTo>
                    <a:pt x="1808" y="35"/>
                  </a:lnTo>
                  <a:lnTo>
                    <a:pt x="1795" y="25"/>
                  </a:lnTo>
                  <a:lnTo>
                    <a:pt x="1797" y="21"/>
                  </a:lnTo>
                  <a:lnTo>
                    <a:pt x="1800" y="19"/>
                  </a:lnTo>
                  <a:lnTo>
                    <a:pt x="1810" y="23"/>
                  </a:lnTo>
                  <a:lnTo>
                    <a:pt x="1813" y="26"/>
                  </a:lnTo>
                  <a:lnTo>
                    <a:pt x="1817" y="44"/>
                  </a:lnTo>
                  <a:lnTo>
                    <a:pt x="1823" y="47"/>
                  </a:lnTo>
                  <a:lnTo>
                    <a:pt x="1827" y="46"/>
                  </a:lnTo>
                  <a:lnTo>
                    <a:pt x="1831" y="44"/>
                  </a:lnTo>
                  <a:lnTo>
                    <a:pt x="1833" y="33"/>
                  </a:lnTo>
                  <a:lnTo>
                    <a:pt x="1836" y="30"/>
                  </a:lnTo>
                  <a:lnTo>
                    <a:pt x="1840" y="29"/>
                  </a:lnTo>
                  <a:lnTo>
                    <a:pt x="1847" y="31"/>
                  </a:lnTo>
                  <a:lnTo>
                    <a:pt x="1875" y="44"/>
                  </a:lnTo>
                  <a:lnTo>
                    <a:pt x="1896" y="53"/>
                  </a:lnTo>
                  <a:lnTo>
                    <a:pt x="1908" y="56"/>
                  </a:lnTo>
                  <a:lnTo>
                    <a:pt x="1903" y="57"/>
                  </a:lnTo>
                  <a:lnTo>
                    <a:pt x="1644" y="134"/>
                  </a:lnTo>
                  <a:lnTo>
                    <a:pt x="1648" y="145"/>
                  </a:lnTo>
                  <a:lnTo>
                    <a:pt x="1670" y="147"/>
                  </a:lnTo>
                  <a:lnTo>
                    <a:pt x="1689" y="148"/>
                  </a:lnTo>
                  <a:lnTo>
                    <a:pt x="1705" y="160"/>
                  </a:lnTo>
                  <a:lnTo>
                    <a:pt x="1723" y="164"/>
                  </a:lnTo>
                  <a:lnTo>
                    <a:pt x="1745" y="162"/>
                  </a:lnTo>
                  <a:lnTo>
                    <a:pt x="1762" y="180"/>
                  </a:lnTo>
                  <a:lnTo>
                    <a:pt x="1816" y="240"/>
                  </a:lnTo>
                  <a:lnTo>
                    <a:pt x="1821" y="251"/>
                  </a:lnTo>
                  <a:lnTo>
                    <a:pt x="1831" y="264"/>
                  </a:lnTo>
                  <a:lnTo>
                    <a:pt x="1856" y="270"/>
                  </a:lnTo>
                  <a:lnTo>
                    <a:pt x="1866" y="271"/>
                  </a:lnTo>
                  <a:lnTo>
                    <a:pt x="1886" y="290"/>
                  </a:lnTo>
                  <a:lnTo>
                    <a:pt x="1892" y="287"/>
                  </a:lnTo>
                  <a:lnTo>
                    <a:pt x="1893" y="285"/>
                  </a:lnTo>
                  <a:lnTo>
                    <a:pt x="1895" y="283"/>
                  </a:lnTo>
                  <a:lnTo>
                    <a:pt x="1895" y="280"/>
                  </a:lnTo>
                  <a:lnTo>
                    <a:pt x="1896" y="278"/>
                  </a:lnTo>
                  <a:lnTo>
                    <a:pt x="1900" y="279"/>
                  </a:lnTo>
                  <a:lnTo>
                    <a:pt x="1908" y="279"/>
                  </a:lnTo>
                  <a:lnTo>
                    <a:pt x="1911" y="278"/>
                  </a:lnTo>
                  <a:lnTo>
                    <a:pt x="1911" y="276"/>
                  </a:lnTo>
                  <a:lnTo>
                    <a:pt x="1912" y="274"/>
                  </a:lnTo>
                  <a:lnTo>
                    <a:pt x="1915" y="273"/>
                  </a:lnTo>
                  <a:lnTo>
                    <a:pt x="1916" y="274"/>
                  </a:lnTo>
                  <a:lnTo>
                    <a:pt x="1916" y="279"/>
                  </a:lnTo>
                  <a:lnTo>
                    <a:pt x="1919" y="280"/>
                  </a:lnTo>
                  <a:lnTo>
                    <a:pt x="1922" y="283"/>
                  </a:lnTo>
                  <a:lnTo>
                    <a:pt x="1924" y="284"/>
                  </a:lnTo>
                  <a:lnTo>
                    <a:pt x="1926" y="285"/>
                  </a:lnTo>
                  <a:lnTo>
                    <a:pt x="1929" y="287"/>
                  </a:lnTo>
                  <a:lnTo>
                    <a:pt x="1928" y="288"/>
                  </a:lnTo>
                  <a:lnTo>
                    <a:pt x="1925" y="289"/>
                  </a:lnTo>
                  <a:lnTo>
                    <a:pt x="1922" y="288"/>
                  </a:lnTo>
                  <a:lnTo>
                    <a:pt x="1918" y="287"/>
                  </a:lnTo>
                  <a:lnTo>
                    <a:pt x="1916" y="285"/>
                  </a:lnTo>
                  <a:lnTo>
                    <a:pt x="1915" y="287"/>
                  </a:lnTo>
                  <a:lnTo>
                    <a:pt x="1916" y="291"/>
                  </a:lnTo>
                  <a:lnTo>
                    <a:pt x="1921" y="293"/>
                  </a:lnTo>
                  <a:lnTo>
                    <a:pt x="1924" y="294"/>
                  </a:lnTo>
                  <a:lnTo>
                    <a:pt x="1928" y="295"/>
                  </a:lnTo>
                  <a:lnTo>
                    <a:pt x="1931" y="294"/>
                  </a:lnTo>
                  <a:lnTo>
                    <a:pt x="1934" y="294"/>
                  </a:lnTo>
                  <a:lnTo>
                    <a:pt x="1938" y="292"/>
                  </a:lnTo>
                  <a:lnTo>
                    <a:pt x="1941" y="293"/>
                  </a:lnTo>
                  <a:lnTo>
                    <a:pt x="1944" y="294"/>
                  </a:lnTo>
                  <a:lnTo>
                    <a:pt x="1945" y="294"/>
                  </a:lnTo>
                  <a:lnTo>
                    <a:pt x="1947" y="293"/>
                  </a:lnTo>
                  <a:lnTo>
                    <a:pt x="1948" y="292"/>
                  </a:lnTo>
                  <a:lnTo>
                    <a:pt x="1947" y="290"/>
                  </a:lnTo>
                  <a:lnTo>
                    <a:pt x="1945" y="289"/>
                  </a:lnTo>
                  <a:lnTo>
                    <a:pt x="1944" y="288"/>
                  </a:lnTo>
                  <a:lnTo>
                    <a:pt x="1945" y="286"/>
                  </a:lnTo>
                  <a:lnTo>
                    <a:pt x="1951" y="285"/>
                  </a:lnTo>
                  <a:lnTo>
                    <a:pt x="1960" y="283"/>
                  </a:lnTo>
                  <a:lnTo>
                    <a:pt x="1965" y="280"/>
                  </a:lnTo>
                  <a:lnTo>
                    <a:pt x="1970" y="278"/>
                  </a:lnTo>
                  <a:lnTo>
                    <a:pt x="1973" y="280"/>
                  </a:lnTo>
                  <a:lnTo>
                    <a:pt x="1973" y="283"/>
                  </a:lnTo>
                  <a:lnTo>
                    <a:pt x="1974" y="285"/>
                  </a:lnTo>
                  <a:lnTo>
                    <a:pt x="1977" y="285"/>
                  </a:lnTo>
                  <a:lnTo>
                    <a:pt x="1980" y="283"/>
                  </a:lnTo>
                  <a:lnTo>
                    <a:pt x="1980" y="280"/>
                  </a:lnTo>
                  <a:lnTo>
                    <a:pt x="1983" y="278"/>
                  </a:lnTo>
                  <a:lnTo>
                    <a:pt x="1987" y="280"/>
                  </a:lnTo>
                  <a:lnTo>
                    <a:pt x="1988" y="284"/>
                  </a:lnTo>
                  <a:lnTo>
                    <a:pt x="1990" y="287"/>
                  </a:lnTo>
                  <a:lnTo>
                    <a:pt x="1994" y="289"/>
                  </a:lnTo>
                  <a:lnTo>
                    <a:pt x="1998" y="289"/>
                  </a:lnTo>
                  <a:lnTo>
                    <a:pt x="2003" y="292"/>
                  </a:lnTo>
                  <a:lnTo>
                    <a:pt x="2007" y="292"/>
                  </a:lnTo>
                  <a:lnTo>
                    <a:pt x="2014" y="289"/>
                  </a:lnTo>
                  <a:lnTo>
                    <a:pt x="2019" y="287"/>
                  </a:lnTo>
                  <a:lnTo>
                    <a:pt x="2019" y="293"/>
                  </a:lnTo>
                  <a:lnTo>
                    <a:pt x="2023" y="295"/>
                  </a:lnTo>
                  <a:lnTo>
                    <a:pt x="2027" y="296"/>
                  </a:lnTo>
                  <a:lnTo>
                    <a:pt x="2029" y="297"/>
                  </a:lnTo>
                  <a:lnTo>
                    <a:pt x="2032" y="299"/>
                  </a:lnTo>
                  <a:lnTo>
                    <a:pt x="2033" y="301"/>
                  </a:lnTo>
                  <a:lnTo>
                    <a:pt x="2036" y="302"/>
                  </a:lnTo>
                  <a:lnTo>
                    <a:pt x="2037" y="303"/>
                  </a:lnTo>
                  <a:lnTo>
                    <a:pt x="2040" y="302"/>
                  </a:lnTo>
                  <a:lnTo>
                    <a:pt x="2043" y="300"/>
                  </a:lnTo>
                  <a:lnTo>
                    <a:pt x="2046" y="297"/>
                  </a:lnTo>
                  <a:lnTo>
                    <a:pt x="2047" y="295"/>
                  </a:lnTo>
                  <a:lnTo>
                    <a:pt x="2046" y="291"/>
                  </a:lnTo>
                  <a:lnTo>
                    <a:pt x="2045" y="289"/>
                  </a:lnTo>
                  <a:lnTo>
                    <a:pt x="2042" y="288"/>
                  </a:lnTo>
                  <a:lnTo>
                    <a:pt x="2040" y="287"/>
                  </a:lnTo>
                  <a:lnTo>
                    <a:pt x="2040" y="285"/>
                  </a:lnTo>
                  <a:lnTo>
                    <a:pt x="2045" y="284"/>
                  </a:lnTo>
                  <a:lnTo>
                    <a:pt x="2049" y="286"/>
                  </a:lnTo>
                  <a:lnTo>
                    <a:pt x="2052" y="287"/>
                  </a:lnTo>
                  <a:lnTo>
                    <a:pt x="2056" y="290"/>
                  </a:lnTo>
                  <a:lnTo>
                    <a:pt x="2059" y="289"/>
                  </a:lnTo>
                  <a:lnTo>
                    <a:pt x="2063" y="286"/>
                  </a:lnTo>
                  <a:lnTo>
                    <a:pt x="2066" y="282"/>
                  </a:lnTo>
                  <a:lnTo>
                    <a:pt x="2070" y="279"/>
                  </a:lnTo>
                  <a:lnTo>
                    <a:pt x="2076" y="278"/>
                  </a:lnTo>
                  <a:lnTo>
                    <a:pt x="2079" y="278"/>
                  </a:lnTo>
                  <a:lnTo>
                    <a:pt x="2081" y="279"/>
                  </a:lnTo>
                  <a:lnTo>
                    <a:pt x="2081" y="282"/>
                  </a:lnTo>
                  <a:lnTo>
                    <a:pt x="2078" y="283"/>
                  </a:lnTo>
                  <a:lnTo>
                    <a:pt x="2076" y="284"/>
                  </a:lnTo>
                  <a:lnTo>
                    <a:pt x="2073" y="284"/>
                  </a:lnTo>
                  <a:lnTo>
                    <a:pt x="2072" y="286"/>
                  </a:lnTo>
                  <a:lnTo>
                    <a:pt x="2073" y="288"/>
                  </a:lnTo>
                  <a:lnTo>
                    <a:pt x="2078" y="289"/>
                  </a:lnTo>
                  <a:lnTo>
                    <a:pt x="2083" y="288"/>
                  </a:lnTo>
                  <a:lnTo>
                    <a:pt x="2088" y="288"/>
                  </a:lnTo>
                  <a:lnTo>
                    <a:pt x="2089" y="290"/>
                  </a:lnTo>
                  <a:lnTo>
                    <a:pt x="2092" y="291"/>
                  </a:lnTo>
                  <a:lnTo>
                    <a:pt x="2095" y="292"/>
                  </a:lnTo>
                  <a:lnTo>
                    <a:pt x="2098" y="290"/>
                  </a:lnTo>
                  <a:lnTo>
                    <a:pt x="2099" y="291"/>
                  </a:lnTo>
                  <a:lnTo>
                    <a:pt x="2101" y="292"/>
                  </a:lnTo>
                  <a:lnTo>
                    <a:pt x="2105" y="293"/>
                  </a:lnTo>
                  <a:lnTo>
                    <a:pt x="2108" y="292"/>
                  </a:lnTo>
                  <a:lnTo>
                    <a:pt x="2111" y="291"/>
                  </a:lnTo>
                  <a:lnTo>
                    <a:pt x="2111" y="290"/>
                  </a:lnTo>
                  <a:lnTo>
                    <a:pt x="2108" y="288"/>
                  </a:lnTo>
                  <a:lnTo>
                    <a:pt x="2108" y="286"/>
                  </a:lnTo>
                  <a:lnTo>
                    <a:pt x="2109" y="285"/>
                  </a:lnTo>
                  <a:lnTo>
                    <a:pt x="2112" y="286"/>
                  </a:lnTo>
                  <a:lnTo>
                    <a:pt x="2115" y="289"/>
                  </a:lnTo>
                  <a:lnTo>
                    <a:pt x="2117" y="291"/>
                  </a:lnTo>
                  <a:lnTo>
                    <a:pt x="2118" y="289"/>
                  </a:lnTo>
                  <a:lnTo>
                    <a:pt x="2121" y="289"/>
                  </a:lnTo>
                  <a:lnTo>
                    <a:pt x="2125" y="290"/>
                  </a:lnTo>
                  <a:lnTo>
                    <a:pt x="2127" y="290"/>
                  </a:lnTo>
                  <a:lnTo>
                    <a:pt x="2128" y="286"/>
                  </a:lnTo>
                  <a:lnTo>
                    <a:pt x="2128" y="284"/>
                  </a:lnTo>
                  <a:lnTo>
                    <a:pt x="2127" y="280"/>
                  </a:lnTo>
                  <a:lnTo>
                    <a:pt x="2128" y="278"/>
                  </a:lnTo>
                  <a:lnTo>
                    <a:pt x="2131" y="279"/>
                  </a:lnTo>
                  <a:lnTo>
                    <a:pt x="2131" y="282"/>
                  </a:lnTo>
                  <a:lnTo>
                    <a:pt x="2132" y="284"/>
                  </a:lnTo>
                  <a:lnTo>
                    <a:pt x="2135" y="287"/>
                  </a:lnTo>
                  <a:lnTo>
                    <a:pt x="2137" y="284"/>
                  </a:lnTo>
                  <a:lnTo>
                    <a:pt x="2140" y="282"/>
                  </a:lnTo>
                  <a:lnTo>
                    <a:pt x="2140" y="279"/>
                  </a:lnTo>
                  <a:lnTo>
                    <a:pt x="2138" y="278"/>
                  </a:lnTo>
                  <a:lnTo>
                    <a:pt x="2137" y="278"/>
                  </a:lnTo>
                  <a:lnTo>
                    <a:pt x="2135" y="277"/>
                  </a:lnTo>
                  <a:lnTo>
                    <a:pt x="2132" y="277"/>
                  </a:lnTo>
                  <a:lnTo>
                    <a:pt x="2132" y="274"/>
                  </a:lnTo>
                  <a:lnTo>
                    <a:pt x="2134" y="273"/>
                  </a:lnTo>
                  <a:lnTo>
                    <a:pt x="2140" y="273"/>
                  </a:lnTo>
                  <a:lnTo>
                    <a:pt x="2142" y="275"/>
                  </a:lnTo>
                  <a:lnTo>
                    <a:pt x="2145" y="277"/>
                  </a:lnTo>
                  <a:lnTo>
                    <a:pt x="2148" y="278"/>
                  </a:lnTo>
                  <a:lnTo>
                    <a:pt x="2153" y="278"/>
                  </a:lnTo>
                  <a:lnTo>
                    <a:pt x="2155" y="277"/>
                  </a:lnTo>
                  <a:lnTo>
                    <a:pt x="2158" y="277"/>
                  </a:lnTo>
                  <a:lnTo>
                    <a:pt x="2161" y="278"/>
                  </a:lnTo>
                  <a:lnTo>
                    <a:pt x="2170" y="278"/>
                  </a:lnTo>
                  <a:lnTo>
                    <a:pt x="2176" y="279"/>
                  </a:lnTo>
                  <a:lnTo>
                    <a:pt x="2177" y="277"/>
                  </a:lnTo>
                  <a:lnTo>
                    <a:pt x="2178" y="275"/>
                  </a:lnTo>
                  <a:lnTo>
                    <a:pt x="2181" y="273"/>
                  </a:lnTo>
                  <a:lnTo>
                    <a:pt x="2181" y="271"/>
                  </a:lnTo>
                  <a:lnTo>
                    <a:pt x="2183" y="268"/>
                  </a:lnTo>
                  <a:lnTo>
                    <a:pt x="2186" y="266"/>
                  </a:lnTo>
                  <a:lnTo>
                    <a:pt x="2197" y="266"/>
                  </a:lnTo>
                  <a:lnTo>
                    <a:pt x="2197" y="268"/>
                  </a:lnTo>
                  <a:lnTo>
                    <a:pt x="2197" y="269"/>
                  </a:lnTo>
                  <a:lnTo>
                    <a:pt x="2194" y="270"/>
                  </a:lnTo>
                  <a:lnTo>
                    <a:pt x="2194" y="273"/>
                  </a:lnTo>
                  <a:lnTo>
                    <a:pt x="2197" y="274"/>
                  </a:lnTo>
                  <a:lnTo>
                    <a:pt x="2201" y="277"/>
                  </a:lnTo>
                  <a:lnTo>
                    <a:pt x="2203" y="278"/>
                  </a:lnTo>
                  <a:lnTo>
                    <a:pt x="2207" y="276"/>
                  </a:lnTo>
                  <a:lnTo>
                    <a:pt x="2209" y="277"/>
                  </a:lnTo>
                  <a:lnTo>
                    <a:pt x="2209" y="278"/>
                  </a:lnTo>
                  <a:lnTo>
                    <a:pt x="2207" y="280"/>
                  </a:lnTo>
                  <a:lnTo>
                    <a:pt x="2207" y="282"/>
                  </a:lnTo>
                  <a:lnTo>
                    <a:pt x="2209" y="283"/>
                  </a:lnTo>
                  <a:lnTo>
                    <a:pt x="2210" y="285"/>
                  </a:lnTo>
                  <a:lnTo>
                    <a:pt x="2212" y="287"/>
                  </a:lnTo>
                  <a:lnTo>
                    <a:pt x="2209" y="289"/>
                  </a:lnTo>
                  <a:lnTo>
                    <a:pt x="2209" y="292"/>
                  </a:lnTo>
                  <a:lnTo>
                    <a:pt x="2210" y="293"/>
                  </a:lnTo>
                  <a:lnTo>
                    <a:pt x="2214" y="295"/>
                  </a:lnTo>
                  <a:lnTo>
                    <a:pt x="2219" y="296"/>
                  </a:lnTo>
                  <a:lnTo>
                    <a:pt x="2220" y="296"/>
                  </a:lnTo>
                  <a:lnTo>
                    <a:pt x="2225" y="297"/>
                  </a:lnTo>
                  <a:lnTo>
                    <a:pt x="2226" y="297"/>
                  </a:lnTo>
                  <a:lnTo>
                    <a:pt x="2227" y="298"/>
                  </a:lnTo>
                  <a:lnTo>
                    <a:pt x="2226" y="299"/>
                  </a:lnTo>
                  <a:lnTo>
                    <a:pt x="2229" y="300"/>
                  </a:lnTo>
                  <a:lnTo>
                    <a:pt x="2227" y="302"/>
                  </a:lnTo>
                  <a:lnTo>
                    <a:pt x="2226" y="304"/>
                  </a:lnTo>
                  <a:lnTo>
                    <a:pt x="2222" y="304"/>
                  </a:lnTo>
                  <a:lnTo>
                    <a:pt x="2220" y="306"/>
                  </a:lnTo>
                  <a:lnTo>
                    <a:pt x="2219" y="308"/>
                  </a:lnTo>
                  <a:lnTo>
                    <a:pt x="2219" y="309"/>
                  </a:lnTo>
                  <a:lnTo>
                    <a:pt x="2217" y="310"/>
                  </a:lnTo>
                  <a:lnTo>
                    <a:pt x="2217" y="315"/>
                  </a:lnTo>
                  <a:lnTo>
                    <a:pt x="2216" y="315"/>
                  </a:lnTo>
                  <a:lnTo>
                    <a:pt x="2213" y="316"/>
                  </a:lnTo>
                  <a:lnTo>
                    <a:pt x="2212" y="316"/>
                  </a:lnTo>
                  <a:lnTo>
                    <a:pt x="2212" y="314"/>
                  </a:lnTo>
                  <a:lnTo>
                    <a:pt x="2209" y="313"/>
                  </a:lnTo>
                  <a:lnTo>
                    <a:pt x="2207" y="313"/>
                  </a:lnTo>
                  <a:lnTo>
                    <a:pt x="2204" y="314"/>
                  </a:lnTo>
                  <a:lnTo>
                    <a:pt x="2203" y="315"/>
                  </a:lnTo>
                  <a:lnTo>
                    <a:pt x="2204" y="316"/>
                  </a:lnTo>
                  <a:lnTo>
                    <a:pt x="2206" y="318"/>
                  </a:lnTo>
                  <a:lnTo>
                    <a:pt x="2206" y="319"/>
                  </a:lnTo>
                  <a:lnTo>
                    <a:pt x="2204" y="320"/>
                  </a:lnTo>
                  <a:lnTo>
                    <a:pt x="2203" y="322"/>
                  </a:lnTo>
                  <a:lnTo>
                    <a:pt x="2200" y="323"/>
                  </a:lnTo>
                  <a:lnTo>
                    <a:pt x="2190" y="323"/>
                  </a:lnTo>
                  <a:lnTo>
                    <a:pt x="2191" y="325"/>
                  </a:lnTo>
                  <a:lnTo>
                    <a:pt x="2191" y="327"/>
                  </a:lnTo>
                  <a:lnTo>
                    <a:pt x="2190" y="329"/>
                  </a:lnTo>
                  <a:lnTo>
                    <a:pt x="2187" y="330"/>
                  </a:lnTo>
                  <a:lnTo>
                    <a:pt x="2181" y="331"/>
                  </a:lnTo>
                  <a:lnTo>
                    <a:pt x="2177" y="332"/>
                  </a:lnTo>
                  <a:lnTo>
                    <a:pt x="2174" y="333"/>
                  </a:lnTo>
                  <a:lnTo>
                    <a:pt x="2171" y="335"/>
                  </a:lnTo>
                  <a:lnTo>
                    <a:pt x="2170" y="337"/>
                  </a:lnTo>
                  <a:lnTo>
                    <a:pt x="2168" y="339"/>
                  </a:lnTo>
                  <a:lnTo>
                    <a:pt x="2167" y="340"/>
                  </a:lnTo>
                  <a:lnTo>
                    <a:pt x="2165" y="341"/>
                  </a:lnTo>
                  <a:lnTo>
                    <a:pt x="2160" y="342"/>
                  </a:lnTo>
                  <a:lnTo>
                    <a:pt x="2155" y="344"/>
                  </a:lnTo>
                  <a:lnTo>
                    <a:pt x="2153" y="344"/>
                  </a:lnTo>
                  <a:lnTo>
                    <a:pt x="2151" y="346"/>
                  </a:lnTo>
                  <a:lnTo>
                    <a:pt x="2154" y="348"/>
                  </a:lnTo>
                  <a:lnTo>
                    <a:pt x="2155" y="350"/>
                  </a:lnTo>
                  <a:lnTo>
                    <a:pt x="2155" y="358"/>
                  </a:lnTo>
                  <a:lnTo>
                    <a:pt x="2154" y="360"/>
                  </a:lnTo>
                  <a:lnTo>
                    <a:pt x="2151" y="362"/>
                  </a:lnTo>
                  <a:lnTo>
                    <a:pt x="2147" y="363"/>
                  </a:lnTo>
                  <a:lnTo>
                    <a:pt x="2141" y="364"/>
                  </a:lnTo>
                  <a:lnTo>
                    <a:pt x="2135" y="366"/>
                  </a:lnTo>
                  <a:lnTo>
                    <a:pt x="2128" y="368"/>
                  </a:lnTo>
                  <a:lnTo>
                    <a:pt x="2127" y="369"/>
                  </a:lnTo>
                  <a:lnTo>
                    <a:pt x="2122" y="373"/>
                  </a:lnTo>
                  <a:lnTo>
                    <a:pt x="2119" y="377"/>
                  </a:lnTo>
                  <a:lnTo>
                    <a:pt x="2118" y="380"/>
                  </a:lnTo>
                  <a:lnTo>
                    <a:pt x="2115" y="382"/>
                  </a:lnTo>
                  <a:lnTo>
                    <a:pt x="2109" y="384"/>
                  </a:lnTo>
                  <a:lnTo>
                    <a:pt x="2106" y="384"/>
                  </a:lnTo>
                  <a:lnTo>
                    <a:pt x="2099" y="385"/>
                  </a:lnTo>
                  <a:lnTo>
                    <a:pt x="2093" y="385"/>
                  </a:lnTo>
                  <a:lnTo>
                    <a:pt x="2089" y="384"/>
                  </a:lnTo>
                  <a:lnTo>
                    <a:pt x="2085" y="382"/>
                  </a:lnTo>
                  <a:lnTo>
                    <a:pt x="2082" y="381"/>
                  </a:lnTo>
                  <a:lnTo>
                    <a:pt x="2079" y="381"/>
                  </a:lnTo>
                  <a:lnTo>
                    <a:pt x="2079" y="383"/>
                  </a:lnTo>
                  <a:lnTo>
                    <a:pt x="2076" y="384"/>
                  </a:lnTo>
                  <a:lnTo>
                    <a:pt x="2073" y="384"/>
                  </a:lnTo>
                  <a:lnTo>
                    <a:pt x="2070" y="383"/>
                  </a:lnTo>
                  <a:lnTo>
                    <a:pt x="2070" y="384"/>
                  </a:lnTo>
                  <a:lnTo>
                    <a:pt x="2068" y="388"/>
                  </a:lnTo>
                  <a:lnTo>
                    <a:pt x="2065" y="389"/>
                  </a:lnTo>
                  <a:lnTo>
                    <a:pt x="2060" y="387"/>
                  </a:lnTo>
                  <a:lnTo>
                    <a:pt x="2057" y="388"/>
                  </a:lnTo>
                  <a:lnTo>
                    <a:pt x="2055" y="388"/>
                  </a:lnTo>
                  <a:lnTo>
                    <a:pt x="2042" y="391"/>
                  </a:lnTo>
                  <a:lnTo>
                    <a:pt x="2037" y="392"/>
                  </a:lnTo>
                  <a:lnTo>
                    <a:pt x="2033" y="394"/>
                  </a:lnTo>
                  <a:lnTo>
                    <a:pt x="2029" y="395"/>
                  </a:lnTo>
                  <a:lnTo>
                    <a:pt x="2026" y="396"/>
                  </a:lnTo>
                  <a:lnTo>
                    <a:pt x="2023" y="395"/>
                  </a:lnTo>
                  <a:lnTo>
                    <a:pt x="2019" y="395"/>
                  </a:lnTo>
                  <a:lnTo>
                    <a:pt x="2016" y="396"/>
                  </a:lnTo>
                  <a:lnTo>
                    <a:pt x="2014" y="399"/>
                  </a:lnTo>
                  <a:lnTo>
                    <a:pt x="2013" y="401"/>
                  </a:lnTo>
                  <a:lnTo>
                    <a:pt x="2011" y="401"/>
                  </a:lnTo>
                  <a:lnTo>
                    <a:pt x="2006" y="402"/>
                  </a:lnTo>
                  <a:lnTo>
                    <a:pt x="2004" y="401"/>
                  </a:lnTo>
                  <a:lnTo>
                    <a:pt x="2003" y="399"/>
                  </a:lnTo>
                  <a:lnTo>
                    <a:pt x="2001" y="397"/>
                  </a:lnTo>
                  <a:lnTo>
                    <a:pt x="1998" y="396"/>
                  </a:lnTo>
                  <a:lnTo>
                    <a:pt x="1993" y="395"/>
                  </a:lnTo>
                  <a:lnTo>
                    <a:pt x="1991" y="396"/>
                  </a:lnTo>
                  <a:lnTo>
                    <a:pt x="1993" y="398"/>
                  </a:lnTo>
                  <a:lnTo>
                    <a:pt x="1994" y="399"/>
                  </a:lnTo>
                  <a:lnTo>
                    <a:pt x="1991" y="402"/>
                  </a:lnTo>
                  <a:lnTo>
                    <a:pt x="1988" y="402"/>
                  </a:lnTo>
                  <a:lnTo>
                    <a:pt x="1988" y="399"/>
                  </a:lnTo>
                  <a:lnTo>
                    <a:pt x="1985" y="398"/>
                  </a:lnTo>
                  <a:lnTo>
                    <a:pt x="1977" y="398"/>
                  </a:lnTo>
                  <a:lnTo>
                    <a:pt x="1975" y="399"/>
                  </a:lnTo>
                  <a:lnTo>
                    <a:pt x="1974" y="400"/>
                  </a:lnTo>
                  <a:lnTo>
                    <a:pt x="1971" y="401"/>
                  </a:lnTo>
                  <a:lnTo>
                    <a:pt x="1970" y="402"/>
                  </a:lnTo>
                  <a:lnTo>
                    <a:pt x="1965" y="401"/>
                  </a:lnTo>
                  <a:lnTo>
                    <a:pt x="1962" y="400"/>
                  </a:lnTo>
                  <a:lnTo>
                    <a:pt x="1960" y="398"/>
                  </a:lnTo>
                  <a:lnTo>
                    <a:pt x="1957" y="398"/>
                  </a:lnTo>
                  <a:lnTo>
                    <a:pt x="1955" y="399"/>
                  </a:lnTo>
                  <a:lnTo>
                    <a:pt x="1952" y="401"/>
                  </a:lnTo>
                  <a:lnTo>
                    <a:pt x="1951" y="403"/>
                  </a:lnTo>
                  <a:lnTo>
                    <a:pt x="1945" y="403"/>
                  </a:lnTo>
                  <a:lnTo>
                    <a:pt x="1942" y="404"/>
                  </a:lnTo>
                  <a:lnTo>
                    <a:pt x="1942" y="406"/>
                  </a:lnTo>
                  <a:lnTo>
                    <a:pt x="1944" y="409"/>
                  </a:lnTo>
                  <a:lnTo>
                    <a:pt x="1942" y="411"/>
                  </a:lnTo>
                  <a:lnTo>
                    <a:pt x="1939" y="413"/>
                  </a:lnTo>
                  <a:lnTo>
                    <a:pt x="1938" y="413"/>
                  </a:lnTo>
                  <a:lnTo>
                    <a:pt x="1935" y="412"/>
                  </a:lnTo>
                  <a:lnTo>
                    <a:pt x="1932" y="412"/>
                  </a:lnTo>
                  <a:lnTo>
                    <a:pt x="1929" y="413"/>
                  </a:lnTo>
                  <a:lnTo>
                    <a:pt x="1928" y="416"/>
                  </a:lnTo>
                  <a:lnTo>
                    <a:pt x="1926" y="419"/>
                  </a:lnTo>
                  <a:lnTo>
                    <a:pt x="1925" y="420"/>
                  </a:lnTo>
                  <a:lnTo>
                    <a:pt x="1924" y="421"/>
                  </a:lnTo>
                  <a:lnTo>
                    <a:pt x="1921" y="420"/>
                  </a:lnTo>
                  <a:lnTo>
                    <a:pt x="1918" y="420"/>
                  </a:lnTo>
                  <a:lnTo>
                    <a:pt x="1915" y="423"/>
                  </a:lnTo>
                  <a:lnTo>
                    <a:pt x="1912" y="424"/>
                  </a:lnTo>
                  <a:lnTo>
                    <a:pt x="1911" y="421"/>
                  </a:lnTo>
                  <a:lnTo>
                    <a:pt x="1909" y="419"/>
                  </a:lnTo>
                  <a:lnTo>
                    <a:pt x="1908" y="418"/>
                  </a:lnTo>
                  <a:lnTo>
                    <a:pt x="1903" y="420"/>
                  </a:lnTo>
                  <a:lnTo>
                    <a:pt x="1902" y="418"/>
                  </a:lnTo>
                  <a:lnTo>
                    <a:pt x="1899" y="417"/>
                  </a:lnTo>
                  <a:lnTo>
                    <a:pt x="1898" y="419"/>
                  </a:lnTo>
                  <a:lnTo>
                    <a:pt x="1895" y="422"/>
                  </a:lnTo>
                  <a:lnTo>
                    <a:pt x="1893" y="424"/>
                  </a:lnTo>
                  <a:lnTo>
                    <a:pt x="1892" y="425"/>
                  </a:lnTo>
                  <a:lnTo>
                    <a:pt x="1882" y="425"/>
                  </a:lnTo>
                  <a:lnTo>
                    <a:pt x="1879" y="426"/>
                  </a:lnTo>
                  <a:lnTo>
                    <a:pt x="1875" y="427"/>
                  </a:lnTo>
                  <a:lnTo>
                    <a:pt x="1872" y="428"/>
                  </a:lnTo>
                  <a:lnTo>
                    <a:pt x="1864" y="428"/>
                  </a:lnTo>
                  <a:lnTo>
                    <a:pt x="1859" y="426"/>
                  </a:lnTo>
                  <a:lnTo>
                    <a:pt x="1856" y="428"/>
                  </a:lnTo>
                  <a:lnTo>
                    <a:pt x="1853" y="430"/>
                  </a:lnTo>
                  <a:lnTo>
                    <a:pt x="1849" y="431"/>
                  </a:lnTo>
                  <a:lnTo>
                    <a:pt x="1846" y="430"/>
                  </a:lnTo>
                  <a:lnTo>
                    <a:pt x="1843" y="430"/>
                  </a:lnTo>
                  <a:lnTo>
                    <a:pt x="1844" y="432"/>
                  </a:lnTo>
                  <a:lnTo>
                    <a:pt x="1841" y="433"/>
                  </a:lnTo>
                  <a:lnTo>
                    <a:pt x="1840" y="434"/>
                  </a:lnTo>
                  <a:lnTo>
                    <a:pt x="1836" y="435"/>
                  </a:lnTo>
                  <a:lnTo>
                    <a:pt x="1836" y="438"/>
                  </a:lnTo>
                  <a:lnTo>
                    <a:pt x="1831" y="440"/>
                  </a:lnTo>
                  <a:lnTo>
                    <a:pt x="1821" y="440"/>
                  </a:lnTo>
                  <a:lnTo>
                    <a:pt x="1816" y="438"/>
                  </a:lnTo>
                  <a:lnTo>
                    <a:pt x="1814" y="440"/>
                  </a:lnTo>
                  <a:lnTo>
                    <a:pt x="1810" y="441"/>
                  </a:lnTo>
                  <a:lnTo>
                    <a:pt x="1800" y="441"/>
                  </a:lnTo>
                  <a:lnTo>
                    <a:pt x="1792" y="438"/>
                  </a:lnTo>
                  <a:lnTo>
                    <a:pt x="1790" y="438"/>
                  </a:lnTo>
                  <a:lnTo>
                    <a:pt x="1785" y="436"/>
                  </a:lnTo>
                  <a:lnTo>
                    <a:pt x="1780" y="433"/>
                  </a:lnTo>
                  <a:lnTo>
                    <a:pt x="1774" y="431"/>
                  </a:lnTo>
                  <a:lnTo>
                    <a:pt x="1772" y="430"/>
                  </a:lnTo>
                  <a:lnTo>
                    <a:pt x="1768" y="430"/>
                  </a:lnTo>
                  <a:lnTo>
                    <a:pt x="1767" y="432"/>
                  </a:lnTo>
                  <a:lnTo>
                    <a:pt x="1767" y="438"/>
                  </a:lnTo>
                  <a:lnTo>
                    <a:pt x="1765" y="437"/>
                  </a:lnTo>
                  <a:lnTo>
                    <a:pt x="1762" y="435"/>
                  </a:lnTo>
                  <a:lnTo>
                    <a:pt x="1755" y="435"/>
                  </a:lnTo>
                  <a:lnTo>
                    <a:pt x="1754" y="434"/>
                  </a:lnTo>
                  <a:lnTo>
                    <a:pt x="1752" y="432"/>
                  </a:lnTo>
                  <a:lnTo>
                    <a:pt x="1751" y="430"/>
                  </a:lnTo>
                  <a:lnTo>
                    <a:pt x="1748" y="429"/>
                  </a:lnTo>
                  <a:lnTo>
                    <a:pt x="1746" y="430"/>
                  </a:lnTo>
                  <a:lnTo>
                    <a:pt x="1746" y="431"/>
                  </a:lnTo>
                  <a:lnTo>
                    <a:pt x="1744" y="433"/>
                  </a:lnTo>
                  <a:lnTo>
                    <a:pt x="1741" y="434"/>
                  </a:lnTo>
                  <a:lnTo>
                    <a:pt x="1733" y="434"/>
                  </a:lnTo>
                  <a:lnTo>
                    <a:pt x="1731" y="435"/>
                  </a:lnTo>
                  <a:lnTo>
                    <a:pt x="1729" y="437"/>
                  </a:lnTo>
                  <a:lnTo>
                    <a:pt x="1726" y="437"/>
                  </a:lnTo>
                  <a:lnTo>
                    <a:pt x="1722" y="436"/>
                  </a:lnTo>
                  <a:lnTo>
                    <a:pt x="1719" y="435"/>
                  </a:lnTo>
                  <a:lnTo>
                    <a:pt x="1718" y="436"/>
                  </a:lnTo>
                  <a:lnTo>
                    <a:pt x="1713" y="436"/>
                  </a:lnTo>
                  <a:lnTo>
                    <a:pt x="1709" y="435"/>
                  </a:lnTo>
                  <a:lnTo>
                    <a:pt x="1705" y="435"/>
                  </a:lnTo>
                  <a:lnTo>
                    <a:pt x="1700" y="433"/>
                  </a:lnTo>
                  <a:lnTo>
                    <a:pt x="1699" y="432"/>
                  </a:lnTo>
                  <a:lnTo>
                    <a:pt x="1697" y="432"/>
                  </a:lnTo>
                  <a:lnTo>
                    <a:pt x="1696" y="434"/>
                  </a:lnTo>
                  <a:lnTo>
                    <a:pt x="1695" y="435"/>
                  </a:lnTo>
                  <a:lnTo>
                    <a:pt x="1692" y="436"/>
                  </a:lnTo>
                  <a:lnTo>
                    <a:pt x="1692" y="433"/>
                  </a:lnTo>
                  <a:lnTo>
                    <a:pt x="1689" y="434"/>
                  </a:lnTo>
                  <a:lnTo>
                    <a:pt x="1687" y="435"/>
                  </a:lnTo>
                  <a:lnTo>
                    <a:pt x="1686" y="436"/>
                  </a:lnTo>
                  <a:lnTo>
                    <a:pt x="1684" y="434"/>
                  </a:lnTo>
                  <a:lnTo>
                    <a:pt x="1684" y="431"/>
                  </a:lnTo>
                  <a:lnTo>
                    <a:pt x="1680" y="429"/>
                  </a:lnTo>
                  <a:lnTo>
                    <a:pt x="1677" y="429"/>
                  </a:lnTo>
                  <a:lnTo>
                    <a:pt x="1673" y="430"/>
                  </a:lnTo>
                  <a:lnTo>
                    <a:pt x="1666" y="427"/>
                  </a:lnTo>
                  <a:lnTo>
                    <a:pt x="1657" y="428"/>
                  </a:lnTo>
                  <a:lnTo>
                    <a:pt x="1650" y="438"/>
                  </a:lnTo>
                  <a:lnTo>
                    <a:pt x="1646" y="448"/>
                  </a:lnTo>
                  <a:lnTo>
                    <a:pt x="1640" y="450"/>
                  </a:lnTo>
                  <a:lnTo>
                    <a:pt x="1630" y="454"/>
                  </a:lnTo>
                  <a:lnTo>
                    <a:pt x="1620" y="461"/>
                  </a:lnTo>
                  <a:lnTo>
                    <a:pt x="1611" y="465"/>
                  </a:lnTo>
                  <a:lnTo>
                    <a:pt x="1601" y="468"/>
                  </a:lnTo>
                  <a:lnTo>
                    <a:pt x="1598" y="473"/>
                  </a:lnTo>
                  <a:lnTo>
                    <a:pt x="1587" y="477"/>
                  </a:lnTo>
                  <a:lnTo>
                    <a:pt x="1579" y="477"/>
                  </a:lnTo>
                  <a:lnTo>
                    <a:pt x="1572" y="479"/>
                  </a:lnTo>
                  <a:lnTo>
                    <a:pt x="1559" y="481"/>
                  </a:lnTo>
                  <a:lnTo>
                    <a:pt x="1543" y="483"/>
                  </a:lnTo>
                  <a:lnTo>
                    <a:pt x="1536" y="485"/>
                  </a:lnTo>
                  <a:lnTo>
                    <a:pt x="1535" y="492"/>
                  </a:lnTo>
                  <a:lnTo>
                    <a:pt x="1525" y="493"/>
                  </a:lnTo>
                  <a:lnTo>
                    <a:pt x="1513" y="493"/>
                  </a:lnTo>
                  <a:lnTo>
                    <a:pt x="1504" y="503"/>
                  </a:lnTo>
                  <a:lnTo>
                    <a:pt x="1496" y="503"/>
                  </a:lnTo>
                  <a:lnTo>
                    <a:pt x="1483" y="511"/>
                  </a:lnTo>
                  <a:lnTo>
                    <a:pt x="1471" y="520"/>
                  </a:lnTo>
                  <a:lnTo>
                    <a:pt x="1463" y="529"/>
                  </a:lnTo>
                  <a:lnTo>
                    <a:pt x="1443" y="539"/>
                  </a:lnTo>
                  <a:lnTo>
                    <a:pt x="1434" y="540"/>
                  </a:lnTo>
                  <a:lnTo>
                    <a:pt x="1428" y="536"/>
                  </a:lnTo>
                  <a:lnTo>
                    <a:pt x="1417" y="536"/>
                  </a:lnTo>
                  <a:lnTo>
                    <a:pt x="1414" y="531"/>
                  </a:lnTo>
                  <a:lnTo>
                    <a:pt x="1409" y="528"/>
                  </a:lnTo>
                  <a:lnTo>
                    <a:pt x="1407" y="522"/>
                  </a:lnTo>
                  <a:lnTo>
                    <a:pt x="1398" y="522"/>
                  </a:lnTo>
                  <a:lnTo>
                    <a:pt x="1386" y="520"/>
                  </a:lnTo>
                  <a:lnTo>
                    <a:pt x="1381" y="515"/>
                  </a:lnTo>
                  <a:lnTo>
                    <a:pt x="1362" y="511"/>
                  </a:lnTo>
                  <a:lnTo>
                    <a:pt x="1355" y="527"/>
                  </a:lnTo>
                  <a:lnTo>
                    <a:pt x="1359" y="542"/>
                  </a:lnTo>
                  <a:lnTo>
                    <a:pt x="1355" y="560"/>
                  </a:lnTo>
                  <a:lnTo>
                    <a:pt x="1355" y="571"/>
                  </a:lnTo>
                  <a:lnTo>
                    <a:pt x="1345" y="580"/>
                  </a:lnTo>
                  <a:lnTo>
                    <a:pt x="1337" y="583"/>
                  </a:lnTo>
                  <a:lnTo>
                    <a:pt x="1332" y="582"/>
                  </a:lnTo>
                  <a:lnTo>
                    <a:pt x="1327" y="586"/>
                  </a:lnTo>
                  <a:lnTo>
                    <a:pt x="1327" y="600"/>
                  </a:lnTo>
                  <a:lnTo>
                    <a:pt x="1320" y="613"/>
                  </a:lnTo>
                  <a:lnTo>
                    <a:pt x="1320" y="623"/>
                  </a:lnTo>
                  <a:lnTo>
                    <a:pt x="1304" y="633"/>
                  </a:lnTo>
                  <a:lnTo>
                    <a:pt x="1301" y="639"/>
                  </a:lnTo>
                  <a:lnTo>
                    <a:pt x="1301" y="657"/>
                  </a:lnTo>
                  <a:lnTo>
                    <a:pt x="1284" y="687"/>
                  </a:lnTo>
                  <a:lnTo>
                    <a:pt x="1271" y="708"/>
                  </a:lnTo>
                  <a:lnTo>
                    <a:pt x="1263" y="712"/>
                  </a:lnTo>
                  <a:lnTo>
                    <a:pt x="1264" y="728"/>
                  </a:lnTo>
                  <a:lnTo>
                    <a:pt x="1261" y="738"/>
                  </a:lnTo>
                  <a:lnTo>
                    <a:pt x="1271" y="743"/>
                  </a:lnTo>
                  <a:lnTo>
                    <a:pt x="1290" y="765"/>
                  </a:lnTo>
                  <a:lnTo>
                    <a:pt x="1299" y="779"/>
                  </a:lnTo>
                  <a:lnTo>
                    <a:pt x="1284" y="782"/>
                  </a:lnTo>
                  <a:lnTo>
                    <a:pt x="1270" y="775"/>
                  </a:lnTo>
                  <a:lnTo>
                    <a:pt x="1268" y="765"/>
                  </a:lnTo>
                  <a:lnTo>
                    <a:pt x="1267" y="759"/>
                  </a:lnTo>
                  <a:lnTo>
                    <a:pt x="1260" y="761"/>
                  </a:lnTo>
                  <a:lnTo>
                    <a:pt x="1261" y="776"/>
                  </a:lnTo>
                  <a:lnTo>
                    <a:pt x="1260" y="780"/>
                  </a:lnTo>
                  <a:lnTo>
                    <a:pt x="1252" y="773"/>
                  </a:lnTo>
                  <a:lnTo>
                    <a:pt x="1245" y="770"/>
                  </a:lnTo>
                  <a:lnTo>
                    <a:pt x="1242" y="779"/>
                  </a:lnTo>
                  <a:lnTo>
                    <a:pt x="1239" y="782"/>
                  </a:lnTo>
                  <a:lnTo>
                    <a:pt x="1244" y="789"/>
                  </a:lnTo>
                  <a:lnTo>
                    <a:pt x="1239" y="795"/>
                  </a:lnTo>
                  <a:lnTo>
                    <a:pt x="1237" y="802"/>
                  </a:lnTo>
                  <a:lnTo>
                    <a:pt x="1237" y="808"/>
                  </a:lnTo>
                  <a:lnTo>
                    <a:pt x="1227" y="815"/>
                  </a:lnTo>
                  <a:lnTo>
                    <a:pt x="1216" y="815"/>
                  </a:lnTo>
                  <a:lnTo>
                    <a:pt x="1199" y="831"/>
                  </a:lnTo>
                  <a:lnTo>
                    <a:pt x="1180" y="838"/>
                  </a:lnTo>
                  <a:lnTo>
                    <a:pt x="1166" y="836"/>
                  </a:lnTo>
                  <a:lnTo>
                    <a:pt x="1155" y="833"/>
                  </a:lnTo>
                  <a:lnTo>
                    <a:pt x="1142" y="837"/>
                  </a:lnTo>
                  <a:lnTo>
                    <a:pt x="1129" y="848"/>
                  </a:lnTo>
                  <a:lnTo>
                    <a:pt x="1126" y="862"/>
                  </a:lnTo>
                  <a:lnTo>
                    <a:pt x="1120" y="871"/>
                  </a:lnTo>
                  <a:lnTo>
                    <a:pt x="1104" y="874"/>
                  </a:lnTo>
                  <a:lnTo>
                    <a:pt x="967" y="968"/>
                  </a:lnTo>
                  <a:lnTo>
                    <a:pt x="974" y="963"/>
                  </a:lnTo>
                  <a:lnTo>
                    <a:pt x="974" y="955"/>
                  </a:lnTo>
                  <a:lnTo>
                    <a:pt x="972" y="951"/>
                  </a:lnTo>
                  <a:lnTo>
                    <a:pt x="964" y="948"/>
                  </a:lnTo>
                  <a:lnTo>
                    <a:pt x="959" y="949"/>
                  </a:lnTo>
                  <a:lnTo>
                    <a:pt x="951" y="948"/>
                  </a:lnTo>
                  <a:lnTo>
                    <a:pt x="944" y="939"/>
                  </a:lnTo>
                  <a:lnTo>
                    <a:pt x="941" y="934"/>
                  </a:lnTo>
                  <a:lnTo>
                    <a:pt x="937" y="933"/>
                  </a:lnTo>
                  <a:lnTo>
                    <a:pt x="934" y="934"/>
                  </a:lnTo>
                  <a:lnTo>
                    <a:pt x="933" y="939"/>
                  </a:lnTo>
                  <a:lnTo>
                    <a:pt x="930" y="941"/>
                  </a:lnTo>
                  <a:lnTo>
                    <a:pt x="924" y="940"/>
                  </a:lnTo>
                  <a:lnTo>
                    <a:pt x="917" y="936"/>
                  </a:lnTo>
                  <a:lnTo>
                    <a:pt x="913" y="936"/>
                  </a:lnTo>
                  <a:lnTo>
                    <a:pt x="913" y="938"/>
                  </a:lnTo>
                  <a:lnTo>
                    <a:pt x="917" y="941"/>
                  </a:lnTo>
                  <a:lnTo>
                    <a:pt x="917" y="943"/>
                  </a:lnTo>
                  <a:lnTo>
                    <a:pt x="913" y="944"/>
                  </a:lnTo>
                  <a:lnTo>
                    <a:pt x="905" y="939"/>
                  </a:lnTo>
                  <a:lnTo>
                    <a:pt x="900" y="939"/>
                  </a:lnTo>
                  <a:lnTo>
                    <a:pt x="897" y="943"/>
                  </a:lnTo>
                  <a:lnTo>
                    <a:pt x="892" y="949"/>
                  </a:lnTo>
                  <a:lnTo>
                    <a:pt x="885" y="948"/>
                  </a:lnTo>
                  <a:lnTo>
                    <a:pt x="879" y="943"/>
                  </a:lnTo>
                  <a:lnTo>
                    <a:pt x="879" y="937"/>
                  </a:lnTo>
                  <a:lnTo>
                    <a:pt x="878" y="926"/>
                  </a:lnTo>
                  <a:lnTo>
                    <a:pt x="871" y="918"/>
                  </a:lnTo>
                  <a:lnTo>
                    <a:pt x="865" y="912"/>
                  </a:lnTo>
                  <a:lnTo>
                    <a:pt x="856" y="909"/>
                  </a:lnTo>
                  <a:lnTo>
                    <a:pt x="851" y="909"/>
                  </a:lnTo>
                  <a:lnTo>
                    <a:pt x="851" y="912"/>
                  </a:lnTo>
                  <a:lnTo>
                    <a:pt x="855" y="916"/>
                  </a:lnTo>
                  <a:lnTo>
                    <a:pt x="858" y="921"/>
                  </a:lnTo>
                  <a:lnTo>
                    <a:pt x="856" y="923"/>
                  </a:lnTo>
                  <a:lnTo>
                    <a:pt x="849" y="922"/>
                  </a:lnTo>
                  <a:lnTo>
                    <a:pt x="839" y="915"/>
                  </a:lnTo>
                  <a:lnTo>
                    <a:pt x="832" y="905"/>
                  </a:lnTo>
                  <a:lnTo>
                    <a:pt x="828" y="902"/>
                  </a:lnTo>
                  <a:lnTo>
                    <a:pt x="828" y="900"/>
                  </a:lnTo>
                  <a:lnTo>
                    <a:pt x="835" y="900"/>
                  </a:lnTo>
                  <a:lnTo>
                    <a:pt x="839" y="899"/>
                  </a:lnTo>
                  <a:lnTo>
                    <a:pt x="832" y="890"/>
                  </a:lnTo>
                  <a:lnTo>
                    <a:pt x="832" y="886"/>
                  </a:lnTo>
                  <a:lnTo>
                    <a:pt x="838" y="882"/>
                  </a:lnTo>
                  <a:lnTo>
                    <a:pt x="841" y="877"/>
                  </a:lnTo>
                  <a:lnTo>
                    <a:pt x="838" y="874"/>
                  </a:lnTo>
                  <a:lnTo>
                    <a:pt x="833" y="872"/>
                  </a:lnTo>
                  <a:lnTo>
                    <a:pt x="829" y="874"/>
                  </a:lnTo>
                  <a:lnTo>
                    <a:pt x="818" y="874"/>
                  </a:lnTo>
                  <a:lnTo>
                    <a:pt x="816" y="875"/>
                  </a:lnTo>
                  <a:lnTo>
                    <a:pt x="819" y="877"/>
                  </a:lnTo>
                  <a:lnTo>
                    <a:pt x="823" y="884"/>
                  </a:lnTo>
                  <a:lnTo>
                    <a:pt x="820" y="887"/>
                  </a:lnTo>
                  <a:lnTo>
                    <a:pt x="818" y="888"/>
                  </a:lnTo>
                  <a:lnTo>
                    <a:pt x="810" y="880"/>
                  </a:lnTo>
                  <a:lnTo>
                    <a:pt x="809" y="876"/>
                  </a:lnTo>
                  <a:lnTo>
                    <a:pt x="810" y="873"/>
                  </a:lnTo>
                  <a:lnTo>
                    <a:pt x="810" y="869"/>
                  </a:lnTo>
                  <a:lnTo>
                    <a:pt x="806" y="864"/>
                  </a:lnTo>
                  <a:lnTo>
                    <a:pt x="805" y="859"/>
                  </a:lnTo>
                  <a:lnTo>
                    <a:pt x="807" y="852"/>
                  </a:lnTo>
                  <a:lnTo>
                    <a:pt x="805" y="849"/>
                  </a:lnTo>
                  <a:lnTo>
                    <a:pt x="800" y="849"/>
                  </a:lnTo>
                  <a:lnTo>
                    <a:pt x="794" y="852"/>
                  </a:lnTo>
                  <a:lnTo>
                    <a:pt x="784" y="855"/>
                  </a:lnTo>
                  <a:lnTo>
                    <a:pt x="779" y="854"/>
                  </a:lnTo>
                  <a:lnTo>
                    <a:pt x="777" y="851"/>
                  </a:lnTo>
                  <a:lnTo>
                    <a:pt x="782" y="847"/>
                  </a:lnTo>
                  <a:lnTo>
                    <a:pt x="784" y="839"/>
                  </a:lnTo>
                  <a:lnTo>
                    <a:pt x="784" y="837"/>
                  </a:lnTo>
                  <a:lnTo>
                    <a:pt x="780" y="836"/>
                  </a:lnTo>
                  <a:lnTo>
                    <a:pt x="773" y="834"/>
                  </a:lnTo>
                  <a:lnTo>
                    <a:pt x="767" y="827"/>
                  </a:lnTo>
                  <a:lnTo>
                    <a:pt x="769" y="824"/>
                  </a:lnTo>
                  <a:lnTo>
                    <a:pt x="771" y="821"/>
                  </a:lnTo>
                  <a:lnTo>
                    <a:pt x="771" y="817"/>
                  </a:lnTo>
                  <a:lnTo>
                    <a:pt x="764" y="814"/>
                  </a:lnTo>
                  <a:lnTo>
                    <a:pt x="760" y="808"/>
                  </a:lnTo>
                  <a:lnTo>
                    <a:pt x="757" y="800"/>
                  </a:lnTo>
                  <a:lnTo>
                    <a:pt x="747" y="794"/>
                  </a:lnTo>
                  <a:lnTo>
                    <a:pt x="738" y="786"/>
                  </a:lnTo>
                  <a:lnTo>
                    <a:pt x="730" y="785"/>
                  </a:lnTo>
                  <a:lnTo>
                    <a:pt x="721" y="786"/>
                  </a:lnTo>
                  <a:lnTo>
                    <a:pt x="705" y="786"/>
                  </a:lnTo>
                  <a:lnTo>
                    <a:pt x="692" y="782"/>
                  </a:lnTo>
                  <a:lnTo>
                    <a:pt x="665" y="773"/>
                  </a:lnTo>
                  <a:lnTo>
                    <a:pt x="649" y="764"/>
                  </a:lnTo>
                  <a:lnTo>
                    <a:pt x="636" y="761"/>
                  </a:lnTo>
                  <a:lnTo>
                    <a:pt x="626" y="757"/>
                  </a:lnTo>
                  <a:lnTo>
                    <a:pt x="620" y="750"/>
                  </a:lnTo>
                  <a:lnTo>
                    <a:pt x="614" y="741"/>
                  </a:lnTo>
                  <a:lnTo>
                    <a:pt x="612" y="741"/>
                  </a:lnTo>
                  <a:lnTo>
                    <a:pt x="610" y="742"/>
                  </a:lnTo>
                  <a:lnTo>
                    <a:pt x="610" y="747"/>
                  </a:lnTo>
                  <a:lnTo>
                    <a:pt x="609" y="751"/>
                  </a:lnTo>
                  <a:lnTo>
                    <a:pt x="604" y="751"/>
                  </a:lnTo>
                  <a:lnTo>
                    <a:pt x="601" y="749"/>
                  </a:lnTo>
                  <a:lnTo>
                    <a:pt x="597" y="748"/>
                  </a:lnTo>
                  <a:lnTo>
                    <a:pt x="587" y="747"/>
                  </a:lnTo>
                  <a:lnTo>
                    <a:pt x="586" y="745"/>
                  </a:lnTo>
                  <a:lnTo>
                    <a:pt x="586" y="740"/>
                  </a:lnTo>
                  <a:lnTo>
                    <a:pt x="574" y="736"/>
                  </a:lnTo>
                  <a:lnTo>
                    <a:pt x="565" y="736"/>
                  </a:lnTo>
                  <a:lnTo>
                    <a:pt x="561" y="739"/>
                  </a:lnTo>
                  <a:lnTo>
                    <a:pt x="563" y="743"/>
                  </a:lnTo>
                  <a:lnTo>
                    <a:pt x="564" y="750"/>
                  </a:lnTo>
                  <a:lnTo>
                    <a:pt x="563" y="751"/>
                  </a:lnTo>
                  <a:lnTo>
                    <a:pt x="557" y="750"/>
                  </a:lnTo>
                  <a:lnTo>
                    <a:pt x="553" y="755"/>
                  </a:lnTo>
                  <a:lnTo>
                    <a:pt x="553" y="758"/>
                  </a:lnTo>
                  <a:lnTo>
                    <a:pt x="548" y="760"/>
                  </a:lnTo>
                  <a:lnTo>
                    <a:pt x="542" y="759"/>
                  </a:lnTo>
                  <a:lnTo>
                    <a:pt x="535" y="755"/>
                  </a:lnTo>
                  <a:lnTo>
                    <a:pt x="531" y="750"/>
                  </a:lnTo>
                  <a:lnTo>
                    <a:pt x="532" y="746"/>
                  </a:lnTo>
                  <a:lnTo>
                    <a:pt x="537" y="744"/>
                  </a:lnTo>
                  <a:lnTo>
                    <a:pt x="537" y="741"/>
                  </a:lnTo>
                  <a:lnTo>
                    <a:pt x="535" y="739"/>
                  </a:lnTo>
                  <a:lnTo>
                    <a:pt x="531" y="740"/>
                  </a:lnTo>
                  <a:lnTo>
                    <a:pt x="522" y="740"/>
                  </a:lnTo>
                  <a:lnTo>
                    <a:pt x="517" y="738"/>
                  </a:lnTo>
                  <a:lnTo>
                    <a:pt x="515" y="737"/>
                  </a:lnTo>
                  <a:lnTo>
                    <a:pt x="509" y="739"/>
                  </a:lnTo>
                  <a:lnTo>
                    <a:pt x="502" y="741"/>
                  </a:lnTo>
                  <a:lnTo>
                    <a:pt x="501" y="742"/>
                  </a:lnTo>
                  <a:lnTo>
                    <a:pt x="506" y="743"/>
                  </a:lnTo>
                  <a:lnTo>
                    <a:pt x="508" y="743"/>
                  </a:lnTo>
                  <a:lnTo>
                    <a:pt x="508" y="744"/>
                  </a:lnTo>
                  <a:lnTo>
                    <a:pt x="502" y="745"/>
                  </a:lnTo>
                  <a:lnTo>
                    <a:pt x="501" y="748"/>
                  </a:lnTo>
                  <a:lnTo>
                    <a:pt x="499" y="748"/>
                  </a:lnTo>
                  <a:lnTo>
                    <a:pt x="495" y="747"/>
                  </a:lnTo>
                  <a:lnTo>
                    <a:pt x="492" y="747"/>
                  </a:lnTo>
                  <a:lnTo>
                    <a:pt x="483" y="745"/>
                  </a:lnTo>
                  <a:lnTo>
                    <a:pt x="481" y="744"/>
                  </a:lnTo>
                  <a:lnTo>
                    <a:pt x="479" y="746"/>
                  </a:lnTo>
                  <a:lnTo>
                    <a:pt x="483" y="748"/>
                  </a:lnTo>
                  <a:lnTo>
                    <a:pt x="486" y="752"/>
                  </a:lnTo>
                  <a:lnTo>
                    <a:pt x="486" y="755"/>
                  </a:lnTo>
                  <a:lnTo>
                    <a:pt x="483" y="755"/>
                  </a:lnTo>
                  <a:lnTo>
                    <a:pt x="478" y="754"/>
                  </a:lnTo>
                  <a:lnTo>
                    <a:pt x="473" y="755"/>
                  </a:lnTo>
                  <a:lnTo>
                    <a:pt x="473" y="764"/>
                  </a:lnTo>
                  <a:lnTo>
                    <a:pt x="483" y="768"/>
                  </a:lnTo>
                  <a:lnTo>
                    <a:pt x="485" y="770"/>
                  </a:lnTo>
                  <a:lnTo>
                    <a:pt x="483" y="772"/>
                  </a:lnTo>
                  <a:lnTo>
                    <a:pt x="478" y="772"/>
                  </a:lnTo>
                  <a:lnTo>
                    <a:pt x="470" y="773"/>
                  </a:lnTo>
                  <a:lnTo>
                    <a:pt x="468" y="774"/>
                  </a:lnTo>
                  <a:lnTo>
                    <a:pt x="468" y="776"/>
                  </a:lnTo>
                  <a:lnTo>
                    <a:pt x="472" y="779"/>
                  </a:lnTo>
                  <a:lnTo>
                    <a:pt x="472" y="781"/>
                  </a:lnTo>
                  <a:lnTo>
                    <a:pt x="470" y="783"/>
                  </a:lnTo>
                  <a:lnTo>
                    <a:pt x="465" y="783"/>
                  </a:lnTo>
                  <a:lnTo>
                    <a:pt x="463" y="785"/>
                  </a:lnTo>
                  <a:lnTo>
                    <a:pt x="466" y="787"/>
                  </a:lnTo>
                  <a:lnTo>
                    <a:pt x="469" y="785"/>
                  </a:lnTo>
                  <a:lnTo>
                    <a:pt x="476" y="785"/>
                  </a:lnTo>
                  <a:lnTo>
                    <a:pt x="478" y="788"/>
                  </a:lnTo>
                  <a:lnTo>
                    <a:pt x="479" y="795"/>
                  </a:lnTo>
                  <a:lnTo>
                    <a:pt x="476" y="796"/>
                  </a:lnTo>
                  <a:lnTo>
                    <a:pt x="475" y="795"/>
                  </a:lnTo>
                  <a:lnTo>
                    <a:pt x="472" y="794"/>
                  </a:lnTo>
                  <a:lnTo>
                    <a:pt x="470" y="794"/>
                  </a:lnTo>
                  <a:lnTo>
                    <a:pt x="469" y="796"/>
                  </a:lnTo>
                  <a:lnTo>
                    <a:pt x="473" y="799"/>
                  </a:lnTo>
                  <a:lnTo>
                    <a:pt x="475" y="804"/>
                  </a:lnTo>
                  <a:lnTo>
                    <a:pt x="473" y="807"/>
                  </a:lnTo>
                  <a:lnTo>
                    <a:pt x="469" y="807"/>
                  </a:lnTo>
                  <a:lnTo>
                    <a:pt x="465" y="808"/>
                  </a:lnTo>
                  <a:lnTo>
                    <a:pt x="460" y="811"/>
                  </a:lnTo>
                  <a:lnTo>
                    <a:pt x="459" y="810"/>
                  </a:lnTo>
                  <a:lnTo>
                    <a:pt x="456" y="810"/>
                  </a:lnTo>
                  <a:lnTo>
                    <a:pt x="455" y="812"/>
                  </a:lnTo>
                  <a:lnTo>
                    <a:pt x="452" y="814"/>
                  </a:lnTo>
                  <a:lnTo>
                    <a:pt x="449" y="814"/>
                  </a:lnTo>
                  <a:lnTo>
                    <a:pt x="442" y="812"/>
                  </a:lnTo>
                  <a:lnTo>
                    <a:pt x="437" y="812"/>
                  </a:lnTo>
                  <a:lnTo>
                    <a:pt x="434" y="813"/>
                  </a:lnTo>
                  <a:lnTo>
                    <a:pt x="436" y="816"/>
                  </a:lnTo>
                  <a:lnTo>
                    <a:pt x="436" y="819"/>
                  </a:lnTo>
                  <a:lnTo>
                    <a:pt x="430" y="826"/>
                  </a:lnTo>
                  <a:lnTo>
                    <a:pt x="427" y="828"/>
                  </a:lnTo>
                  <a:lnTo>
                    <a:pt x="424" y="825"/>
                  </a:lnTo>
                  <a:lnTo>
                    <a:pt x="423" y="826"/>
                  </a:lnTo>
                  <a:lnTo>
                    <a:pt x="421" y="830"/>
                  </a:lnTo>
                  <a:lnTo>
                    <a:pt x="413" y="837"/>
                  </a:lnTo>
                  <a:lnTo>
                    <a:pt x="410" y="836"/>
                  </a:lnTo>
                  <a:lnTo>
                    <a:pt x="406" y="835"/>
                  </a:lnTo>
                  <a:lnTo>
                    <a:pt x="404" y="835"/>
                  </a:lnTo>
                  <a:lnTo>
                    <a:pt x="403" y="836"/>
                  </a:lnTo>
                  <a:lnTo>
                    <a:pt x="403" y="839"/>
                  </a:lnTo>
                  <a:lnTo>
                    <a:pt x="401" y="839"/>
                  </a:lnTo>
                  <a:lnTo>
                    <a:pt x="400" y="838"/>
                  </a:lnTo>
                  <a:lnTo>
                    <a:pt x="397" y="837"/>
                  </a:lnTo>
                  <a:lnTo>
                    <a:pt x="396" y="837"/>
                  </a:lnTo>
                  <a:lnTo>
                    <a:pt x="396" y="838"/>
                  </a:lnTo>
                  <a:lnTo>
                    <a:pt x="398" y="841"/>
                  </a:lnTo>
                  <a:lnTo>
                    <a:pt x="401" y="845"/>
                  </a:lnTo>
                  <a:lnTo>
                    <a:pt x="401" y="850"/>
                  </a:lnTo>
                  <a:lnTo>
                    <a:pt x="400" y="851"/>
                  </a:lnTo>
                  <a:lnTo>
                    <a:pt x="398" y="849"/>
                  </a:lnTo>
                  <a:lnTo>
                    <a:pt x="397" y="848"/>
                  </a:lnTo>
                  <a:lnTo>
                    <a:pt x="394" y="848"/>
                  </a:lnTo>
                  <a:lnTo>
                    <a:pt x="391" y="849"/>
                  </a:lnTo>
                  <a:lnTo>
                    <a:pt x="391" y="851"/>
                  </a:lnTo>
                  <a:lnTo>
                    <a:pt x="393" y="854"/>
                  </a:lnTo>
                  <a:lnTo>
                    <a:pt x="391" y="856"/>
                  </a:lnTo>
                  <a:lnTo>
                    <a:pt x="387" y="856"/>
                  </a:lnTo>
                  <a:lnTo>
                    <a:pt x="381" y="854"/>
                  </a:lnTo>
                  <a:lnTo>
                    <a:pt x="377" y="855"/>
                  </a:lnTo>
                  <a:lnTo>
                    <a:pt x="375" y="856"/>
                  </a:lnTo>
                  <a:lnTo>
                    <a:pt x="377" y="860"/>
                  </a:lnTo>
                  <a:lnTo>
                    <a:pt x="375" y="861"/>
                  </a:lnTo>
                  <a:lnTo>
                    <a:pt x="373" y="860"/>
                  </a:lnTo>
                  <a:lnTo>
                    <a:pt x="370" y="860"/>
                  </a:lnTo>
                  <a:lnTo>
                    <a:pt x="367" y="857"/>
                  </a:lnTo>
                  <a:lnTo>
                    <a:pt x="365" y="857"/>
                  </a:lnTo>
                  <a:lnTo>
                    <a:pt x="355" y="862"/>
                  </a:lnTo>
                  <a:lnTo>
                    <a:pt x="351" y="865"/>
                  </a:lnTo>
                  <a:lnTo>
                    <a:pt x="348" y="863"/>
                  </a:lnTo>
                  <a:lnTo>
                    <a:pt x="345" y="860"/>
                  </a:lnTo>
                  <a:lnTo>
                    <a:pt x="344" y="857"/>
                  </a:lnTo>
                  <a:lnTo>
                    <a:pt x="341" y="857"/>
                  </a:lnTo>
                  <a:lnTo>
                    <a:pt x="337" y="856"/>
                  </a:lnTo>
                  <a:lnTo>
                    <a:pt x="329" y="853"/>
                  </a:lnTo>
                  <a:lnTo>
                    <a:pt x="326" y="852"/>
                  </a:lnTo>
                  <a:lnTo>
                    <a:pt x="322" y="853"/>
                  </a:lnTo>
                  <a:lnTo>
                    <a:pt x="315" y="852"/>
                  </a:lnTo>
                  <a:lnTo>
                    <a:pt x="311" y="852"/>
                  </a:lnTo>
                  <a:lnTo>
                    <a:pt x="309" y="851"/>
                  </a:lnTo>
                  <a:lnTo>
                    <a:pt x="308" y="848"/>
                  </a:lnTo>
                  <a:lnTo>
                    <a:pt x="305" y="847"/>
                  </a:lnTo>
                  <a:lnTo>
                    <a:pt x="303" y="847"/>
                  </a:lnTo>
                  <a:lnTo>
                    <a:pt x="303" y="846"/>
                  </a:lnTo>
                  <a:lnTo>
                    <a:pt x="305" y="844"/>
                  </a:lnTo>
                  <a:lnTo>
                    <a:pt x="305" y="842"/>
                  </a:lnTo>
                  <a:lnTo>
                    <a:pt x="303" y="841"/>
                  </a:lnTo>
                  <a:lnTo>
                    <a:pt x="298" y="842"/>
                  </a:lnTo>
                  <a:lnTo>
                    <a:pt x="295" y="841"/>
                  </a:lnTo>
                  <a:lnTo>
                    <a:pt x="293" y="838"/>
                  </a:lnTo>
                  <a:lnTo>
                    <a:pt x="290" y="837"/>
                  </a:lnTo>
                  <a:lnTo>
                    <a:pt x="289" y="836"/>
                  </a:lnTo>
                  <a:lnTo>
                    <a:pt x="288" y="834"/>
                  </a:lnTo>
                  <a:lnTo>
                    <a:pt x="286" y="832"/>
                  </a:lnTo>
                  <a:lnTo>
                    <a:pt x="283" y="831"/>
                  </a:lnTo>
                  <a:lnTo>
                    <a:pt x="280" y="832"/>
                  </a:lnTo>
                  <a:lnTo>
                    <a:pt x="277" y="833"/>
                  </a:lnTo>
                  <a:lnTo>
                    <a:pt x="273" y="832"/>
                  </a:lnTo>
                  <a:lnTo>
                    <a:pt x="265" y="831"/>
                  </a:lnTo>
                  <a:lnTo>
                    <a:pt x="259" y="830"/>
                  </a:lnTo>
                  <a:lnTo>
                    <a:pt x="253" y="831"/>
                  </a:lnTo>
                  <a:lnTo>
                    <a:pt x="249" y="829"/>
                  </a:lnTo>
                  <a:lnTo>
                    <a:pt x="243" y="827"/>
                  </a:lnTo>
                  <a:lnTo>
                    <a:pt x="239" y="829"/>
                  </a:lnTo>
                  <a:lnTo>
                    <a:pt x="233" y="827"/>
                  </a:lnTo>
                  <a:lnTo>
                    <a:pt x="229" y="820"/>
                  </a:lnTo>
                  <a:lnTo>
                    <a:pt x="229" y="808"/>
                  </a:lnTo>
                  <a:lnTo>
                    <a:pt x="224" y="796"/>
                  </a:lnTo>
                  <a:lnTo>
                    <a:pt x="223" y="792"/>
                  </a:lnTo>
                  <a:lnTo>
                    <a:pt x="208" y="785"/>
                  </a:lnTo>
                  <a:lnTo>
                    <a:pt x="201" y="784"/>
                  </a:lnTo>
                  <a:lnTo>
                    <a:pt x="198" y="783"/>
                  </a:lnTo>
                  <a:lnTo>
                    <a:pt x="198" y="778"/>
                  </a:lnTo>
                  <a:lnTo>
                    <a:pt x="192" y="779"/>
                  </a:lnTo>
                  <a:lnTo>
                    <a:pt x="187" y="774"/>
                  </a:lnTo>
                  <a:lnTo>
                    <a:pt x="181" y="772"/>
                  </a:lnTo>
                  <a:lnTo>
                    <a:pt x="182" y="765"/>
                  </a:lnTo>
                  <a:lnTo>
                    <a:pt x="175" y="764"/>
                  </a:lnTo>
                  <a:lnTo>
                    <a:pt x="168" y="760"/>
                  </a:lnTo>
                  <a:lnTo>
                    <a:pt x="164" y="757"/>
                  </a:lnTo>
                  <a:lnTo>
                    <a:pt x="154" y="754"/>
                  </a:lnTo>
                  <a:lnTo>
                    <a:pt x="155" y="748"/>
                  </a:lnTo>
                  <a:lnTo>
                    <a:pt x="151" y="745"/>
                  </a:lnTo>
                  <a:lnTo>
                    <a:pt x="144" y="744"/>
                  </a:lnTo>
                  <a:lnTo>
                    <a:pt x="139" y="737"/>
                  </a:lnTo>
                  <a:lnTo>
                    <a:pt x="145" y="732"/>
                  </a:lnTo>
                  <a:lnTo>
                    <a:pt x="145" y="728"/>
                  </a:lnTo>
                  <a:lnTo>
                    <a:pt x="138" y="728"/>
                  </a:lnTo>
                  <a:lnTo>
                    <a:pt x="138" y="722"/>
                  </a:lnTo>
                  <a:lnTo>
                    <a:pt x="141" y="711"/>
                  </a:lnTo>
                  <a:lnTo>
                    <a:pt x="131" y="705"/>
                  </a:lnTo>
                  <a:lnTo>
                    <a:pt x="135" y="695"/>
                  </a:lnTo>
                  <a:lnTo>
                    <a:pt x="131" y="690"/>
                  </a:lnTo>
                  <a:lnTo>
                    <a:pt x="118" y="692"/>
                  </a:lnTo>
                  <a:lnTo>
                    <a:pt x="113" y="677"/>
                  </a:lnTo>
                  <a:lnTo>
                    <a:pt x="105" y="661"/>
                  </a:lnTo>
                  <a:lnTo>
                    <a:pt x="89" y="657"/>
                  </a:lnTo>
                  <a:lnTo>
                    <a:pt x="69" y="647"/>
                  </a:lnTo>
                  <a:lnTo>
                    <a:pt x="63" y="643"/>
                  </a:lnTo>
                  <a:lnTo>
                    <a:pt x="57" y="633"/>
                  </a:lnTo>
                  <a:lnTo>
                    <a:pt x="37" y="612"/>
                  </a:lnTo>
                  <a:lnTo>
                    <a:pt x="21" y="603"/>
                  </a:lnTo>
                  <a:lnTo>
                    <a:pt x="11" y="591"/>
                  </a:lnTo>
                  <a:lnTo>
                    <a:pt x="7" y="579"/>
                  </a:lnTo>
                  <a:lnTo>
                    <a:pt x="0" y="562"/>
                  </a:lnTo>
                  <a:lnTo>
                    <a:pt x="1" y="383"/>
                  </a:lnTo>
                  <a:lnTo>
                    <a:pt x="0" y="338"/>
                  </a:lnTo>
                  <a:lnTo>
                    <a:pt x="0" y="267"/>
                  </a:lnTo>
                  <a:lnTo>
                    <a:pt x="4" y="270"/>
                  </a:lnTo>
                  <a:lnTo>
                    <a:pt x="11" y="269"/>
                  </a:lnTo>
                  <a:lnTo>
                    <a:pt x="14" y="264"/>
                  </a:lnTo>
                  <a:lnTo>
                    <a:pt x="10" y="254"/>
                  </a:lnTo>
                  <a:lnTo>
                    <a:pt x="12" y="251"/>
                  </a:lnTo>
                  <a:lnTo>
                    <a:pt x="20" y="250"/>
                  </a:lnTo>
                  <a:lnTo>
                    <a:pt x="24" y="248"/>
                  </a:lnTo>
                  <a:lnTo>
                    <a:pt x="24" y="244"/>
                  </a:lnTo>
                  <a:lnTo>
                    <a:pt x="14" y="240"/>
                  </a:lnTo>
                  <a:lnTo>
                    <a:pt x="14" y="237"/>
                  </a:lnTo>
                  <a:lnTo>
                    <a:pt x="21" y="230"/>
                  </a:lnTo>
                  <a:lnTo>
                    <a:pt x="31" y="228"/>
                  </a:lnTo>
                  <a:lnTo>
                    <a:pt x="36" y="225"/>
                  </a:lnTo>
                  <a:lnTo>
                    <a:pt x="41" y="225"/>
                  </a:lnTo>
                  <a:lnTo>
                    <a:pt x="46" y="227"/>
                  </a:lnTo>
                  <a:lnTo>
                    <a:pt x="41" y="234"/>
                  </a:lnTo>
                  <a:lnTo>
                    <a:pt x="43" y="238"/>
                  </a:lnTo>
                  <a:lnTo>
                    <a:pt x="50" y="240"/>
                  </a:lnTo>
                  <a:lnTo>
                    <a:pt x="60" y="234"/>
                  </a:lnTo>
                  <a:lnTo>
                    <a:pt x="69" y="232"/>
                  </a:lnTo>
                  <a:lnTo>
                    <a:pt x="76" y="226"/>
                  </a:lnTo>
                  <a:lnTo>
                    <a:pt x="82" y="227"/>
                  </a:lnTo>
                  <a:lnTo>
                    <a:pt x="83" y="236"/>
                  </a:lnTo>
                  <a:lnTo>
                    <a:pt x="86" y="243"/>
                  </a:lnTo>
                  <a:lnTo>
                    <a:pt x="84" y="249"/>
                  </a:lnTo>
                  <a:lnTo>
                    <a:pt x="89" y="250"/>
                  </a:lnTo>
                  <a:lnTo>
                    <a:pt x="92" y="246"/>
                  </a:lnTo>
                  <a:lnTo>
                    <a:pt x="90" y="241"/>
                  </a:lnTo>
                  <a:lnTo>
                    <a:pt x="95" y="239"/>
                  </a:lnTo>
                  <a:lnTo>
                    <a:pt x="103" y="239"/>
                  </a:lnTo>
                  <a:lnTo>
                    <a:pt x="110" y="237"/>
                  </a:lnTo>
                  <a:lnTo>
                    <a:pt x="115" y="238"/>
                  </a:lnTo>
                  <a:lnTo>
                    <a:pt x="118" y="245"/>
                  </a:lnTo>
                  <a:lnTo>
                    <a:pt x="120" y="248"/>
                  </a:lnTo>
                  <a:lnTo>
                    <a:pt x="126" y="245"/>
                  </a:lnTo>
                  <a:lnTo>
                    <a:pt x="125" y="237"/>
                  </a:lnTo>
                  <a:lnTo>
                    <a:pt x="123" y="228"/>
                  </a:lnTo>
                  <a:lnTo>
                    <a:pt x="129" y="227"/>
                  </a:lnTo>
                  <a:lnTo>
                    <a:pt x="135" y="230"/>
                  </a:lnTo>
                  <a:lnTo>
                    <a:pt x="139" y="235"/>
                  </a:lnTo>
                  <a:lnTo>
                    <a:pt x="138" y="242"/>
                  </a:lnTo>
                  <a:lnTo>
                    <a:pt x="133" y="249"/>
                  </a:lnTo>
                  <a:lnTo>
                    <a:pt x="132" y="253"/>
                  </a:lnTo>
                  <a:lnTo>
                    <a:pt x="135" y="256"/>
                  </a:lnTo>
                  <a:lnTo>
                    <a:pt x="142" y="254"/>
                  </a:lnTo>
                  <a:lnTo>
                    <a:pt x="144" y="245"/>
                  </a:lnTo>
                  <a:lnTo>
                    <a:pt x="154" y="242"/>
                  </a:lnTo>
                  <a:lnTo>
                    <a:pt x="167" y="245"/>
                  </a:lnTo>
                  <a:lnTo>
                    <a:pt x="168" y="248"/>
                  </a:lnTo>
                  <a:lnTo>
                    <a:pt x="164" y="252"/>
                  </a:lnTo>
                  <a:lnTo>
                    <a:pt x="165" y="256"/>
                  </a:lnTo>
                  <a:lnTo>
                    <a:pt x="171" y="256"/>
                  </a:lnTo>
                  <a:lnTo>
                    <a:pt x="174" y="253"/>
                  </a:lnTo>
                  <a:lnTo>
                    <a:pt x="174" y="244"/>
                  </a:lnTo>
                  <a:lnTo>
                    <a:pt x="178" y="240"/>
                  </a:lnTo>
                  <a:lnTo>
                    <a:pt x="184" y="238"/>
                  </a:lnTo>
                  <a:lnTo>
                    <a:pt x="191" y="240"/>
                  </a:lnTo>
                  <a:lnTo>
                    <a:pt x="194" y="243"/>
                  </a:lnTo>
                  <a:lnTo>
                    <a:pt x="191" y="248"/>
                  </a:lnTo>
                  <a:lnTo>
                    <a:pt x="185" y="251"/>
                  </a:lnTo>
                  <a:lnTo>
                    <a:pt x="184" y="256"/>
                  </a:lnTo>
                  <a:lnTo>
                    <a:pt x="190" y="257"/>
                  </a:lnTo>
                  <a:lnTo>
                    <a:pt x="197" y="255"/>
                  </a:lnTo>
                  <a:lnTo>
                    <a:pt x="200" y="251"/>
                  </a:lnTo>
                  <a:lnTo>
                    <a:pt x="198" y="245"/>
                  </a:lnTo>
                  <a:lnTo>
                    <a:pt x="203" y="242"/>
                  </a:lnTo>
                  <a:lnTo>
                    <a:pt x="208" y="243"/>
                  </a:lnTo>
                  <a:lnTo>
                    <a:pt x="214" y="249"/>
                  </a:lnTo>
                  <a:lnTo>
                    <a:pt x="218" y="252"/>
                  </a:lnTo>
                  <a:lnTo>
                    <a:pt x="224" y="250"/>
                  </a:lnTo>
                  <a:lnTo>
                    <a:pt x="236" y="244"/>
                  </a:lnTo>
                  <a:lnTo>
                    <a:pt x="241" y="244"/>
                  </a:lnTo>
                  <a:lnTo>
                    <a:pt x="252" y="247"/>
                  </a:lnTo>
                  <a:lnTo>
                    <a:pt x="256" y="246"/>
                  </a:lnTo>
                  <a:lnTo>
                    <a:pt x="257" y="242"/>
                  </a:lnTo>
                  <a:lnTo>
                    <a:pt x="254" y="237"/>
                  </a:lnTo>
                  <a:lnTo>
                    <a:pt x="240" y="237"/>
                  </a:lnTo>
                  <a:lnTo>
                    <a:pt x="239" y="234"/>
                  </a:lnTo>
                  <a:lnTo>
                    <a:pt x="247" y="234"/>
                  </a:lnTo>
                  <a:lnTo>
                    <a:pt x="254" y="232"/>
                  </a:lnTo>
                  <a:lnTo>
                    <a:pt x="262" y="233"/>
                  </a:lnTo>
                  <a:lnTo>
                    <a:pt x="265" y="231"/>
                  </a:lnTo>
                  <a:lnTo>
                    <a:pt x="267" y="223"/>
                  </a:lnTo>
                  <a:lnTo>
                    <a:pt x="270" y="222"/>
                  </a:lnTo>
                  <a:lnTo>
                    <a:pt x="273" y="226"/>
                  </a:lnTo>
                  <a:lnTo>
                    <a:pt x="272" y="232"/>
                  </a:lnTo>
                  <a:lnTo>
                    <a:pt x="277" y="234"/>
                  </a:lnTo>
                  <a:lnTo>
                    <a:pt x="286" y="232"/>
                  </a:lnTo>
                  <a:lnTo>
                    <a:pt x="293" y="226"/>
                  </a:lnTo>
                  <a:lnTo>
                    <a:pt x="301" y="225"/>
                  </a:lnTo>
                  <a:lnTo>
                    <a:pt x="303" y="230"/>
                  </a:lnTo>
                  <a:lnTo>
                    <a:pt x="301" y="236"/>
                  </a:lnTo>
                  <a:lnTo>
                    <a:pt x="301" y="240"/>
                  </a:lnTo>
                  <a:lnTo>
                    <a:pt x="305" y="243"/>
                  </a:lnTo>
                  <a:lnTo>
                    <a:pt x="315" y="238"/>
                  </a:lnTo>
                  <a:lnTo>
                    <a:pt x="325" y="236"/>
                  </a:lnTo>
                  <a:lnTo>
                    <a:pt x="325" y="232"/>
                  </a:lnTo>
                  <a:lnTo>
                    <a:pt x="321" y="230"/>
                  </a:lnTo>
                  <a:lnTo>
                    <a:pt x="316" y="226"/>
                  </a:lnTo>
                  <a:lnTo>
                    <a:pt x="319" y="222"/>
                  </a:lnTo>
                  <a:lnTo>
                    <a:pt x="326" y="222"/>
                  </a:lnTo>
                  <a:lnTo>
                    <a:pt x="331" y="227"/>
                  </a:lnTo>
                  <a:lnTo>
                    <a:pt x="332" y="234"/>
                  </a:lnTo>
                  <a:lnTo>
                    <a:pt x="349" y="222"/>
                  </a:lnTo>
                  <a:lnTo>
                    <a:pt x="355" y="220"/>
                  </a:lnTo>
                  <a:lnTo>
                    <a:pt x="360" y="216"/>
                  </a:lnTo>
                  <a:lnTo>
                    <a:pt x="368" y="216"/>
                  </a:lnTo>
                  <a:lnTo>
                    <a:pt x="374" y="211"/>
                  </a:lnTo>
                  <a:lnTo>
                    <a:pt x="378" y="211"/>
                  </a:lnTo>
                  <a:lnTo>
                    <a:pt x="378" y="220"/>
                  </a:lnTo>
                  <a:lnTo>
                    <a:pt x="381" y="220"/>
                  </a:lnTo>
                  <a:lnTo>
                    <a:pt x="391" y="213"/>
                  </a:lnTo>
                  <a:lnTo>
                    <a:pt x="406" y="205"/>
                  </a:lnTo>
                  <a:lnTo>
                    <a:pt x="413" y="204"/>
                  </a:lnTo>
                  <a:lnTo>
                    <a:pt x="419" y="205"/>
                  </a:lnTo>
                  <a:lnTo>
                    <a:pt x="421" y="205"/>
                  </a:lnTo>
                  <a:lnTo>
                    <a:pt x="420" y="201"/>
                  </a:lnTo>
                  <a:lnTo>
                    <a:pt x="419" y="196"/>
                  </a:lnTo>
                  <a:lnTo>
                    <a:pt x="421" y="191"/>
                  </a:lnTo>
                  <a:lnTo>
                    <a:pt x="429" y="192"/>
                  </a:lnTo>
                  <a:lnTo>
                    <a:pt x="434" y="196"/>
                  </a:lnTo>
                  <a:lnTo>
                    <a:pt x="440" y="199"/>
                  </a:lnTo>
                  <a:lnTo>
                    <a:pt x="445" y="195"/>
                  </a:lnTo>
                  <a:lnTo>
                    <a:pt x="445" y="187"/>
                  </a:lnTo>
                  <a:lnTo>
                    <a:pt x="439" y="183"/>
                  </a:lnTo>
                  <a:lnTo>
                    <a:pt x="432" y="185"/>
                  </a:lnTo>
                  <a:lnTo>
                    <a:pt x="427" y="182"/>
                  </a:lnTo>
                  <a:lnTo>
                    <a:pt x="430" y="175"/>
                  </a:lnTo>
                  <a:lnTo>
                    <a:pt x="434" y="172"/>
                  </a:lnTo>
                  <a:lnTo>
                    <a:pt x="446" y="172"/>
                  </a:lnTo>
                  <a:lnTo>
                    <a:pt x="450" y="167"/>
                  </a:lnTo>
                  <a:lnTo>
                    <a:pt x="449" y="161"/>
                  </a:lnTo>
                  <a:lnTo>
                    <a:pt x="450" y="156"/>
                  </a:lnTo>
                  <a:lnTo>
                    <a:pt x="455" y="155"/>
                  </a:lnTo>
                  <a:lnTo>
                    <a:pt x="462" y="156"/>
                  </a:lnTo>
                  <a:lnTo>
                    <a:pt x="468" y="152"/>
                  </a:lnTo>
                  <a:lnTo>
                    <a:pt x="476" y="150"/>
                  </a:lnTo>
                  <a:lnTo>
                    <a:pt x="496" y="140"/>
                  </a:lnTo>
                  <a:lnTo>
                    <a:pt x="509" y="134"/>
                  </a:lnTo>
                  <a:lnTo>
                    <a:pt x="519" y="133"/>
                  </a:lnTo>
                  <a:lnTo>
                    <a:pt x="527" y="136"/>
                  </a:lnTo>
                  <a:lnTo>
                    <a:pt x="528" y="143"/>
                  </a:lnTo>
                  <a:lnTo>
                    <a:pt x="538" y="147"/>
                  </a:lnTo>
                  <a:lnTo>
                    <a:pt x="550" y="152"/>
                  </a:lnTo>
                  <a:lnTo>
                    <a:pt x="563" y="152"/>
                  </a:lnTo>
                  <a:lnTo>
                    <a:pt x="574" y="146"/>
                  </a:lnTo>
                  <a:lnTo>
                    <a:pt x="577" y="136"/>
                  </a:lnTo>
                  <a:lnTo>
                    <a:pt x="586" y="130"/>
                  </a:lnTo>
                  <a:lnTo>
                    <a:pt x="594" y="129"/>
                  </a:lnTo>
                  <a:lnTo>
                    <a:pt x="603" y="134"/>
                  </a:lnTo>
                  <a:lnTo>
                    <a:pt x="606" y="141"/>
                  </a:lnTo>
                  <a:lnTo>
                    <a:pt x="604" y="149"/>
                  </a:lnTo>
                  <a:lnTo>
                    <a:pt x="607" y="151"/>
                  </a:lnTo>
                  <a:lnTo>
                    <a:pt x="610" y="152"/>
                  </a:lnTo>
                  <a:lnTo>
                    <a:pt x="617" y="147"/>
                  </a:lnTo>
                  <a:lnTo>
                    <a:pt x="616" y="138"/>
                  </a:lnTo>
                  <a:lnTo>
                    <a:pt x="617" y="136"/>
                  </a:lnTo>
                  <a:lnTo>
                    <a:pt x="630" y="129"/>
                  </a:lnTo>
                  <a:lnTo>
                    <a:pt x="639" y="129"/>
                  </a:lnTo>
                  <a:lnTo>
                    <a:pt x="643" y="133"/>
                  </a:lnTo>
                  <a:lnTo>
                    <a:pt x="642" y="143"/>
                  </a:lnTo>
                  <a:lnTo>
                    <a:pt x="643" y="145"/>
                  </a:lnTo>
                  <a:lnTo>
                    <a:pt x="648" y="146"/>
                  </a:lnTo>
                  <a:lnTo>
                    <a:pt x="652" y="144"/>
                  </a:lnTo>
                  <a:lnTo>
                    <a:pt x="653" y="136"/>
                  </a:lnTo>
                  <a:lnTo>
                    <a:pt x="649" y="126"/>
                  </a:lnTo>
                  <a:lnTo>
                    <a:pt x="650" y="121"/>
                  </a:lnTo>
                  <a:lnTo>
                    <a:pt x="658" y="120"/>
                  </a:lnTo>
                  <a:lnTo>
                    <a:pt x="665" y="119"/>
                  </a:lnTo>
                  <a:lnTo>
                    <a:pt x="666" y="115"/>
                  </a:lnTo>
                  <a:lnTo>
                    <a:pt x="659" y="109"/>
                  </a:lnTo>
                  <a:lnTo>
                    <a:pt x="662" y="105"/>
                  </a:lnTo>
                  <a:lnTo>
                    <a:pt x="666" y="104"/>
                  </a:lnTo>
                  <a:lnTo>
                    <a:pt x="678" y="107"/>
                  </a:lnTo>
                  <a:lnTo>
                    <a:pt x="689" y="118"/>
                  </a:lnTo>
                  <a:lnTo>
                    <a:pt x="698" y="120"/>
                  </a:lnTo>
                  <a:lnTo>
                    <a:pt x="705" y="115"/>
                  </a:lnTo>
                  <a:lnTo>
                    <a:pt x="702" y="109"/>
                  </a:lnTo>
                  <a:lnTo>
                    <a:pt x="685" y="106"/>
                  </a:lnTo>
                  <a:lnTo>
                    <a:pt x="679" y="101"/>
                  </a:lnTo>
                  <a:lnTo>
                    <a:pt x="682" y="97"/>
                  </a:lnTo>
                  <a:lnTo>
                    <a:pt x="689" y="96"/>
                  </a:lnTo>
                  <a:lnTo>
                    <a:pt x="707" y="103"/>
                  </a:lnTo>
                  <a:lnTo>
                    <a:pt x="715" y="103"/>
                  </a:lnTo>
                  <a:lnTo>
                    <a:pt x="722" y="99"/>
                  </a:lnTo>
                  <a:lnTo>
                    <a:pt x="718" y="87"/>
                  </a:lnTo>
                  <a:lnTo>
                    <a:pt x="721" y="85"/>
                  </a:lnTo>
                  <a:lnTo>
                    <a:pt x="730" y="85"/>
                  </a:lnTo>
                  <a:lnTo>
                    <a:pt x="738" y="81"/>
                  </a:lnTo>
                  <a:lnTo>
                    <a:pt x="747" y="84"/>
                  </a:lnTo>
                  <a:lnTo>
                    <a:pt x="753" y="86"/>
                  </a:lnTo>
                  <a:lnTo>
                    <a:pt x="763" y="85"/>
                  </a:lnTo>
                  <a:lnTo>
                    <a:pt x="774" y="77"/>
                  </a:lnTo>
                  <a:lnTo>
                    <a:pt x="783" y="65"/>
                  </a:lnTo>
                  <a:lnTo>
                    <a:pt x="800" y="57"/>
                  </a:lnTo>
                  <a:lnTo>
                    <a:pt x="810" y="55"/>
                  </a:lnTo>
                  <a:lnTo>
                    <a:pt x="818" y="57"/>
                  </a:lnTo>
                  <a:lnTo>
                    <a:pt x="822" y="63"/>
                  </a:lnTo>
                  <a:lnTo>
                    <a:pt x="825" y="65"/>
                  </a:lnTo>
                  <a:lnTo>
                    <a:pt x="829" y="66"/>
                  </a:lnTo>
                  <a:lnTo>
                    <a:pt x="839" y="64"/>
                  </a:lnTo>
                  <a:lnTo>
                    <a:pt x="842" y="60"/>
                  </a:lnTo>
                  <a:lnTo>
                    <a:pt x="841" y="48"/>
                  </a:lnTo>
                  <a:lnTo>
                    <a:pt x="846" y="46"/>
                  </a:lnTo>
                  <a:lnTo>
                    <a:pt x="855" y="47"/>
                  </a:lnTo>
                  <a:lnTo>
                    <a:pt x="865" y="59"/>
                  </a:lnTo>
                  <a:lnTo>
                    <a:pt x="878" y="68"/>
                  </a:lnTo>
                  <a:lnTo>
                    <a:pt x="887" y="68"/>
                  </a:lnTo>
                  <a:lnTo>
                    <a:pt x="894" y="60"/>
                  </a:lnTo>
                  <a:lnTo>
                    <a:pt x="890" y="54"/>
                  </a:lnTo>
                  <a:lnTo>
                    <a:pt x="881" y="49"/>
                  </a:lnTo>
                  <a:lnTo>
                    <a:pt x="879" y="32"/>
                  </a:lnTo>
                  <a:lnTo>
                    <a:pt x="888" y="26"/>
                  </a:lnTo>
                  <a:lnTo>
                    <a:pt x="902" y="26"/>
                  </a:lnTo>
                  <a:lnTo>
                    <a:pt x="913" y="25"/>
                  </a:lnTo>
                  <a:lnTo>
                    <a:pt x="921" y="18"/>
                  </a:lnTo>
                  <a:lnTo>
                    <a:pt x="931" y="17"/>
                  </a:lnTo>
                  <a:lnTo>
                    <a:pt x="938" y="23"/>
                  </a:lnTo>
                  <a:lnTo>
                    <a:pt x="941" y="32"/>
                  </a:lnTo>
                  <a:lnTo>
                    <a:pt x="950" y="40"/>
                  </a:lnTo>
                  <a:lnTo>
                    <a:pt x="963" y="45"/>
                  </a:lnTo>
                  <a:lnTo>
                    <a:pt x="976" y="46"/>
                  </a:lnTo>
                  <a:lnTo>
                    <a:pt x="990" y="41"/>
                  </a:lnTo>
                  <a:lnTo>
                    <a:pt x="1000" y="40"/>
                  </a:lnTo>
                  <a:lnTo>
                    <a:pt x="1010" y="42"/>
                  </a:lnTo>
                  <a:lnTo>
                    <a:pt x="1013" y="49"/>
                  </a:lnTo>
                  <a:lnTo>
                    <a:pt x="1016" y="53"/>
                  </a:lnTo>
                  <a:lnTo>
                    <a:pt x="1023" y="46"/>
                  </a:lnTo>
                  <a:lnTo>
                    <a:pt x="1032" y="43"/>
                  </a:lnTo>
                  <a:lnTo>
                    <a:pt x="1048" y="40"/>
                  </a:lnTo>
                  <a:lnTo>
                    <a:pt x="1062" y="41"/>
                  </a:lnTo>
                  <a:lnTo>
                    <a:pt x="1088" y="38"/>
                  </a:lnTo>
                  <a:lnTo>
                    <a:pt x="1110" y="38"/>
                  </a:lnTo>
                  <a:lnTo>
                    <a:pt x="1116" y="30"/>
                  </a:lnTo>
                  <a:lnTo>
                    <a:pt x="1110" y="26"/>
                  </a:lnTo>
                  <a:lnTo>
                    <a:pt x="1098" y="27"/>
                  </a:lnTo>
                  <a:lnTo>
                    <a:pt x="1098" y="22"/>
                  </a:lnTo>
                  <a:lnTo>
                    <a:pt x="1108" y="21"/>
                  </a:lnTo>
                  <a:lnTo>
                    <a:pt x="1129" y="23"/>
                  </a:lnTo>
                  <a:lnTo>
                    <a:pt x="1137" y="26"/>
                  </a:lnTo>
                  <a:lnTo>
                    <a:pt x="1139" y="32"/>
                  </a:lnTo>
                  <a:lnTo>
                    <a:pt x="1136" y="44"/>
                  </a:lnTo>
                  <a:lnTo>
                    <a:pt x="1140" y="49"/>
                  </a:lnTo>
                  <a:lnTo>
                    <a:pt x="1146" y="46"/>
                  </a:lnTo>
                  <a:lnTo>
                    <a:pt x="1152" y="38"/>
                  </a:lnTo>
                  <a:lnTo>
                    <a:pt x="1155" y="28"/>
                  </a:lnTo>
                  <a:lnTo>
                    <a:pt x="1149" y="17"/>
                  </a:lnTo>
                  <a:lnTo>
                    <a:pt x="1150" y="12"/>
                  </a:lnTo>
                  <a:lnTo>
                    <a:pt x="1159" y="10"/>
                  </a:lnTo>
                  <a:lnTo>
                    <a:pt x="1182" y="34"/>
                  </a:lnTo>
                  <a:lnTo>
                    <a:pt x="1191" y="37"/>
                  </a:lnTo>
                  <a:lnTo>
                    <a:pt x="1198" y="32"/>
                  </a:lnTo>
                  <a:lnTo>
                    <a:pt x="1201" y="23"/>
                  </a:lnTo>
                  <a:lnTo>
                    <a:pt x="1208" y="21"/>
                  </a:lnTo>
                  <a:lnTo>
                    <a:pt x="1214" y="22"/>
                  </a:lnTo>
                  <a:lnTo>
                    <a:pt x="1216" y="28"/>
                  </a:lnTo>
                  <a:lnTo>
                    <a:pt x="1209" y="41"/>
                  </a:lnTo>
                  <a:lnTo>
                    <a:pt x="1211" y="44"/>
                  </a:lnTo>
                  <a:lnTo>
                    <a:pt x="1224" y="47"/>
                  </a:lnTo>
                  <a:lnTo>
                    <a:pt x="1228" y="46"/>
                  </a:lnTo>
                  <a:lnTo>
                    <a:pt x="1237" y="37"/>
                  </a:lnTo>
                  <a:lnTo>
                    <a:pt x="1242" y="35"/>
                  </a:lnTo>
                  <a:lnTo>
                    <a:pt x="1252" y="37"/>
                  </a:lnTo>
                  <a:lnTo>
                    <a:pt x="1258" y="36"/>
                  </a:lnTo>
                  <a:lnTo>
                    <a:pt x="1261" y="31"/>
                  </a:lnTo>
                  <a:lnTo>
                    <a:pt x="1257" y="25"/>
                  </a:lnTo>
                  <a:lnTo>
                    <a:pt x="1260" y="23"/>
                  </a:lnTo>
                  <a:lnTo>
                    <a:pt x="1275" y="26"/>
                  </a:lnTo>
                  <a:lnTo>
                    <a:pt x="1281" y="27"/>
                  </a:lnTo>
                  <a:lnTo>
                    <a:pt x="1290" y="21"/>
                  </a:lnTo>
                  <a:lnTo>
                    <a:pt x="1294" y="19"/>
                  </a:lnTo>
                  <a:lnTo>
                    <a:pt x="1322" y="31"/>
                  </a:lnTo>
                  <a:lnTo>
                    <a:pt x="1327" y="29"/>
                  </a:lnTo>
                  <a:lnTo>
                    <a:pt x="1330" y="24"/>
                  </a:lnTo>
                  <a:lnTo>
                    <a:pt x="1329" y="14"/>
                  </a:lnTo>
                  <a:lnTo>
                    <a:pt x="1333" y="13"/>
                  </a:lnTo>
                  <a:lnTo>
                    <a:pt x="1353" y="25"/>
                  </a:lnTo>
                  <a:lnTo>
                    <a:pt x="1369" y="33"/>
                  </a:lnTo>
                  <a:lnTo>
                    <a:pt x="1376" y="33"/>
                  </a:lnTo>
                  <a:lnTo>
                    <a:pt x="1379" y="29"/>
                  </a:lnTo>
                  <a:lnTo>
                    <a:pt x="1378" y="19"/>
                  </a:lnTo>
                  <a:lnTo>
                    <a:pt x="1382" y="15"/>
                  </a:lnTo>
                  <a:lnTo>
                    <a:pt x="1389" y="14"/>
                  </a:lnTo>
                  <a:lnTo>
                    <a:pt x="1394" y="17"/>
                  </a:lnTo>
                  <a:lnTo>
                    <a:pt x="1394" y="24"/>
                  </a:lnTo>
                  <a:lnTo>
                    <a:pt x="1395" y="28"/>
                  </a:lnTo>
                  <a:lnTo>
                    <a:pt x="1401" y="28"/>
                  </a:lnTo>
                  <a:lnTo>
                    <a:pt x="1411" y="22"/>
                  </a:lnTo>
                  <a:lnTo>
                    <a:pt x="1414" y="16"/>
                  </a:lnTo>
                  <a:lnTo>
                    <a:pt x="1412" y="11"/>
                  </a:lnTo>
                  <a:lnTo>
                    <a:pt x="1412" y="3"/>
                  </a:lnTo>
                  <a:lnTo>
                    <a:pt x="1417" y="0"/>
                  </a:lnTo>
                  <a:lnTo>
                    <a:pt x="1425" y="1"/>
                  </a:lnTo>
                  <a:lnTo>
                    <a:pt x="1430" y="8"/>
                  </a:lnTo>
                  <a:lnTo>
                    <a:pt x="1434" y="22"/>
                  </a:lnTo>
                  <a:lnTo>
                    <a:pt x="1441" y="24"/>
                  </a:lnTo>
                  <a:lnTo>
                    <a:pt x="1448" y="17"/>
                  </a:lnTo>
                  <a:lnTo>
                    <a:pt x="1454" y="17"/>
                  </a:lnTo>
                  <a:lnTo>
                    <a:pt x="1458" y="22"/>
                  </a:lnTo>
                  <a:lnTo>
                    <a:pt x="1461" y="26"/>
                  </a:lnTo>
                  <a:lnTo>
                    <a:pt x="1468" y="28"/>
                  </a:lnTo>
                  <a:lnTo>
                    <a:pt x="1476" y="27"/>
                  </a:lnTo>
                  <a:lnTo>
                    <a:pt x="1481" y="17"/>
                  </a:lnTo>
                  <a:lnTo>
                    <a:pt x="1494" y="14"/>
                  </a:lnTo>
                  <a:lnTo>
                    <a:pt x="1497" y="8"/>
                  </a:lnTo>
                  <a:lnTo>
                    <a:pt x="1503" y="10"/>
                  </a:lnTo>
                  <a:lnTo>
                    <a:pt x="1512" y="18"/>
                  </a:lnTo>
                  <a:lnTo>
                    <a:pt x="1517" y="23"/>
                  </a:lnTo>
                  <a:lnTo>
                    <a:pt x="1525" y="21"/>
                  </a:lnTo>
                  <a:lnTo>
                    <a:pt x="1528" y="10"/>
                  </a:lnTo>
                  <a:lnTo>
                    <a:pt x="1532" y="9"/>
                  </a:lnTo>
                  <a:lnTo>
                    <a:pt x="1540" y="19"/>
                  </a:lnTo>
                  <a:lnTo>
                    <a:pt x="1548" y="22"/>
                  </a:lnTo>
                  <a:lnTo>
                    <a:pt x="1561" y="22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80" name="Freeform 73"/>
            <p:cNvSpPr>
              <a:spLocks/>
            </p:cNvSpPr>
            <p:nvPr/>
          </p:nvSpPr>
          <p:spPr bwMode="auto">
            <a:xfrm>
              <a:off x="2220692" y="3115388"/>
              <a:ext cx="1202395" cy="682784"/>
            </a:xfrm>
            <a:custGeom>
              <a:avLst/>
              <a:gdLst>
                <a:gd name="T0" fmla="*/ 0 w 1959"/>
                <a:gd name="T1" fmla="*/ 0 h 892"/>
                <a:gd name="T2" fmla="*/ 0 w 1959"/>
                <a:gd name="T3" fmla="*/ 0 h 892"/>
                <a:gd name="T4" fmla="*/ 0 w 1959"/>
                <a:gd name="T5" fmla="*/ 0 h 892"/>
                <a:gd name="T6" fmla="*/ 0 w 1959"/>
                <a:gd name="T7" fmla="*/ 0 h 892"/>
                <a:gd name="T8" fmla="*/ 0 w 1959"/>
                <a:gd name="T9" fmla="*/ 0 h 892"/>
                <a:gd name="T10" fmla="*/ 0 w 1959"/>
                <a:gd name="T11" fmla="*/ 0 h 892"/>
                <a:gd name="T12" fmla="*/ 0 w 1959"/>
                <a:gd name="T13" fmla="*/ 0 h 892"/>
                <a:gd name="T14" fmla="*/ 0 w 1959"/>
                <a:gd name="T15" fmla="*/ 0 h 892"/>
                <a:gd name="T16" fmla="*/ 0 w 1959"/>
                <a:gd name="T17" fmla="*/ 0 h 892"/>
                <a:gd name="T18" fmla="*/ 0 w 1959"/>
                <a:gd name="T19" fmla="*/ 0 h 892"/>
                <a:gd name="T20" fmla="*/ 0 w 1959"/>
                <a:gd name="T21" fmla="*/ 0 h 892"/>
                <a:gd name="T22" fmla="*/ 0 w 1959"/>
                <a:gd name="T23" fmla="*/ 0 h 892"/>
                <a:gd name="T24" fmla="*/ 0 w 1959"/>
                <a:gd name="T25" fmla="*/ 0 h 892"/>
                <a:gd name="T26" fmla="*/ 0 w 1959"/>
                <a:gd name="T27" fmla="*/ 0 h 892"/>
                <a:gd name="T28" fmla="*/ 0 w 1959"/>
                <a:gd name="T29" fmla="*/ 0 h 892"/>
                <a:gd name="T30" fmla="*/ 0 w 1959"/>
                <a:gd name="T31" fmla="*/ 0 h 892"/>
                <a:gd name="T32" fmla="*/ 0 w 1959"/>
                <a:gd name="T33" fmla="*/ 0 h 892"/>
                <a:gd name="T34" fmla="*/ 0 w 1959"/>
                <a:gd name="T35" fmla="*/ 0 h 892"/>
                <a:gd name="T36" fmla="*/ 0 w 1959"/>
                <a:gd name="T37" fmla="*/ 0 h 892"/>
                <a:gd name="T38" fmla="*/ 0 w 1959"/>
                <a:gd name="T39" fmla="*/ 0 h 892"/>
                <a:gd name="T40" fmla="*/ 0 w 1959"/>
                <a:gd name="T41" fmla="*/ 0 h 892"/>
                <a:gd name="T42" fmla="*/ 0 w 1959"/>
                <a:gd name="T43" fmla="*/ 0 h 892"/>
                <a:gd name="T44" fmla="*/ 0 w 1959"/>
                <a:gd name="T45" fmla="*/ 0 h 892"/>
                <a:gd name="T46" fmla="*/ 0 w 1959"/>
                <a:gd name="T47" fmla="*/ 0 h 892"/>
                <a:gd name="T48" fmla="*/ 0 w 1959"/>
                <a:gd name="T49" fmla="*/ 0 h 892"/>
                <a:gd name="T50" fmla="*/ 0 w 1959"/>
                <a:gd name="T51" fmla="*/ 0 h 892"/>
                <a:gd name="T52" fmla="*/ 0 w 1959"/>
                <a:gd name="T53" fmla="*/ 0 h 892"/>
                <a:gd name="T54" fmla="*/ 0 w 1959"/>
                <a:gd name="T55" fmla="*/ 0 h 892"/>
                <a:gd name="T56" fmla="*/ 0 w 1959"/>
                <a:gd name="T57" fmla="*/ 0 h 892"/>
                <a:gd name="T58" fmla="*/ 0 w 1959"/>
                <a:gd name="T59" fmla="*/ 0 h 892"/>
                <a:gd name="T60" fmla="*/ 0 w 1959"/>
                <a:gd name="T61" fmla="*/ 0 h 892"/>
                <a:gd name="T62" fmla="*/ 0 w 1959"/>
                <a:gd name="T63" fmla="*/ 0 h 892"/>
                <a:gd name="T64" fmla="*/ 0 w 1959"/>
                <a:gd name="T65" fmla="*/ 0 h 892"/>
                <a:gd name="T66" fmla="*/ 0 w 1959"/>
                <a:gd name="T67" fmla="*/ 0 h 892"/>
                <a:gd name="T68" fmla="*/ 0 w 1959"/>
                <a:gd name="T69" fmla="*/ 0 h 892"/>
                <a:gd name="T70" fmla="*/ 0 w 1959"/>
                <a:gd name="T71" fmla="*/ 0 h 892"/>
                <a:gd name="T72" fmla="*/ 0 w 1959"/>
                <a:gd name="T73" fmla="*/ 0 h 892"/>
                <a:gd name="T74" fmla="*/ 0 w 1959"/>
                <a:gd name="T75" fmla="*/ 0 h 892"/>
                <a:gd name="T76" fmla="*/ 0 w 1959"/>
                <a:gd name="T77" fmla="*/ 0 h 892"/>
                <a:gd name="T78" fmla="*/ 0 w 1959"/>
                <a:gd name="T79" fmla="*/ 0 h 892"/>
                <a:gd name="T80" fmla="*/ 0 w 1959"/>
                <a:gd name="T81" fmla="*/ 0 h 892"/>
                <a:gd name="T82" fmla="*/ 0 w 1959"/>
                <a:gd name="T83" fmla="*/ 0 h 892"/>
                <a:gd name="T84" fmla="*/ 0 w 1959"/>
                <a:gd name="T85" fmla="*/ 0 h 892"/>
                <a:gd name="T86" fmla="*/ 0 w 1959"/>
                <a:gd name="T87" fmla="*/ 0 h 892"/>
                <a:gd name="T88" fmla="*/ 0 w 1959"/>
                <a:gd name="T89" fmla="*/ 0 h 892"/>
                <a:gd name="T90" fmla="*/ 0 w 1959"/>
                <a:gd name="T91" fmla="*/ 0 h 892"/>
                <a:gd name="T92" fmla="*/ 0 w 1959"/>
                <a:gd name="T93" fmla="*/ 0 h 892"/>
                <a:gd name="T94" fmla="*/ 0 w 1959"/>
                <a:gd name="T95" fmla="*/ 0 h 892"/>
                <a:gd name="T96" fmla="*/ 0 w 1959"/>
                <a:gd name="T97" fmla="*/ 0 h 892"/>
                <a:gd name="T98" fmla="*/ 0 w 1959"/>
                <a:gd name="T99" fmla="*/ 0 h 892"/>
                <a:gd name="T100" fmla="*/ 0 w 1959"/>
                <a:gd name="T101" fmla="*/ 0 h 892"/>
                <a:gd name="T102" fmla="*/ 0 w 1959"/>
                <a:gd name="T103" fmla="*/ 0 h 892"/>
                <a:gd name="T104" fmla="*/ 0 w 1959"/>
                <a:gd name="T105" fmla="*/ 0 h 892"/>
                <a:gd name="T106" fmla="*/ 0 w 1959"/>
                <a:gd name="T107" fmla="*/ 0 h 892"/>
                <a:gd name="T108" fmla="*/ 0 w 1959"/>
                <a:gd name="T109" fmla="*/ 0 h 892"/>
                <a:gd name="T110" fmla="*/ 0 w 1959"/>
                <a:gd name="T111" fmla="*/ 0 h 892"/>
                <a:gd name="T112" fmla="*/ 0 w 1959"/>
                <a:gd name="T113" fmla="*/ 0 h 892"/>
                <a:gd name="T114" fmla="*/ 0 w 1959"/>
                <a:gd name="T115" fmla="*/ 0 h 892"/>
                <a:gd name="T116" fmla="*/ 0 w 1959"/>
                <a:gd name="T117" fmla="*/ 0 h 892"/>
                <a:gd name="T118" fmla="*/ 0 w 1959"/>
                <a:gd name="T119" fmla="*/ 0 h 892"/>
                <a:gd name="T120" fmla="*/ 0 w 1959"/>
                <a:gd name="T121" fmla="*/ 0 h 892"/>
                <a:gd name="T122" fmla="*/ 0 w 1959"/>
                <a:gd name="T123" fmla="*/ 0 h 892"/>
                <a:gd name="T124" fmla="*/ 0 w 1959"/>
                <a:gd name="T125" fmla="*/ 0 h 89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959"/>
                <a:gd name="T190" fmla="*/ 0 h 892"/>
                <a:gd name="T191" fmla="*/ 1959 w 1959"/>
                <a:gd name="T192" fmla="*/ 892 h 89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959" h="892">
                  <a:moveTo>
                    <a:pt x="1233" y="41"/>
                  </a:moveTo>
                  <a:lnTo>
                    <a:pt x="1235" y="41"/>
                  </a:lnTo>
                  <a:lnTo>
                    <a:pt x="1236" y="40"/>
                  </a:lnTo>
                  <a:lnTo>
                    <a:pt x="1236" y="39"/>
                  </a:lnTo>
                  <a:lnTo>
                    <a:pt x="1238" y="38"/>
                  </a:lnTo>
                  <a:lnTo>
                    <a:pt x="1240" y="39"/>
                  </a:lnTo>
                  <a:lnTo>
                    <a:pt x="1243" y="40"/>
                  </a:lnTo>
                  <a:lnTo>
                    <a:pt x="1245" y="40"/>
                  </a:lnTo>
                  <a:lnTo>
                    <a:pt x="1246" y="41"/>
                  </a:lnTo>
                  <a:lnTo>
                    <a:pt x="1248" y="41"/>
                  </a:lnTo>
                  <a:lnTo>
                    <a:pt x="1249" y="42"/>
                  </a:lnTo>
                  <a:lnTo>
                    <a:pt x="1251" y="42"/>
                  </a:lnTo>
                  <a:lnTo>
                    <a:pt x="1252" y="43"/>
                  </a:lnTo>
                  <a:lnTo>
                    <a:pt x="1253" y="43"/>
                  </a:lnTo>
                  <a:lnTo>
                    <a:pt x="1255" y="44"/>
                  </a:lnTo>
                  <a:lnTo>
                    <a:pt x="1256" y="45"/>
                  </a:lnTo>
                  <a:lnTo>
                    <a:pt x="1258" y="46"/>
                  </a:lnTo>
                  <a:lnTo>
                    <a:pt x="1259" y="47"/>
                  </a:lnTo>
                  <a:lnTo>
                    <a:pt x="1261" y="47"/>
                  </a:lnTo>
                  <a:lnTo>
                    <a:pt x="1261" y="48"/>
                  </a:lnTo>
                  <a:lnTo>
                    <a:pt x="1262" y="49"/>
                  </a:lnTo>
                  <a:lnTo>
                    <a:pt x="1263" y="50"/>
                  </a:lnTo>
                  <a:lnTo>
                    <a:pt x="1265" y="51"/>
                  </a:lnTo>
                  <a:lnTo>
                    <a:pt x="1266" y="51"/>
                  </a:lnTo>
                  <a:lnTo>
                    <a:pt x="1266" y="52"/>
                  </a:lnTo>
                  <a:lnTo>
                    <a:pt x="1274" y="52"/>
                  </a:lnTo>
                  <a:lnTo>
                    <a:pt x="1275" y="51"/>
                  </a:lnTo>
                  <a:lnTo>
                    <a:pt x="1279" y="51"/>
                  </a:lnTo>
                  <a:lnTo>
                    <a:pt x="1281" y="50"/>
                  </a:lnTo>
                  <a:lnTo>
                    <a:pt x="1288" y="50"/>
                  </a:lnTo>
                  <a:lnTo>
                    <a:pt x="1288" y="51"/>
                  </a:lnTo>
                  <a:lnTo>
                    <a:pt x="1289" y="51"/>
                  </a:lnTo>
                  <a:lnTo>
                    <a:pt x="1291" y="52"/>
                  </a:lnTo>
                  <a:lnTo>
                    <a:pt x="1292" y="53"/>
                  </a:lnTo>
                  <a:lnTo>
                    <a:pt x="1301" y="53"/>
                  </a:lnTo>
                  <a:lnTo>
                    <a:pt x="1302" y="52"/>
                  </a:lnTo>
                  <a:lnTo>
                    <a:pt x="1304" y="52"/>
                  </a:lnTo>
                  <a:lnTo>
                    <a:pt x="1305" y="51"/>
                  </a:lnTo>
                  <a:lnTo>
                    <a:pt x="1324" y="51"/>
                  </a:lnTo>
                  <a:lnTo>
                    <a:pt x="1325" y="52"/>
                  </a:lnTo>
                  <a:lnTo>
                    <a:pt x="1327" y="53"/>
                  </a:lnTo>
                  <a:lnTo>
                    <a:pt x="1330" y="53"/>
                  </a:lnTo>
                  <a:lnTo>
                    <a:pt x="1331" y="52"/>
                  </a:lnTo>
                  <a:lnTo>
                    <a:pt x="1333" y="53"/>
                  </a:lnTo>
                  <a:lnTo>
                    <a:pt x="1334" y="53"/>
                  </a:lnTo>
                  <a:lnTo>
                    <a:pt x="1335" y="54"/>
                  </a:lnTo>
                  <a:lnTo>
                    <a:pt x="1337" y="55"/>
                  </a:lnTo>
                  <a:lnTo>
                    <a:pt x="1338" y="55"/>
                  </a:lnTo>
                  <a:lnTo>
                    <a:pt x="1340" y="56"/>
                  </a:lnTo>
                  <a:lnTo>
                    <a:pt x="1340" y="55"/>
                  </a:lnTo>
                  <a:lnTo>
                    <a:pt x="1341" y="54"/>
                  </a:lnTo>
                  <a:lnTo>
                    <a:pt x="1341" y="50"/>
                  </a:lnTo>
                  <a:lnTo>
                    <a:pt x="1343" y="49"/>
                  </a:lnTo>
                  <a:lnTo>
                    <a:pt x="1354" y="49"/>
                  </a:lnTo>
                  <a:lnTo>
                    <a:pt x="1357" y="48"/>
                  </a:lnTo>
                  <a:lnTo>
                    <a:pt x="1361" y="48"/>
                  </a:lnTo>
                  <a:lnTo>
                    <a:pt x="1363" y="47"/>
                  </a:lnTo>
                  <a:lnTo>
                    <a:pt x="1364" y="46"/>
                  </a:lnTo>
                  <a:lnTo>
                    <a:pt x="1364" y="45"/>
                  </a:lnTo>
                  <a:lnTo>
                    <a:pt x="1366" y="45"/>
                  </a:lnTo>
                  <a:lnTo>
                    <a:pt x="1367" y="44"/>
                  </a:lnTo>
                  <a:lnTo>
                    <a:pt x="1369" y="44"/>
                  </a:lnTo>
                  <a:lnTo>
                    <a:pt x="1370" y="43"/>
                  </a:lnTo>
                  <a:lnTo>
                    <a:pt x="1371" y="44"/>
                  </a:lnTo>
                  <a:lnTo>
                    <a:pt x="1373" y="44"/>
                  </a:lnTo>
                  <a:lnTo>
                    <a:pt x="1373" y="46"/>
                  </a:lnTo>
                  <a:lnTo>
                    <a:pt x="1376" y="45"/>
                  </a:lnTo>
                  <a:lnTo>
                    <a:pt x="1377" y="44"/>
                  </a:lnTo>
                  <a:lnTo>
                    <a:pt x="1379" y="43"/>
                  </a:lnTo>
                  <a:lnTo>
                    <a:pt x="1383" y="43"/>
                  </a:lnTo>
                  <a:lnTo>
                    <a:pt x="1384" y="44"/>
                  </a:lnTo>
                  <a:lnTo>
                    <a:pt x="1389" y="44"/>
                  </a:lnTo>
                  <a:lnTo>
                    <a:pt x="1390" y="45"/>
                  </a:lnTo>
                  <a:lnTo>
                    <a:pt x="1390" y="48"/>
                  </a:lnTo>
                  <a:lnTo>
                    <a:pt x="1392" y="48"/>
                  </a:lnTo>
                  <a:lnTo>
                    <a:pt x="1393" y="47"/>
                  </a:lnTo>
                  <a:lnTo>
                    <a:pt x="1396" y="47"/>
                  </a:lnTo>
                  <a:lnTo>
                    <a:pt x="1397" y="48"/>
                  </a:lnTo>
                  <a:lnTo>
                    <a:pt x="1397" y="52"/>
                  </a:lnTo>
                  <a:lnTo>
                    <a:pt x="1399" y="53"/>
                  </a:lnTo>
                  <a:lnTo>
                    <a:pt x="1403" y="53"/>
                  </a:lnTo>
                  <a:lnTo>
                    <a:pt x="1403" y="52"/>
                  </a:lnTo>
                  <a:lnTo>
                    <a:pt x="1405" y="52"/>
                  </a:lnTo>
                  <a:lnTo>
                    <a:pt x="1406" y="53"/>
                  </a:lnTo>
                  <a:lnTo>
                    <a:pt x="1409" y="53"/>
                  </a:lnTo>
                  <a:lnTo>
                    <a:pt x="1410" y="54"/>
                  </a:lnTo>
                  <a:lnTo>
                    <a:pt x="1412" y="54"/>
                  </a:lnTo>
                  <a:lnTo>
                    <a:pt x="1413" y="55"/>
                  </a:lnTo>
                  <a:lnTo>
                    <a:pt x="1416" y="55"/>
                  </a:lnTo>
                  <a:lnTo>
                    <a:pt x="1418" y="54"/>
                  </a:lnTo>
                  <a:lnTo>
                    <a:pt x="1419" y="54"/>
                  </a:lnTo>
                  <a:lnTo>
                    <a:pt x="1420" y="55"/>
                  </a:lnTo>
                  <a:lnTo>
                    <a:pt x="1422" y="56"/>
                  </a:lnTo>
                  <a:lnTo>
                    <a:pt x="1422" y="57"/>
                  </a:lnTo>
                  <a:lnTo>
                    <a:pt x="1423" y="58"/>
                  </a:lnTo>
                  <a:lnTo>
                    <a:pt x="1428" y="58"/>
                  </a:lnTo>
                  <a:lnTo>
                    <a:pt x="1431" y="57"/>
                  </a:lnTo>
                  <a:lnTo>
                    <a:pt x="1433" y="57"/>
                  </a:lnTo>
                  <a:lnTo>
                    <a:pt x="1435" y="56"/>
                  </a:lnTo>
                  <a:lnTo>
                    <a:pt x="1439" y="56"/>
                  </a:lnTo>
                  <a:lnTo>
                    <a:pt x="1442" y="55"/>
                  </a:lnTo>
                  <a:lnTo>
                    <a:pt x="1449" y="55"/>
                  </a:lnTo>
                  <a:lnTo>
                    <a:pt x="1451" y="56"/>
                  </a:lnTo>
                  <a:lnTo>
                    <a:pt x="1455" y="56"/>
                  </a:lnTo>
                  <a:lnTo>
                    <a:pt x="1458" y="55"/>
                  </a:lnTo>
                  <a:lnTo>
                    <a:pt x="1459" y="55"/>
                  </a:lnTo>
                  <a:lnTo>
                    <a:pt x="1461" y="54"/>
                  </a:lnTo>
                  <a:lnTo>
                    <a:pt x="1464" y="54"/>
                  </a:lnTo>
                  <a:lnTo>
                    <a:pt x="1465" y="53"/>
                  </a:lnTo>
                  <a:lnTo>
                    <a:pt x="1467" y="53"/>
                  </a:lnTo>
                  <a:lnTo>
                    <a:pt x="1468" y="52"/>
                  </a:lnTo>
                  <a:lnTo>
                    <a:pt x="1472" y="52"/>
                  </a:lnTo>
                  <a:lnTo>
                    <a:pt x="1472" y="51"/>
                  </a:lnTo>
                  <a:lnTo>
                    <a:pt x="1479" y="51"/>
                  </a:lnTo>
                  <a:lnTo>
                    <a:pt x="1479" y="52"/>
                  </a:lnTo>
                  <a:lnTo>
                    <a:pt x="1481" y="53"/>
                  </a:lnTo>
                  <a:lnTo>
                    <a:pt x="1485" y="53"/>
                  </a:lnTo>
                  <a:lnTo>
                    <a:pt x="1485" y="52"/>
                  </a:lnTo>
                  <a:lnTo>
                    <a:pt x="1487" y="52"/>
                  </a:lnTo>
                  <a:lnTo>
                    <a:pt x="1488" y="51"/>
                  </a:lnTo>
                  <a:lnTo>
                    <a:pt x="1492" y="51"/>
                  </a:lnTo>
                  <a:lnTo>
                    <a:pt x="1492" y="50"/>
                  </a:lnTo>
                  <a:lnTo>
                    <a:pt x="1494" y="50"/>
                  </a:lnTo>
                  <a:lnTo>
                    <a:pt x="1495" y="49"/>
                  </a:lnTo>
                  <a:lnTo>
                    <a:pt x="1497" y="49"/>
                  </a:lnTo>
                  <a:lnTo>
                    <a:pt x="1497" y="50"/>
                  </a:lnTo>
                  <a:lnTo>
                    <a:pt x="1500" y="50"/>
                  </a:lnTo>
                  <a:lnTo>
                    <a:pt x="1501" y="49"/>
                  </a:lnTo>
                  <a:lnTo>
                    <a:pt x="1510" y="49"/>
                  </a:lnTo>
                  <a:lnTo>
                    <a:pt x="1510" y="48"/>
                  </a:lnTo>
                  <a:lnTo>
                    <a:pt x="1511" y="48"/>
                  </a:lnTo>
                  <a:lnTo>
                    <a:pt x="1511" y="47"/>
                  </a:lnTo>
                  <a:lnTo>
                    <a:pt x="1513" y="46"/>
                  </a:lnTo>
                  <a:lnTo>
                    <a:pt x="1514" y="46"/>
                  </a:lnTo>
                  <a:lnTo>
                    <a:pt x="1515" y="47"/>
                  </a:lnTo>
                  <a:lnTo>
                    <a:pt x="1515" y="48"/>
                  </a:lnTo>
                  <a:lnTo>
                    <a:pt x="1517" y="49"/>
                  </a:lnTo>
                  <a:lnTo>
                    <a:pt x="1518" y="49"/>
                  </a:lnTo>
                  <a:lnTo>
                    <a:pt x="1520" y="48"/>
                  </a:lnTo>
                  <a:lnTo>
                    <a:pt x="1521" y="47"/>
                  </a:lnTo>
                  <a:lnTo>
                    <a:pt x="1526" y="47"/>
                  </a:lnTo>
                  <a:lnTo>
                    <a:pt x="1527" y="48"/>
                  </a:lnTo>
                  <a:lnTo>
                    <a:pt x="1528" y="49"/>
                  </a:lnTo>
                  <a:lnTo>
                    <a:pt x="1531" y="49"/>
                  </a:lnTo>
                  <a:lnTo>
                    <a:pt x="1533" y="48"/>
                  </a:lnTo>
                  <a:lnTo>
                    <a:pt x="1536" y="47"/>
                  </a:lnTo>
                  <a:lnTo>
                    <a:pt x="1537" y="48"/>
                  </a:lnTo>
                  <a:lnTo>
                    <a:pt x="1539" y="48"/>
                  </a:lnTo>
                  <a:lnTo>
                    <a:pt x="1539" y="49"/>
                  </a:lnTo>
                  <a:lnTo>
                    <a:pt x="1540" y="50"/>
                  </a:lnTo>
                  <a:lnTo>
                    <a:pt x="1540" y="51"/>
                  </a:lnTo>
                  <a:lnTo>
                    <a:pt x="1543" y="52"/>
                  </a:lnTo>
                  <a:lnTo>
                    <a:pt x="1546" y="52"/>
                  </a:lnTo>
                  <a:lnTo>
                    <a:pt x="1547" y="51"/>
                  </a:lnTo>
                  <a:lnTo>
                    <a:pt x="1549" y="51"/>
                  </a:lnTo>
                  <a:lnTo>
                    <a:pt x="1550" y="50"/>
                  </a:lnTo>
                  <a:lnTo>
                    <a:pt x="1551" y="50"/>
                  </a:lnTo>
                  <a:lnTo>
                    <a:pt x="1553" y="49"/>
                  </a:lnTo>
                  <a:lnTo>
                    <a:pt x="1554" y="49"/>
                  </a:lnTo>
                  <a:lnTo>
                    <a:pt x="1554" y="48"/>
                  </a:lnTo>
                  <a:lnTo>
                    <a:pt x="1556" y="48"/>
                  </a:lnTo>
                  <a:lnTo>
                    <a:pt x="1557" y="47"/>
                  </a:lnTo>
                  <a:lnTo>
                    <a:pt x="1559" y="47"/>
                  </a:lnTo>
                  <a:lnTo>
                    <a:pt x="1560" y="46"/>
                  </a:lnTo>
                  <a:lnTo>
                    <a:pt x="1562" y="46"/>
                  </a:lnTo>
                  <a:lnTo>
                    <a:pt x="1563" y="45"/>
                  </a:lnTo>
                  <a:lnTo>
                    <a:pt x="1572" y="45"/>
                  </a:lnTo>
                  <a:lnTo>
                    <a:pt x="1572" y="44"/>
                  </a:lnTo>
                  <a:lnTo>
                    <a:pt x="1573" y="43"/>
                  </a:lnTo>
                  <a:lnTo>
                    <a:pt x="1573" y="41"/>
                  </a:lnTo>
                  <a:lnTo>
                    <a:pt x="1575" y="40"/>
                  </a:lnTo>
                  <a:lnTo>
                    <a:pt x="1575" y="38"/>
                  </a:lnTo>
                  <a:lnTo>
                    <a:pt x="1577" y="38"/>
                  </a:lnTo>
                  <a:lnTo>
                    <a:pt x="1583" y="38"/>
                  </a:lnTo>
                  <a:lnTo>
                    <a:pt x="1586" y="36"/>
                  </a:lnTo>
                  <a:lnTo>
                    <a:pt x="1587" y="36"/>
                  </a:lnTo>
                  <a:lnTo>
                    <a:pt x="1589" y="35"/>
                  </a:lnTo>
                  <a:lnTo>
                    <a:pt x="1590" y="35"/>
                  </a:lnTo>
                  <a:lnTo>
                    <a:pt x="1592" y="34"/>
                  </a:lnTo>
                  <a:lnTo>
                    <a:pt x="1595" y="34"/>
                  </a:lnTo>
                  <a:lnTo>
                    <a:pt x="1595" y="33"/>
                  </a:lnTo>
                  <a:lnTo>
                    <a:pt x="1598" y="33"/>
                  </a:lnTo>
                  <a:lnTo>
                    <a:pt x="1599" y="32"/>
                  </a:lnTo>
                  <a:lnTo>
                    <a:pt x="1600" y="32"/>
                  </a:lnTo>
                  <a:lnTo>
                    <a:pt x="1602" y="31"/>
                  </a:lnTo>
                  <a:lnTo>
                    <a:pt x="1603" y="30"/>
                  </a:lnTo>
                  <a:lnTo>
                    <a:pt x="1602" y="28"/>
                  </a:lnTo>
                  <a:lnTo>
                    <a:pt x="1602" y="27"/>
                  </a:lnTo>
                  <a:lnTo>
                    <a:pt x="1605" y="26"/>
                  </a:lnTo>
                  <a:lnTo>
                    <a:pt x="1608" y="26"/>
                  </a:lnTo>
                  <a:lnTo>
                    <a:pt x="1609" y="25"/>
                  </a:lnTo>
                  <a:lnTo>
                    <a:pt x="1626" y="25"/>
                  </a:lnTo>
                  <a:lnTo>
                    <a:pt x="1628" y="24"/>
                  </a:lnTo>
                  <a:lnTo>
                    <a:pt x="1629" y="24"/>
                  </a:lnTo>
                  <a:lnTo>
                    <a:pt x="1629" y="23"/>
                  </a:lnTo>
                  <a:lnTo>
                    <a:pt x="1631" y="22"/>
                  </a:lnTo>
                  <a:lnTo>
                    <a:pt x="1644" y="22"/>
                  </a:lnTo>
                  <a:lnTo>
                    <a:pt x="1645" y="23"/>
                  </a:lnTo>
                  <a:lnTo>
                    <a:pt x="1648" y="23"/>
                  </a:lnTo>
                  <a:lnTo>
                    <a:pt x="1651" y="24"/>
                  </a:lnTo>
                  <a:lnTo>
                    <a:pt x="1667" y="24"/>
                  </a:lnTo>
                  <a:lnTo>
                    <a:pt x="1668" y="25"/>
                  </a:lnTo>
                  <a:lnTo>
                    <a:pt x="1670" y="26"/>
                  </a:lnTo>
                  <a:lnTo>
                    <a:pt x="1670" y="31"/>
                  </a:lnTo>
                  <a:lnTo>
                    <a:pt x="1671" y="31"/>
                  </a:lnTo>
                  <a:lnTo>
                    <a:pt x="1677" y="31"/>
                  </a:lnTo>
                  <a:lnTo>
                    <a:pt x="1677" y="30"/>
                  </a:lnTo>
                  <a:lnTo>
                    <a:pt x="1677" y="28"/>
                  </a:lnTo>
                  <a:lnTo>
                    <a:pt x="1678" y="27"/>
                  </a:lnTo>
                  <a:lnTo>
                    <a:pt x="1678" y="28"/>
                  </a:lnTo>
                  <a:lnTo>
                    <a:pt x="1680" y="28"/>
                  </a:lnTo>
                  <a:lnTo>
                    <a:pt x="1681" y="29"/>
                  </a:lnTo>
                  <a:lnTo>
                    <a:pt x="1681" y="30"/>
                  </a:lnTo>
                  <a:lnTo>
                    <a:pt x="1683" y="31"/>
                  </a:lnTo>
                  <a:lnTo>
                    <a:pt x="1685" y="31"/>
                  </a:lnTo>
                  <a:lnTo>
                    <a:pt x="1685" y="30"/>
                  </a:lnTo>
                  <a:lnTo>
                    <a:pt x="1687" y="29"/>
                  </a:lnTo>
                  <a:lnTo>
                    <a:pt x="1691" y="29"/>
                  </a:lnTo>
                  <a:lnTo>
                    <a:pt x="1691" y="30"/>
                  </a:lnTo>
                  <a:lnTo>
                    <a:pt x="1693" y="30"/>
                  </a:lnTo>
                  <a:lnTo>
                    <a:pt x="1696" y="31"/>
                  </a:lnTo>
                  <a:lnTo>
                    <a:pt x="1698" y="32"/>
                  </a:lnTo>
                  <a:lnTo>
                    <a:pt x="1703" y="32"/>
                  </a:lnTo>
                  <a:lnTo>
                    <a:pt x="1704" y="31"/>
                  </a:lnTo>
                  <a:lnTo>
                    <a:pt x="1706" y="30"/>
                  </a:lnTo>
                  <a:lnTo>
                    <a:pt x="1707" y="29"/>
                  </a:lnTo>
                  <a:lnTo>
                    <a:pt x="1708" y="29"/>
                  </a:lnTo>
                  <a:lnTo>
                    <a:pt x="1710" y="28"/>
                  </a:lnTo>
                  <a:lnTo>
                    <a:pt x="1713" y="28"/>
                  </a:lnTo>
                  <a:lnTo>
                    <a:pt x="1714" y="27"/>
                  </a:lnTo>
                  <a:lnTo>
                    <a:pt x="1719" y="27"/>
                  </a:lnTo>
                  <a:lnTo>
                    <a:pt x="1721" y="26"/>
                  </a:lnTo>
                  <a:lnTo>
                    <a:pt x="1729" y="26"/>
                  </a:lnTo>
                  <a:lnTo>
                    <a:pt x="1729" y="25"/>
                  </a:lnTo>
                  <a:lnTo>
                    <a:pt x="1732" y="25"/>
                  </a:lnTo>
                  <a:lnTo>
                    <a:pt x="1733" y="26"/>
                  </a:lnTo>
                  <a:lnTo>
                    <a:pt x="1734" y="26"/>
                  </a:lnTo>
                  <a:lnTo>
                    <a:pt x="1737" y="27"/>
                  </a:lnTo>
                  <a:lnTo>
                    <a:pt x="1740" y="26"/>
                  </a:lnTo>
                  <a:lnTo>
                    <a:pt x="1742" y="26"/>
                  </a:lnTo>
                  <a:lnTo>
                    <a:pt x="1742" y="25"/>
                  </a:lnTo>
                  <a:lnTo>
                    <a:pt x="1743" y="24"/>
                  </a:lnTo>
                  <a:lnTo>
                    <a:pt x="1744" y="24"/>
                  </a:lnTo>
                  <a:lnTo>
                    <a:pt x="1746" y="25"/>
                  </a:lnTo>
                  <a:lnTo>
                    <a:pt x="1747" y="25"/>
                  </a:lnTo>
                  <a:lnTo>
                    <a:pt x="1749" y="26"/>
                  </a:lnTo>
                  <a:lnTo>
                    <a:pt x="1750" y="27"/>
                  </a:lnTo>
                  <a:lnTo>
                    <a:pt x="1752" y="28"/>
                  </a:lnTo>
                  <a:lnTo>
                    <a:pt x="1753" y="29"/>
                  </a:lnTo>
                  <a:lnTo>
                    <a:pt x="1755" y="30"/>
                  </a:lnTo>
                  <a:lnTo>
                    <a:pt x="1760" y="30"/>
                  </a:lnTo>
                  <a:lnTo>
                    <a:pt x="1762" y="29"/>
                  </a:lnTo>
                  <a:lnTo>
                    <a:pt x="1762" y="28"/>
                  </a:lnTo>
                  <a:lnTo>
                    <a:pt x="1763" y="28"/>
                  </a:lnTo>
                  <a:lnTo>
                    <a:pt x="1763" y="23"/>
                  </a:lnTo>
                  <a:lnTo>
                    <a:pt x="1765" y="23"/>
                  </a:lnTo>
                  <a:lnTo>
                    <a:pt x="1770" y="23"/>
                  </a:lnTo>
                  <a:lnTo>
                    <a:pt x="1772" y="24"/>
                  </a:lnTo>
                  <a:lnTo>
                    <a:pt x="1772" y="26"/>
                  </a:lnTo>
                  <a:lnTo>
                    <a:pt x="1770" y="27"/>
                  </a:lnTo>
                  <a:lnTo>
                    <a:pt x="1769" y="27"/>
                  </a:lnTo>
                  <a:lnTo>
                    <a:pt x="1768" y="28"/>
                  </a:lnTo>
                  <a:lnTo>
                    <a:pt x="1768" y="30"/>
                  </a:lnTo>
                  <a:lnTo>
                    <a:pt x="1769" y="31"/>
                  </a:lnTo>
                  <a:lnTo>
                    <a:pt x="1770" y="32"/>
                  </a:lnTo>
                  <a:lnTo>
                    <a:pt x="1772" y="33"/>
                  </a:lnTo>
                  <a:lnTo>
                    <a:pt x="1773" y="33"/>
                  </a:lnTo>
                  <a:lnTo>
                    <a:pt x="1776" y="34"/>
                  </a:lnTo>
                  <a:lnTo>
                    <a:pt x="1782" y="34"/>
                  </a:lnTo>
                  <a:lnTo>
                    <a:pt x="1783" y="35"/>
                  </a:lnTo>
                  <a:lnTo>
                    <a:pt x="1786" y="35"/>
                  </a:lnTo>
                  <a:lnTo>
                    <a:pt x="1788" y="36"/>
                  </a:lnTo>
                  <a:lnTo>
                    <a:pt x="1789" y="38"/>
                  </a:lnTo>
                  <a:lnTo>
                    <a:pt x="1791" y="39"/>
                  </a:lnTo>
                  <a:lnTo>
                    <a:pt x="1791" y="40"/>
                  </a:lnTo>
                  <a:lnTo>
                    <a:pt x="1792" y="41"/>
                  </a:lnTo>
                  <a:lnTo>
                    <a:pt x="1792" y="45"/>
                  </a:lnTo>
                  <a:lnTo>
                    <a:pt x="1793" y="46"/>
                  </a:lnTo>
                  <a:lnTo>
                    <a:pt x="1793" y="49"/>
                  </a:lnTo>
                  <a:lnTo>
                    <a:pt x="1795" y="50"/>
                  </a:lnTo>
                  <a:lnTo>
                    <a:pt x="1796" y="50"/>
                  </a:lnTo>
                  <a:lnTo>
                    <a:pt x="1798" y="51"/>
                  </a:lnTo>
                  <a:lnTo>
                    <a:pt x="1806" y="51"/>
                  </a:lnTo>
                  <a:lnTo>
                    <a:pt x="1808" y="52"/>
                  </a:lnTo>
                  <a:lnTo>
                    <a:pt x="1809" y="53"/>
                  </a:lnTo>
                  <a:lnTo>
                    <a:pt x="1811" y="54"/>
                  </a:lnTo>
                  <a:lnTo>
                    <a:pt x="1812" y="54"/>
                  </a:lnTo>
                  <a:lnTo>
                    <a:pt x="1812" y="55"/>
                  </a:lnTo>
                  <a:lnTo>
                    <a:pt x="1814" y="55"/>
                  </a:lnTo>
                  <a:lnTo>
                    <a:pt x="1815" y="56"/>
                  </a:lnTo>
                  <a:lnTo>
                    <a:pt x="1816" y="57"/>
                  </a:lnTo>
                  <a:lnTo>
                    <a:pt x="1818" y="58"/>
                  </a:lnTo>
                  <a:lnTo>
                    <a:pt x="1819" y="58"/>
                  </a:lnTo>
                  <a:lnTo>
                    <a:pt x="1821" y="59"/>
                  </a:lnTo>
                  <a:lnTo>
                    <a:pt x="1824" y="59"/>
                  </a:lnTo>
                  <a:lnTo>
                    <a:pt x="1824" y="60"/>
                  </a:lnTo>
                  <a:lnTo>
                    <a:pt x="1825" y="61"/>
                  </a:lnTo>
                  <a:lnTo>
                    <a:pt x="1825" y="62"/>
                  </a:lnTo>
                  <a:lnTo>
                    <a:pt x="1827" y="63"/>
                  </a:lnTo>
                  <a:lnTo>
                    <a:pt x="1827" y="68"/>
                  </a:lnTo>
                  <a:lnTo>
                    <a:pt x="1828" y="68"/>
                  </a:lnTo>
                  <a:lnTo>
                    <a:pt x="1831" y="69"/>
                  </a:lnTo>
                  <a:lnTo>
                    <a:pt x="1835" y="69"/>
                  </a:lnTo>
                  <a:lnTo>
                    <a:pt x="1837" y="70"/>
                  </a:lnTo>
                  <a:lnTo>
                    <a:pt x="1838" y="70"/>
                  </a:lnTo>
                  <a:lnTo>
                    <a:pt x="1838" y="73"/>
                  </a:lnTo>
                  <a:lnTo>
                    <a:pt x="1837" y="74"/>
                  </a:lnTo>
                  <a:lnTo>
                    <a:pt x="1835" y="75"/>
                  </a:lnTo>
                  <a:lnTo>
                    <a:pt x="1834" y="76"/>
                  </a:lnTo>
                  <a:lnTo>
                    <a:pt x="1832" y="76"/>
                  </a:lnTo>
                  <a:lnTo>
                    <a:pt x="1831" y="77"/>
                  </a:lnTo>
                  <a:lnTo>
                    <a:pt x="1831" y="81"/>
                  </a:lnTo>
                  <a:lnTo>
                    <a:pt x="1832" y="82"/>
                  </a:lnTo>
                  <a:lnTo>
                    <a:pt x="1832" y="83"/>
                  </a:lnTo>
                  <a:lnTo>
                    <a:pt x="1834" y="83"/>
                  </a:lnTo>
                  <a:lnTo>
                    <a:pt x="1835" y="84"/>
                  </a:lnTo>
                  <a:lnTo>
                    <a:pt x="1845" y="84"/>
                  </a:lnTo>
                  <a:lnTo>
                    <a:pt x="1847" y="83"/>
                  </a:lnTo>
                  <a:lnTo>
                    <a:pt x="1852" y="83"/>
                  </a:lnTo>
                  <a:lnTo>
                    <a:pt x="1854" y="84"/>
                  </a:lnTo>
                  <a:lnTo>
                    <a:pt x="1855" y="85"/>
                  </a:lnTo>
                  <a:lnTo>
                    <a:pt x="1861" y="85"/>
                  </a:lnTo>
                  <a:lnTo>
                    <a:pt x="1863" y="84"/>
                  </a:lnTo>
                  <a:lnTo>
                    <a:pt x="1864" y="83"/>
                  </a:lnTo>
                  <a:lnTo>
                    <a:pt x="1865" y="83"/>
                  </a:lnTo>
                  <a:lnTo>
                    <a:pt x="1867" y="82"/>
                  </a:lnTo>
                  <a:lnTo>
                    <a:pt x="1871" y="82"/>
                  </a:lnTo>
                  <a:lnTo>
                    <a:pt x="1871" y="83"/>
                  </a:lnTo>
                  <a:lnTo>
                    <a:pt x="1873" y="84"/>
                  </a:lnTo>
                  <a:lnTo>
                    <a:pt x="1873" y="88"/>
                  </a:lnTo>
                  <a:lnTo>
                    <a:pt x="1874" y="88"/>
                  </a:lnTo>
                  <a:lnTo>
                    <a:pt x="1874" y="91"/>
                  </a:lnTo>
                  <a:lnTo>
                    <a:pt x="1876" y="91"/>
                  </a:lnTo>
                  <a:lnTo>
                    <a:pt x="1876" y="92"/>
                  </a:lnTo>
                  <a:lnTo>
                    <a:pt x="1877" y="92"/>
                  </a:lnTo>
                  <a:lnTo>
                    <a:pt x="1878" y="93"/>
                  </a:lnTo>
                  <a:lnTo>
                    <a:pt x="1880" y="93"/>
                  </a:lnTo>
                  <a:lnTo>
                    <a:pt x="1881" y="92"/>
                  </a:lnTo>
                  <a:lnTo>
                    <a:pt x="1883" y="92"/>
                  </a:lnTo>
                  <a:lnTo>
                    <a:pt x="1884" y="91"/>
                  </a:lnTo>
                  <a:lnTo>
                    <a:pt x="1886" y="91"/>
                  </a:lnTo>
                  <a:lnTo>
                    <a:pt x="1887" y="90"/>
                  </a:lnTo>
                  <a:lnTo>
                    <a:pt x="1897" y="90"/>
                  </a:lnTo>
                  <a:lnTo>
                    <a:pt x="1899" y="91"/>
                  </a:lnTo>
                  <a:lnTo>
                    <a:pt x="1899" y="92"/>
                  </a:lnTo>
                  <a:lnTo>
                    <a:pt x="1900" y="93"/>
                  </a:lnTo>
                  <a:lnTo>
                    <a:pt x="1900" y="94"/>
                  </a:lnTo>
                  <a:lnTo>
                    <a:pt x="1901" y="94"/>
                  </a:lnTo>
                  <a:lnTo>
                    <a:pt x="1901" y="96"/>
                  </a:lnTo>
                  <a:lnTo>
                    <a:pt x="1903" y="97"/>
                  </a:lnTo>
                  <a:lnTo>
                    <a:pt x="1903" y="98"/>
                  </a:lnTo>
                  <a:lnTo>
                    <a:pt x="1904" y="99"/>
                  </a:lnTo>
                  <a:lnTo>
                    <a:pt x="1904" y="100"/>
                  </a:lnTo>
                  <a:lnTo>
                    <a:pt x="1906" y="101"/>
                  </a:lnTo>
                  <a:lnTo>
                    <a:pt x="1907" y="101"/>
                  </a:lnTo>
                  <a:lnTo>
                    <a:pt x="1907" y="102"/>
                  </a:lnTo>
                  <a:lnTo>
                    <a:pt x="1909" y="102"/>
                  </a:lnTo>
                  <a:lnTo>
                    <a:pt x="1910" y="103"/>
                  </a:lnTo>
                  <a:lnTo>
                    <a:pt x="1914" y="103"/>
                  </a:lnTo>
                  <a:lnTo>
                    <a:pt x="1916" y="104"/>
                  </a:lnTo>
                  <a:lnTo>
                    <a:pt x="1919" y="105"/>
                  </a:lnTo>
                  <a:lnTo>
                    <a:pt x="1920" y="105"/>
                  </a:lnTo>
                  <a:lnTo>
                    <a:pt x="1922" y="106"/>
                  </a:lnTo>
                  <a:lnTo>
                    <a:pt x="1922" y="107"/>
                  </a:lnTo>
                  <a:lnTo>
                    <a:pt x="1923" y="108"/>
                  </a:lnTo>
                  <a:lnTo>
                    <a:pt x="1923" y="112"/>
                  </a:lnTo>
                  <a:lnTo>
                    <a:pt x="1922" y="113"/>
                  </a:lnTo>
                  <a:lnTo>
                    <a:pt x="1922" y="116"/>
                  </a:lnTo>
                  <a:lnTo>
                    <a:pt x="1923" y="117"/>
                  </a:lnTo>
                  <a:lnTo>
                    <a:pt x="1923" y="119"/>
                  </a:lnTo>
                  <a:lnTo>
                    <a:pt x="1924" y="121"/>
                  </a:lnTo>
                  <a:lnTo>
                    <a:pt x="1924" y="122"/>
                  </a:lnTo>
                  <a:lnTo>
                    <a:pt x="1929" y="125"/>
                  </a:lnTo>
                  <a:lnTo>
                    <a:pt x="1930" y="126"/>
                  </a:lnTo>
                  <a:lnTo>
                    <a:pt x="1932" y="127"/>
                  </a:lnTo>
                  <a:lnTo>
                    <a:pt x="1935" y="128"/>
                  </a:lnTo>
                  <a:lnTo>
                    <a:pt x="1936" y="129"/>
                  </a:lnTo>
                  <a:lnTo>
                    <a:pt x="1939" y="129"/>
                  </a:lnTo>
                  <a:lnTo>
                    <a:pt x="1940" y="130"/>
                  </a:lnTo>
                  <a:lnTo>
                    <a:pt x="1943" y="131"/>
                  </a:lnTo>
                  <a:lnTo>
                    <a:pt x="1952" y="133"/>
                  </a:lnTo>
                  <a:lnTo>
                    <a:pt x="1955" y="134"/>
                  </a:lnTo>
                  <a:lnTo>
                    <a:pt x="1956" y="134"/>
                  </a:lnTo>
                  <a:lnTo>
                    <a:pt x="1959" y="135"/>
                  </a:lnTo>
                  <a:lnTo>
                    <a:pt x="1946" y="148"/>
                  </a:lnTo>
                  <a:lnTo>
                    <a:pt x="1940" y="159"/>
                  </a:lnTo>
                  <a:lnTo>
                    <a:pt x="1936" y="167"/>
                  </a:lnTo>
                  <a:lnTo>
                    <a:pt x="1930" y="174"/>
                  </a:lnTo>
                  <a:lnTo>
                    <a:pt x="1922" y="179"/>
                  </a:lnTo>
                  <a:lnTo>
                    <a:pt x="1914" y="183"/>
                  </a:lnTo>
                  <a:lnTo>
                    <a:pt x="1903" y="190"/>
                  </a:lnTo>
                  <a:lnTo>
                    <a:pt x="1897" y="199"/>
                  </a:lnTo>
                  <a:lnTo>
                    <a:pt x="1888" y="209"/>
                  </a:lnTo>
                  <a:lnTo>
                    <a:pt x="1878" y="221"/>
                  </a:lnTo>
                  <a:lnTo>
                    <a:pt x="1873" y="228"/>
                  </a:lnTo>
                  <a:lnTo>
                    <a:pt x="1865" y="236"/>
                  </a:lnTo>
                  <a:lnTo>
                    <a:pt x="1864" y="242"/>
                  </a:lnTo>
                  <a:lnTo>
                    <a:pt x="1857" y="251"/>
                  </a:lnTo>
                  <a:lnTo>
                    <a:pt x="1847" y="258"/>
                  </a:lnTo>
                  <a:lnTo>
                    <a:pt x="1835" y="267"/>
                  </a:lnTo>
                  <a:lnTo>
                    <a:pt x="1828" y="276"/>
                  </a:lnTo>
                  <a:lnTo>
                    <a:pt x="1816" y="281"/>
                  </a:lnTo>
                  <a:lnTo>
                    <a:pt x="1805" y="288"/>
                  </a:lnTo>
                  <a:lnTo>
                    <a:pt x="1799" y="294"/>
                  </a:lnTo>
                  <a:lnTo>
                    <a:pt x="1796" y="302"/>
                  </a:lnTo>
                  <a:lnTo>
                    <a:pt x="1789" y="308"/>
                  </a:lnTo>
                  <a:lnTo>
                    <a:pt x="1778" y="320"/>
                  </a:lnTo>
                  <a:lnTo>
                    <a:pt x="1766" y="325"/>
                  </a:lnTo>
                  <a:lnTo>
                    <a:pt x="1743" y="326"/>
                  </a:lnTo>
                  <a:lnTo>
                    <a:pt x="1724" y="333"/>
                  </a:lnTo>
                  <a:lnTo>
                    <a:pt x="1717" y="331"/>
                  </a:lnTo>
                  <a:lnTo>
                    <a:pt x="1706" y="335"/>
                  </a:lnTo>
                  <a:lnTo>
                    <a:pt x="1696" y="338"/>
                  </a:lnTo>
                  <a:lnTo>
                    <a:pt x="1684" y="337"/>
                  </a:lnTo>
                  <a:lnTo>
                    <a:pt x="1670" y="334"/>
                  </a:lnTo>
                  <a:lnTo>
                    <a:pt x="1655" y="333"/>
                  </a:lnTo>
                  <a:lnTo>
                    <a:pt x="1647" y="335"/>
                  </a:lnTo>
                  <a:lnTo>
                    <a:pt x="1639" y="339"/>
                  </a:lnTo>
                  <a:lnTo>
                    <a:pt x="1626" y="342"/>
                  </a:lnTo>
                  <a:lnTo>
                    <a:pt x="1613" y="347"/>
                  </a:lnTo>
                  <a:lnTo>
                    <a:pt x="1603" y="354"/>
                  </a:lnTo>
                  <a:lnTo>
                    <a:pt x="1586" y="359"/>
                  </a:lnTo>
                  <a:lnTo>
                    <a:pt x="1569" y="366"/>
                  </a:lnTo>
                  <a:lnTo>
                    <a:pt x="1559" y="370"/>
                  </a:lnTo>
                  <a:lnTo>
                    <a:pt x="1553" y="375"/>
                  </a:lnTo>
                  <a:lnTo>
                    <a:pt x="1553" y="381"/>
                  </a:lnTo>
                  <a:lnTo>
                    <a:pt x="1547" y="385"/>
                  </a:lnTo>
                  <a:lnTo>
                    <a:pt x="1540" y="386"/>
                  </a:lnTo>
                  <a:lnTo>
                    <a:pt x="1530" y="389"/>
                  </a:lnTo>
                  <a:lnTo>
                    <a:pt x="1517" y="390"/>
                  </a:lnTo>
                  <a:lnTo>
                    <a:pt x="1510" y="395"/>
                  </a:lnTo>
                  <a:lnTo>
                    <a:pt x="1501" y="403"/>
                  </a:lnTo>
                  <a:lnTo>
                    <a:pt x="1490" y="409"/>
                  </a:lnTo>
                  <a:lnTo>
                    <a:pt x="1475" y="410"/>
                  </a:lnTo>
                  <a:lnTo>
                    <a:pt x="1465" y="415"/>
                  </a:lnTo>
                  <a:lnTo>
                    <a:pt x="1456" y="416"/>
                  </a:lnTo>
                  <a:lnTo>
                    <a:pt x="1448" y="419"/>
                  </a:lnTo>
                  <a:lnTo>
                    <a:pt x="1448" y="424"/>
                  </a:lnTo>
                  <a:lnTo>
                    <a:pt x="1449" y="428"/>
                  </a:lnTo>
                  <a:lnTo>
                    <a:pt x="1454" y="432"/>
                  </a:lnTo>
                  <a:lnTo>
                    <a:pt x="1454" y="437"/>
                  </a:lnTo>
                  <a:lnTo>
                    <a:pt x="1452" y="442"/>
                  </a:lnTo>
                  <a:lnTo>
                    <a:pt x="1454" y="447"/>
                  </a:lnTo>
                  <a:lnTo>
                    <a:pt x="1454" y="452"/>
                  </a:lnTo>
                  <a:lnTo>
                    <a:pt x="1452" y="458"/>
                  </a:lnTo>
                  <a:lnTo>
                    <a:pt x="1451" y="462"/>
                  </a:lnTo>
                  <a:lnTo>
                    <a:pt x="1445" y="464"/>
                  </a:lnTo>
                  <a:lnTo>
                    <a:pt x="1438" y="466"/>
                  </a:lnTo>
                  <a:lnTo>
                    <a:pt x="1428" y="471"/>
                  </a:lnTo>
                  <a:lnTo>
                    <a:pt x="1418" y="476"/>
                  </a:lnTo>
                  <a:lnTo>
                    <a:pt x="1416" y="479"/>
                  </a:lnTo>
                  <a:lnTo>
                    <a:pt x="1413" y="483"/>
                  </a:lnTo>
                  <a:lnTo>
                    <a:pt x="1406" y="487"/>
                  </a:lnTo>
                  <a:lnTo>
                    <a:pt x="1397" y="489"/>
                  </a:lnTo>
                  <a:lnTo>
                    <a:pt x="1395" y="492"/>
                  </a:lnTo>
                  <a:lnTo>
                    <a:pt x="1384" y="498"/>
                  </a:lnTo>
                  <a:lnTo>
                    <a:pt x="1366" y="506"/>
                  </a:lnTo>
                  <a:lnTo>
                    <a:pt x="1359" y="512"/>
                  </a:lnTo>
                  <a:lnTo>
                    <a:pt x="1348" y="520"/>
                  </a:lnTo>
                  <a:lnTo>
                    <a:pt x="1337" y="523"/>
                  </a:lnTo>
                  <a:lnTo>
                    <a:pt x="1325" y="523"/>
                  </a:lnTo>
                  <a:lnTo>
                    <a:pt x="1311" y="524"/>
                  </a:lnTo>
                  <a:lnTo>
                    <a:pt x="1301" y="529"/>
                  </a:lnTo>
                  <a:lnTo>
                    <a:pt x="1291" y="534"/>
                  </a:lnTo>
                  <a:lnTo>
                    <a:pt x="1284" y="544"/>
                  </a:lnTo>
                  <a:lnTo>
                    <a:pt x="1276" y="552"/>
                  </a:lnTo>
                  <a:lnTo>
                    <a:pt x="1279" y="555"/>
                  </a:lnTo>
                  <a:lnTo>
                    <a:pt x="1278" y="559"/>
                  </a:lnTo>
                  <a:lnTo>
                    <a:pt x="1272" y="565"/>
                  </a:lnTo>
                  <a:lnTo>
                    <a:pt x="1269" y="571"/>
                  </a:lnTo>
                  <a:lnTo>
                    <a:pt x="1268" y="575"/>
                  </a:lnTo>
                  <a:lnTo>
                    <a:pt x="1261" y="584"/>
                  </a:lnTo>
                  <a:lnTo>
                    <a:pt x="1253" y="591"/>
                  </a:lnTo>
                  <a:lnTo>
                    <a:pt x="1248" y="601"/>
                  </a:lnTo>
                  <a:lnTo>
                    <a:pt x="1240" y="612"/>
                  </a:lnTo>
                  <a:lnTo>
                    <a:pt x="1233" y="617"/>
                  </a:lnTo>
                  <a:lnTo>
                    <a:pt x="1222" y="624"/>
                  </a:lnTo>
                  <a:lnTo>
                    <a:pt x="1223" y="621"/>
                  </a:lnTo>
                  <a:lnTo>
                    <a:pt x="1220" y="619"/>
                  </a:lnTo>
                  <a:lnTo>
                    <a:pt x="1219" y="617"/>
                  </a:lnTo>
                  <a:lnTo>
                    <a:pt x="1216" y="617"/>
                  </a:lnTo>
                  <a:lnTo>
                    <a:pt x="1213" y="618"/>
                  </a:lnTo>
                  <a:lnTo>
                    <a:pt x="1210" y="620"/>
                  </a:lnTo>
                  <a:lnTo>
                    <a:pt x="1207" y="624"/>
                  </a:lnTo>
                  <a:lnTo>
                    <a:pt x="1206" y="625"/>
                  </a:lnTo>
                  <a:lnTo>
                    <a:pt x="1203" y="626"/>
                  </a:lnTo>
                  <a:lnTo>
                    <a:pt x="1200" y="627"/>
                  </a:lnTo>
                  <a:lnTo>
                    <a:pt x="1199" y="629"/>
                  </a:lnTo>
                  <a:lnTo>
                    <a:pt x="1196" y="631"/>
                  </a:lnTo>
                  <a:lnTo>
                    <a:pt x="1194" y="635"/>
                  </a:lnTo>
                  <a:lnTo>
                    <a:pt x="1186" y="635"/>
                  </a:lnTo>
                  <a:lnTo>
                    <a:pt x="1170" y="641"/>
                  </a:lnTo>
                  <a:lnTo>
                    <a:pt x="1163" y="649"/>
                  </a:lnTo>
                  <a:lnTo>
                    <a:pt x="1151" y="656"/>
                  </a:lnTo>
                  <a:lnTo>
                    <a:pt x="1132" y="663"/>
                  </a:lnTo>
                  <a:lnTo>
                    <a:pt x="1114" y="664"/>
                  </a:lnTo>
                  <a:lnTo>
                    <a:pt x="1105" y="668"/>
                  </a:lnTo>
                  <a:lnTo>
                    <a:pt x="1094" y="669"/>
                  </a:lnTo>
                  <a:lnTo>
                    <a:pt x="1083" y="671"/>
                  </a:lnTo>
                  <a:lnTo>
                    <a:pt x="1075" y="676"/>
                  </a:lnTo>
                  <a:lnTo>
                    <a:pt x="1063" y="677"/>
                  </a:lnTo>
                  <a:lnTo>
                    <a:pt x="1052" y="679"/>
                  </a:lnTo>
                  <a:lnTo>
                    <a:pt x="1045" y="682"/>
                  </a:lnTo>
                  <a:lnTo>
                    <a:pt x="1040" y="685"/>
                  </a:lnTo>
                  <a:lnTo>
                    <a:pt x="1030" y="688"/>
                  </a:lnTo>
                  <a:lnTo>
                    <a:pt x="1020" y="694"/>
                  </a:lnTo>
                  <a:lnTo>
                    <a:pt x="1006" y="700"/>
                  </a:lnTo>
                  <a:lnTo>
                    <a:pt x="986" y="708"/>
                  </a:lnTo>
                  <a:lnTo>
                    <a:pt x="961" y="712"/>
                  </a:lnTo>
                  <a:lnTo>
                    <a:pt x="950" y="717"/>
                  </a:lnTo>
                  <a:lnTo>
                    <a:pt x="935" y="722"/>
                  </a:lnTo>
                  <a:lnTo>
                    <a:pt x="912" y="725"/>
                  </a:lnTo>
                  <a:lnTo>
                    <a:pt x="902" y="731"/>
                  </a:lnTo>
                  <a:lnTo>
                    <a:pt x="895" y="739"/>
                  </a:lnTo>
                  <a:lnTo>
                    <a:pt x="882" y="743"/>
                  </a:lnTo>
                  <a:lnTo>
                    <a:pt x="872" y="750"/>
                  </a:lnTo>
                  <a:lnTo>
                    <a:pt x="862" y="752"/>
                  </a:lnTo>
                  <a:lnTo>
                    <a:pt x="842" y="758"/>
                  </a:lnTo>
                  <a:lnTo>
                    <a:pt x="827" y="764"/>
                  </a:lnTo>
                  <a:lnTo>
                    <a:pt x="821" y="766"/>
                  </a:lnTo>
                  <a:lnTo>
                    <a:pt x="810" y="767"/>
                  </a:lnTo>
                  <a:lnTo>
                    <a:pt x="797" y="765"/>
                  </a:lnTo>
                  <a:lnTo>
                    <a:pt x="782" y="762"/>
                  </a:lnTo>
                  <a:lnTo>
                    <a:pt x="771" y="762"/>
                  </a:lnTo>
                  <a:lnTo>
                    <a:pt x="765" y="766"/>
                  </a:lnTo>
                  <a:lnTo>
                    <a:pt x="759" y="776"/>
                  </a:lnTo>
                  <a:lnTo>
                    <a:pt x="752" y="781"/>
                  </a:lnTo>
                  <a:lnTo>
                    <a:pt x="738" y="788"/>
                  </a:lnTo>
                  <a:lnTo>
                    <a:pt x="723" y="799"/>
                  </a:lnTo>
                  <a:lnTo>
                    <a:pt x="710" y="806"/>
                  </a:lnTo>
                  <a:lnTo>
                    <a:pt x="705" y="818"/>
                  </a:lnTo>
                  <a:lnTo>
                    <a:pt x="687" y="832"/>
                  </a:lnTo>
                  <a:lnTo>
                    <a:pt x="669" y="844"/>
                  </a:lnTo>
                  <a:lnTo>
                    <a:pt x="653" y="849"/>
                  </a:lnTo>
                  <a:lnTo>
                    <a:pt x="633" y="850"/>
                  </a:lnTo>
                  <a:lnTo>
                    <a:pt x="625" y="852"/>
                  </a:lnTo>
                  <a:lnTo>
                    <a:pt x="620" y="852"/>
                  </a:lnTo>
                  <a:lnTo>
                    <a:pt x="615" y="850"/>
                  </a:lnTo>
                  <a:lnTo>
                    <a:pt x="613" y="846"/>
                  </a:lnTo>
                  <a:lnTo>
                    <a:pt x="608" y="842"/>
                  </a:lnTo>
                  <a:lnTo>
                    <a:pt x="605" y="837"/>
                  </a:lnTo>
                  <a:lnTo>
                    <a:pt x="597" y="835"/>
                  </a:lnTo>
                  <a:lnTo>
                    <a:pt x="584" y="830"/>
                  </a:lnTo>
                  <a:lnTo>
                    <a:pt x="569" y="826"/>
                  </a:lnTo>
                  <a:lnTo>
                    <a:pt x="552" y="826"/>
                  </a:lnTo>
                  <a:lnTo>
                    <a:pt x="539" y="829"/>
                  </a:lnTo>
                  <a:lnTo>
                    <a:pt x="522" y="828"/>
                  </a:lnTo>
                  <a:lnTo>
                    <a:pt x="505" y="829"/>
                  </a:lnTo>
                  <a:lnTo>
                    <a:pt x="497" y="833"/>
                  </a:lnTo>
                  <a:lnTo>
                    <a:pt x="481" y="838"/>
                  </a:lnTo>
                  <a:lnTo>
                    <a:pt x="466" y="845"/>
                  </a:lnTo>
                  <a:lnTo>
                    <a:pt x="454" y="856"/>
                  </a:lnTo>
                  <a:lnTo>
                    <a:pt x="440" y="866"/>
                  </a:lnTo>
                  <a:lnTo>
                    <a:pt x="427" y="869"/>
                  </a:lnTo>
                  <a:lnTo>
                    <a:pt x="418" y="871"/>
                  </a:lnTo>
                  <a:lnTo>
                    <a:pt x="405" y="877"/>
                  </a:lnTo>
                  <a:lnTo>
                    <a:pt x="401" y="874"/>
                  </a:lnTo>
                  <a:lnTo>
                    <a:pt x="401" y="868"/>
                  </a:lnTo>
                  <a:lnTo>
                    <a:pt x="398" y="865"/>
                  </a:lnTo>
                  <a:lnTo>
                    <a:pt x="394" y="863"/>
                  </a:lnTo>
                  <a:lnTo>
                    <a:pt x="388" y="866"/>
                  </a:lnTo>
                  <a:lnTo>
                    <a:pt x="376" y="871"/>
                  </a:lnTo>
                  <a:lnTo>
                    <a:pt x="366" y="880"/>
                  </a:lnTo>
                  <a:lnTo>
                    <a:pt x="365" y="879"/>
                  </a:lnTo>
                  <a:lnTo>
                    <a:pt x="359" y="873"/>
                  </a:lnTo>
                  <a:lnTo>
                    <a:pt x="352" y="872"/>
                  </a:lnTo>
                  <a:lnTo>
                    <a:pt x="343" y="870"/>
                  </a:lnTo>
                  <a:lnTo>
                    <a:pt x="330" y="865"/>
                  </a:lnTo>
                  <a:lnTo>
                    <a:pt x="322" y="863"/>
                  </a:lnTo>
                  <a:lnTo>
                    <a:pt x="314" y="865"/>
                  </a:lnTo>
                  <a:lnTo>
                    <a:pt x="310" y="867"/>
                  </a:lnTo>
                  <a:lnTo>
                    <a:pt x="312" y="871"/>
                  </a:lnTo>
                  <a:lnTo>
                    <a:pt x="310" y="874"/>
                  </a:lnTo>
                  <a:lnTo>
                    <a:pt x="300" y="882"/>
                  </a:lnTo>
                  <a:lnTo>
                    <a:pt x="293" y="886"/>
                  </a:lnTo>
                  <a:lnTo>
                    <a:pt x="291" y="887"/>
                  </a:lnTo>
                  <a:lnTo>
                    <a:pt x="291" y="886"/>
                  </a:lnTo>
                  <a:lnTo>
                    <a:pt x="290" y="882"/>
                  </a:lnTo>
                  <a:lnTo>
                    <a:pt x="289" y="880"/>
                  </a:lnTo>
                  <a:lnTo>
                    <a:pt x="286" y="879"/>
                  </a:lnTo>
                  <a:lnTo>
                    <a:pt x="283" y="880"/>
                  </a:lnTo>
                  <a:lnTo>
                    <a:pt x="277" y="883"/>
                  </a:lnTo>
                  <a:lnTo>
                    <a:pt x="268" y="884"/>
                  </a:lnTo>
                  <a:lnTo>
                    <a:pt x="258" y="883"/>
                  </a:lnTo>
                  <a:lnTo>
                    <a:pt x="247" y="880"/>
                  </a:lnTo>
                  <a:lnTo>
                    <a:pt x="241" y="880"/>
                  </a:lnTo>
                  <a:lnTo>
                    <a:pt x="234" y="883"/>
                  </a:lnTo>
                  <a:lnTo>
                    <a:pt x="225" y="891"/>
                  </a:lnTo>
                  <a:lnTo>
                    <a:pt x="219" y="892"/>
                  </a:lnTo>
                  <a:lnTo>
                    <a:pt x="214" y="891"/>
                  </a:lnTo>
                  <a:lnTo>
                    <a:pt x="209" y="884"/>
                  </a:lnTo>
                  <a:lnTo>
                    <a:pt x="206" y="882"/>
                  </a:lnTo>
                  <a:lnTo>
                    <a:pt x="204" y="882"/>
                  </a:lnTo>
                  <a:lnTo>
                    <a:pt x="196" y="884"/>
                  </a:lnTo>
                  <a:lnTo>
                    <a:pt x="193" y="883"/>
                  </a:lnTo>
                  <a:lnTo>
                    <a:pt x="193" y="881"/>
                  </a:lnTo>
                  <a:lnTo>
                    <a:pt x="196" y="880"/>
                  </a:lnTo>
                  <a:lnTo>
                    <a:pt x="201" y="878"/>
                  </a:lnTo>
                  <a:lnTo>
                    <a:pt x="201" y="874"/>
                  </a:lnTo>
                  <a:lnTo>
                    <a:pt x="198" y="871"/>
                  </a:lnTo>
                  <a:lnTo>
                    <a:pt x="191" y="870"/>
                  </a:lnTo>
                  <a:lnTo>
                    <a:pt x="188" y="868"/>
                  </a:lnTo>
                  <a:lnTo>
                    <a:pt x="188" y="866"/>
                  </a:lnTo>
                  <a:lnTo>
                    <a:pt x="191" y="865"/>
                  </a:lnTo>
                  <a:lnTo>
                    <a:pt x="196" y="864"/>
                  </a:lnTo>
                  <a:lnTo>
                    <a:pt x="196" y="863"/>
                  </a:lnTo>
                  <a:lnTo>
                    <a:pt x="191" y="861"/>
                  </a:lnTo>
                  <a:lnTo>
                    <a:pt x="186" y="861"/>
                  </a:lnTo>
                  <a:lnTo>
                    <a:pt x="182" y="863"/>
                  </a:lnTo>
                  <a:lnTo>
                    <a:pt x="180" y="865"/>
                  </a:lnTo>
                  <a:lnTo>
                    <a:pt x="178" y="864"/>
                  </a:lnTo>
                  <a:lnTo>
                    <a:pt x="172" y="863"/>
                  </a:lnTo>
                  <a:lnTo>
                    <a:pt x="170" y="861"/>
                  </a:lnTo>
                  <a:lnTo>
                    <a:pt x="172" y="856"/>
                  </a:lnTo>
                  <a:lnTo>
                    <a:pt x="182" y="857"/>
                  </a:lnTo>
                  <a:lnTo>
                    <a:pt x="183" y="856"/>
                  </a:lnTo>
                  <a:lnTo>
                    <a:pt x="180" y="854"/>
                  </a:lnTo>
                  <a:lnTo>
                    <a:pt x="173" y="853"/>
                  </a:lnTo>
                  <a:lnTo>
                    <a:pt x="168" y="851"/>
                  </a:lnTo>
                  <a:lnTo>
                    <a:pt x="168" y="849"/>
                  </a:lnTo>
                  <a:lnTo>
                    <a:pt x="173" y="846"/>
                  </a:lnTo>
                  <a:lnTo>
                    <a:pt x="173" y="844"/>
                  </a:lnTo>
                  <a:lnTo>
                    <a:pt x="170" y="842"/>
                  </a:lnTo>
                  <a:lnTo>
                    <a:pt x="168" y="843"/>
                  </a:lnTo>
                  <a:lnTo>
                    <a:pt x="163" y="843"/>
                  </a:lnTo>
                  <a:lnTo>
                    <a:pt x="162" y="839"/>
                  </a:lnTo>
                  <a:lnTo>
                    <a:pt x="159" y="837"/>
                  </a:lnTo>
                  <a:lnTo>
                    <a:pt x="153" y="836"/>
                  </a:lnTo>
                  <a:lnTo>
                    <a:pt x="152" y="834"/>
                  </a:lnTo>
                  <a:lnTo>
                    <a:pt x="155" y="833"/>
                  </a:lnTo>
                  <a:lnTo>
                    <a:pt x="159" y="832"/>
                  </a:lnTo>
                  <a:lnTo>
                    <a:pt x="159" y="829"/>
                  </a:lnTo>
                  <a:lnTo>
                    <a:pt x="156" y="828"/>
                  </a:lnTo>
                  <a:lnTo>
                    <a:pt x="149" y="828"/>
                  </a:lnTo>
                  <a:lnTo>
                    <a:pt x="140" y="825"/>
                  </a:lnTo>
                  <a:lnTo>
                    <a:pt x="139" y="820"/>
                  </a:lnTo>
                  <a:lnTo>
                    <a:pt x="134" y="817"/>
                  </a:lnTo>
                  <a:lnTo>
                    <a:pt x="127" y="819"/>
                  </a:lnTo>
                  <a:lnTo>
                    <a:pt x="124" y="818"/>
                  </a:lnTo>
                  <a:lnTo>
                    <a:pt x="121" y="814"/>
                  </a:lnTo>
                  <a:lnTo>
                    <a:pt x="117" y="812"/>
                  </a:lnTo>
                  <a:lnTo>
                    <a:pt x="113" y="807"/>
                  </a:lnTo>
                  <a:lnTo>
                    <a:pt x="106" y="801"/>
                  </a:lnTo>
                  <a:lnTo>
                    <a:pt x="91" y="789"/>
                  </a:lnTo>
                  <a:lnTo>
                    <a:pt x="83" y="781"/>
                  </a:lnTo>
                  <a:lnTo>
                    <a:pt x="74" y="772"/>
                  </a:lnTo>
                  <a:lnTo>
                    <a:pt x="68" y="764"/>
                  </a:lnTo>
                  <a:lnTo>
                    <a:pt x="64" y="750"/>
                  </a:lnTo>
                  <a:lnTo>
                    <a:pt x="58" y="743"/>
                  </a:lnTo>
                  <a:lnTo>
                    <a:pt x="47" y="731"/>
                  </a:lnTo>
                  <a:lnTo>
                    <a:pt x="36" y="726"/>
                  </a:lnTo>
                  <a:lnTo>
                    <a:pt x="26" y="724"/>
                  </a:lnTo>
                  <a:lnTo>
                    <a:pt x="22" y="722"/>
                  </a:lnTo>
                  <a:lnTo>
                    <a:pt x="16" y="713"/>
                  </a:lnTo>
                  <a:lnTo>
                    <a:pt x="13" y="706"/>
                  </a:lnTo>
                  <a:lnTo>
                    <a:pt x="16" y="700"/>
                  </a:lnTo>
                  <a:lnTo>
                    <a:pt x="16" y="696"/>
                  </a:lnTo>
                  <a:lnTo>
                    <a:pt x="18" y="690"/>
                  </a:lnTo>
                  <a:lnTo>
                    <a:pt x="18" y="685"/>
                  </a:lnTo>
                  <a:lnTo>
                    <a:pt x="15" y="682"/>
                  </a:lnTo>
                  <a:lnTo>
                    <a:pt x="12" y="679"/>
                  </a:lnTo>
                  <a:lnTo>
                    <a:pt x="5" y="675"/>
                  </a:lnTo>
                  <a:lnTo>
                    <a:pt x="2" y="671"/>
                  </a:lnTo>
                  <a:lnTo>
                    <a:pt x="0" y="665"/>
                  </a:lnTo>
                  <a:lnTo>
                    <a:pt x="0" y="662"/>
                  </a:lnTo>
                  <a:lnTo>
                    <a:pt x="2" y="660"/>
                  </a:lnTo>
                  <a:lnTo>
                    <a:pt x="11" y="649"/>
                  </a:lnTo>
                  <a:lnTo>
                    <a:pt x="21" y="636"/>
                  </a:lnTo>
                  <a:lnTo>
                    <a:pt x="21" y="629"/>
                  </a:lnTo>
                  <a:lnTo>
                    <a:pt x="19" y="620"/>
                  </a:lnTo>
                  <a:lnTo>
                    <a:pt x="19" y="616"/>
                  </a:lnTo>
                  <a:lnTo>
                    <a:pt x="24" y="608"/>
                  </a:lnTo>
                  <a:lnTo>
                    <a:pt x="28" y="595"/>
                  </a:lnTo>
                  <a:lnTo>
                    <a:pt x="31" y="587"/>
                  </a:lnTo>
                  <a:lnTo>
                    <a:pt x="38" y="584"/>
                  </a:lnTo>
                  <a:lnTo>
                    <a:pt x="42" y="584"/>
                  </a:lnTo>
                  <a:lnTo>
                    <a:pt x="61" y="593"/>
                  </a:lnTo>
                  <a:lnTo>
                    <a:pt x="62" y="592"/>
                  </a:lnTo>
                  <a:lnTo>
                    <a:pt x="70" y="585"/>
                  </a:lnTo>
                  <a:lnTo>
                    <a:pt x="81" y="576"/>
                  </a:lnTo>
                  <a:lnTo>
                    <a:pt x="96" y="564"/>
                  </a:lnTo>
                  <a:lnTo>
                    <a:pt x="96" y="562"/>
                  </a:lnTo>
                  <a:lnTo>
                    <a:pt x="98" y="554"/>
                  </a:lnTo>
                  <a:lnTo>
                    <a:pt x="103" y="549"/>
                  </a:lnTo>
                  <a:lnTo>
                    <a:pt x="103" y="541"/>
                  </a:lnTo>
                  <a:lnTo>
                    <a:pt x="96" y="537"/>
                  </a:lnTo>
                  <a:lnTo>
                    <a:pt x="88" y="534"/>
                  </a:lnTo>
                  <a:lnTo>
                    <a:pt x="78" y="529"/>
                  </a:lnTo>
                  <a:lnTo>
                    <a:pt x="72" y="516"/>
                  </a:lnTo>
                  <a:lnTo>
                    <a:pt x="74" y="512"/>
                  </a:lnTo>
                  <a:lnTo>
                    <a:pt x="78" y="506"/>
                  </a:lnTo>
                  <a:lnTo>
                    <a:pt x="80" y="501"/>
                  </a:lnTo>
                  <a:lnTo>
                    <a:pt x="87" y="494"/>
                  </a:lnTo>
                  <a:lnTo>
                    <a:pt x="87" y="490"/>
                  </a:lnTo>
                  <a:lnTo>
                    <a:pt x="78" y="485"/>
                  </a:lnTo>
                  <a:lnTo>
                    <a:pt x="75" y="479"/>
                  </a:lnTo>
                  <a:lnTo>
                    <a:pt x="78" y="475"/>
                  </a:lnTo>
                  <a:lnTo>
                    <a:pt x="85" y="473"/>
                  </a:lnTo>
                  <a:lnTo>
                    <a:pt x="93" y="472"/>
                  </a:lnTo>
                  <a:lnTo>
                    <a:pt x="98" y="468"/>
                  </a:lnTo>
                  <a:lnTo>
                    <a:pt x="103" y="463"/>
                  </a:lnTo>
                  <a:lnTo>
                    <a:pt x="114" y="451"/>
                  </a:lnTo>
                  <a:lnTo>
                    <a:pt x="123" y="438"/>
                  </a:lnTo>
                  <a:lnTo>
                    <a:pt x="127" y="432"/>
                  </a:lnTo>
                  <a:lnTo>
                    <a:pt x="134" y="429"/>
                  </a:lnTo>
                  <a:lnTo>
                    <a:pt x="143" y="429"/>
                  </a:lnTo>
                  <a:lnTo>
                    <a:pt x="157" y="421"/>
                  </a:lnTo>
                  <a:lnTo>
                    <a:pt x="157" y="418"/>
                  </a:lnTo>
                  <a:lnTo>
                    <a:pt x="163" y="417"/>
                  </a:lnTo>
                  <a:lnTo>
                    <a:pt x="169" y="419"/>
                  </a:lnTo>
                  <a:lnTo>
                    <a:pt x="178" y="425"/>
                  </a:lnTo>
                  <a:lnTo>
                    <a:pt x="193" y="436"/>
                  </a:lnTo>
                  <a:lnTo>
                    <a:pt x="202" y="442"/>
                  </a:lnTo>
                  <a:lnTo>
                    <a:pt x="212" y="446"/>
                  </a:lnTo>
                  <a:lnTo>
                    <a:pt x="216" y="452"/>
                  </a:lnTo>
                  <a:lnTo>
                    <a:pt x="221" y="459"/>
                  </a:lnTo>
                  <a:lnTo>
                    <a:pt x="228" y="462"/>
                  </a:lnTo>
                  <a:lnTo>
                    <a:pt x="242" y="460"/>
                  </a:lnTo>
                  <a:lnTo>
                    <a:pt x="252" y="451"/>
                  </a:lnTo>
                  <a:lnTo>
                    <a:pt x="257" y="445"/>
                  </a:lnTo>
                  <a:lnTo>
                    <a:pt x="264" y="437"/>
                  </a:lnTo>
                  <a:lnTo>
                    <a:pt x="277" y="432"/>
                  </a:lnTo>
                  <a:lnTo>
                    <a:pt x="290" y="432"/>
                  </a:lnTo>
                  <a:lnTo>
                    <a:pt x="299" y="429"/>
                  </a:lnTo>
                  <a:lnTo>
                    <a:pt x="300" y="424"/>
                  </a:lnTo>
                  <a:lnTo>
                    <a:pt x="303" y="420"/>
                  </a:lnTo>
                  <a:lnTo>
                    <a:pt x="304" y="412"/>
                  </a:lnTo>
                  <a:lnTo>
                    <a:pt x="313" y="406"/>
                  </a:lnTo>
                  <a:lnTo>
                    <a:pt x="329" y="398"/>
                  </a:lnTo>
                  <a:lnTo>
                    <a:pt x="343" y="391"/>
                  </a:lnTo>
                  <a:lnTo>
                    <a:pt x="352" y="384"/>
                  </a:lnTo>
                  <a:lnTo>
                    <a:pt x="359" y="376"/>
                  </a:lnTo>
                  <a:lnTo>
                    <a:pt x="368" y="368"/>
                  </a:lnTo>
                  <a:lnTo>
                    <a:pt x="381" y="352"/>
                  </a:lnTo>
                  <a:lnTo>
                    <a:pt x="397" y="340"/>
                  </a:lnTo>
                  <a:lnTo>
                    <a:pt x="407" y="338"/>
                  </a:lnTo>
                  <a:lnTo>
                    <a:pt x="417" y="341"/>
                  </a:lnTo>
                  <a:lnTo>
                    <a:pt x="422" y="349"/>
                  </a:lnTo>
                  <a:lnTo>
                    <a:pt x="430" y="355"/>
                  </a:lnTo>
                  <a:lnTo>
                    <a:pt x="438" y="359"/>
                  </a:lnTo>
                  <a:lnTo>
                    <a:pt x="450" y="363"/>
                  </a:lnTo>
                  <a:lnTo>
                    <a:pt x="461" y="363"/>
                  </a:lnTo>
                  <a:lnTo>
                    <a:pt x="464" y="359"/>
                  </a:lnTo>
                  <a:lnTo>
                    <a:pt x="464" y="348"/>
                  </a:lnTo>
                  <a:lnTo>
                    <a:pt x="466" y="341"/>
                  </a:lnTo>
                  <a:lnTo>
                    <a:pt x="466" y="334"/>
                  </a:lnTo>
                  <a:lnTo>
                    <a:pt x="467" y="327"/>
                  </a:lnTo>
                  <a:lnTo>
                    <a:pt x="471" y="320"/>
                  </a:lnTo>
                  <a:lnTo>
                    <a:pt x="479" y="315"/>
                  </a:lnTo>
                  <a:lnTo>
                    <a:pt x="481" y="312"/>
                  </a:lnTo>
                  <a:lnTo>
                    <a:pt x="483" y="307"/>
                  </a:lnTo>
                  <a:lnTo>
                    <a:pt x="480" y="298"/>
                  </a:lnTo>
                  <a:lnTo>
                    <a:pt x="484" y="296"/>
                  </a:lnTo>
                  <a:lnTo>
                    <a:pt x="490" y="296"/>
                  </a:lnTo>
                  <a:lnTo>
                    <a:pt x="496" y="297"/>
                  </a:lnTo>
                  <a:lnTo>
                    <a:pt x="502" y="293"/>
                  </a:lnTo>
                  <a:lnTo>
                    <a:pt x="507" y="291"/>
                  </a:lnTo>
                  <a:lnTo>
                    <a:pt x="509" y="289"/>
                  </a:lnTo>
                  <a:lnTo>
                    <a:pt x="509" y="287"/>
                  </a:lnTo>
                  <a:lnTo>
                    <a:pt x="506" y="286"/>
                  </a:lnTo>
                  <a:lnTo>
                    <a:pt x="502" y="286"/>
                  </a:lnTo>
                  <a:lnTo>
                    <a:pt x="499" y="281"/>
                  </a:lnTo>
                  <a:lnTo>
                    <a:pt x="492" y="277"/>
                  </a:lnTo>
                  <a:lnTo>
                    <a:pt x="486" y="271"/>
                  </a:lnTo>
                  <a:lnTo>
                    <a:pt x="483" y="263"/>
                  </a:lnTo>
                  <a:lnTo>
                    <a:pt x="476" y="259"/>
                  </a:lnTo>
                  <a:lnTo>
                    <a:pt x="470" y="257"/>
                  </a:lnTo>
                  <a:lnTo>
                    <a:pt x="466" y="253"/>
                  </a:lnTo>
                  <a:lnTo>
                    <a:pt x="464" y="245"/>
                  </a:lnTo>
                  <a:lnTo>
                    <a:pt x="457" y="241"/>
                  </a:lnTo>
                  <a:lnTo>
                    <a:pt x="445" y="238"/>
                  </a:lnTo>
                  <a:lnTo>
                    <a:pt x="425" y="233"/>
                  </a:lnTo>
                  <a:lnTo>
                    <a:pt x="418" y="228"/>
                  </a:lnTo>
                  <a:lnTo>
                    <a:pt x="407" y="223"/>
                  </a:lnTo>
                  <a:lnTo>
                    <a:pt x="395" y="220"/>
                  </a:lnTo>
                  <a:lnTo>
                    <a:pt x="384" y="215"/>
                  </a:lnTo>
                  <a:lnTo>
                    <a:pt x="378" y="209"/>
                  </a:lnTo>
                  <a:lnTo>
                    <a:pt x="378" y="204"/>
                  </a:lnTo>
                  <a:lnTo>
                    <a:pt x="389" y="199"/>
                  </a:lnTo>
                  <a:lnTo>
                    <a:pt x="402" y="192"/>
                  </a:lnTo>
                  <a:lnTo>
                    <a:pt x="409" y="193"/>
                  </a:lnTo>
                  <a:lnTo>
                    <a:pt x="415" y="192"/>
                  </a:lnTo>
                  <a:lnTo>
                    <a:pt x="417" y="189"/>
                  </a:lnTo>
                  <a:lnTo>
                    <a:pt x="417" y="180"/>
                  </a:lnTo>
                  <a:lnTo>
                    <a:pt x="424" y="168"/>
                  </a:lnTo>
                  <a:lnTo>
                    <a:pt x="430" y="157"/>
                  </a:lnTo>
                  <a:lnTo>
                    <a:pt x="428" y="150"/>
                  </a:lnTo>
                  <a:lnTo>
                    <a:pt x="431" y="136"/>
                  </a:lnTo>
                  <a:lnTo>
                    <a:pt x="438" y="127"/>
                  </a:lnTo>
                  <a:lnTo>
                    <a:pt x="451" y="117"/>
                  </a:lnTo>
                  <a:lnTo>
                    <a:pt x="451" y="115"/>
                  </a:lnTo>
                  <a:lnTo>
                    <a:pt x="448" y="115"/>
                  </a:lnTo>
                  <a:lnTo>
                    <a:pt x="441" y="116"/>
                  </a:lnTo>
                  <a:lnTo>
                    <a:pt x="434" y="115"/>
                  </a:lnTo>
                  <a:lnTo>
                    <a:pt x="430" y="110"/>
                  </a:lnTo>
                  <a:lnTo>
                    <a:pt x="427" y="106"/>
                  </a:lnTo>
                  <a:lnTo>
                    <a:pt x="422" y="103"/>
                  </a:lnTo>
                  <a:lnTo>
                    <a:pt x="421" y="98"/>
                  </a:lnTo>
                  <a:lnTo>
                    <a:pt x="421" y="90"/>
                  </a:lnTo>
                  <a:lnTo>
                    <a:pt x="418" y="85"/>
                  </a:lnTo>
                  <a:lnTo>
                    <a:pt x="415" y="79"/>
                  </a:lnTo>
                  <a:lnTo>
                    <a:pt x="414" y="74"/>
                  </a:lnTo>
                  <a:lnTo>
                    <a:pt x="407" y="73"/>
                  </a:lnTo>
                  <a:lnTo>
                    <a:pt x="401" y="71"/>
                  </a:lnTo>
                  <a:lnTo>
                    <a:pt x="398" y="67"/>
                  </a:lnTo>
                  <a:lnTo>
                    <a:pt x="399" y="62"/>
                  </a:lnTo>
                  <a:lnTo>
                    <a:pt x="412" y="46"/>
                  </a:lnTo>
                  <a:lnTo>
                    <a:pt x="412" y="35"/>
                  </a:lnTo>
                  <a:lnTo>
                    <a:pt x="414" y="29"/>
                  </a:lnTo>
                  <a:lnTo>
                    <a:pt x="417" y="23"/>
                  </a:lnTo>
                  <a:lnTo>
                    <a:pt x="422" y="17"/>
                  </a:lnTo>
                  <a:lnTo>
                    <a:pt x="430" y="10"/>
                  </a:lnTo>
                  <a:lnTo>
                    <a:pt x="435" y="5"/>
                  </a:lnTo>
                  <a:lnTo>
                    <a:pt x="445" y="0"/>
                  </a:lnTo>
                  <a:lnTo>
                    <a:pt x="434" y="20"/>
                  </a:lnTo>
                  <a:lnTo>
                    <a:pt x="431" y="27"/>
                  </a:lnTo>
                  <a:lnTo>
                    <a:pt x="431" y="39"/>
                  </a:lnTo>
                  <a:lnTo>
                    <a:pt x="437" y="47"/>
                  </a:lnTo>
                  <a:lnTo>
                    <a:pt x="441" y="55"/>
                  </a:lnTo>
                  <a:lnTo>
                    <a:pt x="453" y="59"/>
                  </a:lnTo>
                  <a:lnTo>
                    <a:pt x="464" y="61"/>
                  </a:lnTo>
                  <a:lnTo>
                    <a:pt x="473" y="63"/>
                  </a:lnTo>
                  <a:lnTo>
                    <a:pt x="477" y="66"/>
                  </a:lnTo>
                  <a:lnTo>
                    <a:pt x="479" y="71"/>
                  </a:lnTo>
                  <a:lnTo>
                    <a:pt x="477" y="80"/>
                  </a:lnTo>
                  <a:lnTo>
                    <a:pt x="479" y="85"/>
                  </a:lnTo>
                  <a:lnTo>
                    <a:pt x="484" y="94"/>
                  </a:lnTo>
                  <a:lnTo>
                    <a:pt x="494" y="99"/>
                  </a:lnTo>
                  <a:lnTo>
                    <a:pt x="505" y="102"/>
                  </a:lnTo>
                  <a:lnTo>
                    <a:pt x="520" y="106"/>
                  </a:lnTo>
                  <a:lnTo>
                    <a:pt x="535" y="110"/>
                  </a:lnTo>
                  <a:lnTo>
                    <a:pt x="542" y="114"/>
                  </a:lnTo>
                  <a:lnTo>
                    <a:pt x="549" y="117"/>
                  </a:lnTo>
                  <a:lnTo>
                    <a:pt x="556" y="121"/>
                  </a:lnTo>
                  <a:lnTo>
                    <a:pt x="566" y="123"/>
                  </a:lnTo>
                  <a:lnTo>
                    <a:pt x="575" y="123"/>
                  </a:lnTo>
                  <a:lnTo>
                    <a:pt x="582" y="121"/>
                  </a:lnTo>
                  <a:lnTo>
                    <a:pt x="589" y="116"/>
                  </a:lnTo>
                  <a:lnTo>
                    <a:pt x="600" y="109"/>
                  </a:lnTo>
                  <a:lnTo>
                    <a:pt x="605" y="104"/>
                  </a:lnTo>
                  <a:lnTo>
                    <a:pt x="615" y="101"/>
                  </a:lnTo>
                  <a:lnTo>
                    <a:pt x="625" y="99"/>
                  </a:lnTo>
                  <a:lnTo>
                    <a:pt x="636" y="97"/>
                  </a:lnTo>
                  <a:lnTo>
                    <a:pt x="647" y="95"/>
                  </a:lnTo>
                  <a:lnTo>
                    <a:pt x="653" y="92"/>
                  </a:lnTo>
                  <a:lnTo>
                    <a:pt x="660" y="84"/>
                  </a:lnTo>
                  <a:lnTo>
                    <a:pt x="666" y="81"/>
                  </a:lnTo>
                  <a:lnTo>
                    <a:pt x="673" y="79"/>
                  </a:lnTo>
                  <a:lnTo>
                    <a:pt x="679" y="78"/>
                  </a:lnTo>
                  <a:lnTo>
                    <a:pt x="685" y="77"/>
                  </a:lnTo>
                  <a:lnTo>
                    <a:pt x="693" y="77"/>
                  </a:lnTo>
                  <a:lnTo>
                    <a:pt x="700" y="79"/>
                  </a:lnTo>
                  <a:lnTo>
                    <a:pt x="716" y="82"/>
                  </a:lnTo>
                  <a:lnTo>
                    <a:pt x="728" y="82"/>
                  </a:lnTo>
                  <a:lnTo>
                    <a:pt x="735" y="81"/>
                  </a:lnTo>
                  <a:lnTo>
                    <a:pt x="741" y="79"/>
                  </a:lnTo>
                  <a:lnTo>
                    <a:pt x="746" y="77"/>
                  </a:lnTo>
                  <a:lnTo>
                    <a:pt x="751" y="73"/>
                  </a:lnTo>
                  <a:lnTo>
                    <a:pt x="754" y="72"/>
                  </a:lnTo>
                  <a:lnTo>
                    <a:pt x="758" y="70"/>
                  </a:lnTo>
                  <a:lnTo>
                    <a:pt x="762" y="70"/>
                  </a:lnTo>
                  <a:lnTo>
                    <a:pt x="765" y="69"/>
                  </a:lnTo>
                  <a:lnTo>
                    <a:pt x="768" y="68"/>
                  </a:lnTo>
                  <a:lnTo>
                    <a:pt x="771" y="68"/>
                  </a:lnTo>
                  <a:lnTo>
                    <a:pt x="772" y="69"/>
                  </a:lnTo>
                  <a:lnTo>
                    <a:pt x="778" y="69"/>
                  </a:lnTo>
                  <a:lnTo>
                    <a:pt x="784" y="66"/>
                  </a:lnTo>
                  <a:lnTo>
                    <a:pt x="787" y="65"/>
                  </a:lnTo>
                  <a:lnTo>
                    <a:pt x="791" y="64"/>
                  </a:lnTo>
                  <a:lnTo>
                    <a:pt x="795" y="65"/>
                  </a:lnTo>
                  <a:lnTo>
                    <a:pt x="798" y="65"/>
                  </a:lnTo>
                  <a:lnTo>
                    <a:pt x="803" y="63"/>
                  </a:lnTo>
                  <a:lnTo>
                    <a:pt x="810" y="61"/>
                  </a:lnTo>
                  <a:lnTo>
                    <a:pt x="814" y="60"/>
                  </a:lnTo>
                  <a:lnTo>
                    <a:pt x="818" y="61"/>
                  </a:lnTo>
                  <a:lnTo>
                    <a:pt x="823" y="63"/>
                  </a:lnTo>
                  <a:lnTo>
                    <a:pt x="831" y="64"/>
                  </a:lnTo>
                  <a:lnTo>
                    <a:pt x="840" y="65"/>
                  </a:lnTo>
                  <a:lnTo>
                    <a:pt x="846" y="66"/>
                  </a:lnTo>
                  <a:lnTo>
                    <a:pt x="853" y="67"/>
                  </a:lnTo>
                  <a:lnTo>
                    <a:pt x="859" y="66"/>
                  </a:lnTo>
                  <a:lnTo>
                    <a:pt x="863" y="65"/>
                  </a:lnTo>
                  <a:lnTo>
                    <a:pt x="867" y="64"/>
                  </a:lnTo>
                  <a:lnTo>
                    <a:pt x="867" y="62"/>
                  </a:lnTo>
                  <a:lnTo>
                    <a:pt x="866" y="61"/>
                  </a:lnTo>
                  <a:lnTo>
                    <a:pt x="865" y="60"/>
                  </a:lnTo>
                  <a:lnTo>
                    <a:pt x="866" y="60"/>
                  </a:lnTo>
                  <a:lnTo>
                    <a:pt x="867" y="59"/>
                  </a:lnTo>
                  <a:lnTo>
                    <a:pt x="866" y="57"/>
                  </a:lnTo>
                  <a:lnTo>
                    <a:pt x="867" y="55"/>
                  </a:lnTo>
                  <a:lnTo>
                    <a:pt x="869" y="54"/>
                  </a:lnTo>
                  <a:lnTo>
                    <a:pt x="872" y="54"/>
                  </a:lnTo>
                  <a:lnTo>
                    <a:pt x="875" y="56"/>
                  </a:lnTo>
                  <a:lnTo>
                    <a:pt x="876" y="56"/>
                  </a:lnTo>
                  <a:lnTo>
                    <a:pt x="878" y="55"/>
                  </a:lnTo>
                  <a:lnTo>
                    <a:pt x="880" y="54"/>
                  </a:lnTo>
                  <a:lnTo>
                    <a:pt x="883" y="54"/>
                  </a:lnTo>
                  <a:lnTo>
                    <a:pt x="886" y="55"/>
                  </a:lnTo>
                  <a:lnTo>
                    <a:pt x="886" y="61"/>
                  </a:lnTo>
                  <a:lnTo>
                    <a:pt x="889" y="61"/>
                  </a:lnTo>
                  <a:lnTo>
                    <a:pt x="893" y="60"/>
                  </a:lnTo>
                  <a:lnTo>
                    <a:pt x="896" y="60"/>
                  </a:lnTo>
                  <a:lnTo>
                    <a:pt x="898" y="61"/>
                  </a:lnTo>
                  <a:lnTo>
                    <a:pt x="903" y="66"/>
                  </a:lnTo>
                  <a:lnTo>
                    <a:pt x="905" y="68"/>
                  </a:lnTo>
                  <a:lnTo>
                    <a:pt x="908" y="69"/>
                  </a:lnTo>
                  <a:lnTo>
                    <a:pt x="909" y="69"/>
                  </a:lnTo>
                  <a:lnTo>
                    <a:pt x="911" y="68"/>
                  </a:lnTo>
                  <a:lnTo>
                    <a:pt x="911" y="67"/>
                  </a:lnTo>
                  <a:lnTo>
                    <a:pt x="908" y="64"/>
                  </a:lnTo>
                  <a:lnTo>
                    <a:pt x="909" y="61"/>
                  </a:lnTo>
                  <a:lnTo>
                    <a:pt x="911" y="61"/>
                  </a:lnTo>
                  <a:lnTo>
                    <a:pt x="914" y="60"/>
                  </a:lnTo>
                  <a:lnTo>
                    <a:pt x="915" y="62"/>
                  </a:lnTo>
                  <a:lnTo>
                    <a:pt x="918" y="66"/>
                  </a:lnTo>
                  <a:lnTo>
                    <a:pt x="921" y="66"/>
                  </a:lnTo>
                  <a:lnTo>
                    <a:pt x="921" y="65"/>
                  </a:lnTo>
                  <a:lnTo>
                    <a:pt x="921" y="62"/>
                  </a:lnTo>
                  <a:lnTo>
                    <a:pt x="922" y="61"/>
                  </a:lnTo>
                  <a:lnTo>
                    <a:pt x="925" y="60"/>
                  </a:lnTo>
                  <a:lnTo>
                    <a:pt x="929" y="62"/>
                  </a:lnTo>
                  <a:lnTo>
                    <a:pt x="931" y="61"/>
                  </a:lnTo>
                  <a:lnTo>
                    <a:pt x="932" y="59"/>
                  </a:lnTo>
                  <a:lnTo>
                    <a:pt x="931" y="57"/>
                  </a:lnTo>
                  <a:lnTo>
                    <a:pt x="932" y="56"/>
                  </a:lnTo>
                  <a:lnTo>
                    <a:pt x="935" y="57"/>
                  </a:lnTo>
                  <a:lnTo>
                    <a:pt x="937" y="59"/>
                  </a:lnTo>
                  <a:lnTo>
                    <a:pt x="939" y="61"/>
                  </a:lnTo>
                  <a:lnTo>
                    <a:pt x="944" y="63"/>
                  </a:lnTo>
                  <a:lnTo>
                    <a:pt x="945" y="64"/>
                  </a:lnTo>
                  <a:lnTo>
                    <a:pt x="948" y="65"/>
                  </a:lnTo>
                  <a:lnTo>
                    <a:pt x="951" y="65"/>
                  </a:lnTo>
                  <a:lnTo>
                    <a:pt x="952" y="62"/>
                  </a:lnTo>
                  <a:lnTo>
                    <a:pt x="952" y="59"/>
                  </a:lnTo>
                  <a:lnTo>
                    <a:pt x="957" y="59"/>
                  </a:lnTo>
                  <a:lnTo>
                    <a:pt x="958" y="64"/>
                  </a:lnTo>
                  <a:lnTo>
                    <a:pt x="960" y="65"/>
                  </a:lnTo>
                  <a:lnTo>
                    <a:pt x="962" y="65"/>
                  </a:lnTo>
                  <a:lnTo>
                    <a:pt x="964" y="64"/>
                  </a:lnTo>
                  <a:lnTo>
                    <a:pt x="967" y="62"/>
                  </a:lnTo>
                  <a:lnTo>
                    <a:pt x="968" y="61"/>
                  </a:lnTo>
                  <a:lnTo>
                    <a:pt x="971" y="61"/>
                  </a:lnTo>
                  <a:lnTo>
                    <a:pt x="974" y="60"/>
                  </a:lnTo>
                  <a:lnTo>
                    <a:pt x="977" y="60"/>
                  </a:lnTo>
                  <a:lnTo>
                    <a:pt x="978" y="58"/>
                  </a:lnTo>
                  <a:lnTo>
                    <a:pt x="981" y="57"/>
                  </a:lnTo>
                  <a:lnTo>
                    <a:pt x="984" y="58"/>
                  </a:lnTo>
                  <a:lnTo>
                    <a:pt x="986" y="59"/>
                  </a:lnTo>
                  <a:lnTo>
                    <a:pt x="988" y="59"/>
                  </a:lnTo>
                  <a:lnTo>
                    <a:pt x="990" y="58"/>
                  </a:lnTo>
                  <a:lnTo>
                    <a:pt x="991" y="56"/>
                  </a:lnTo>
                  <a:lnTo>
                    <a:pt x="991" y="54"/>
                  </a:lnTo>
                  <a:lnTo>
                    <a:pt x="988" y="51"/>
                  </a:lnTo>
                  <a:lnTo>
                    <a:pt x="986" y="51"/>
                  </a:lnTo>
                  <a:lnTo>
                    <a:pt x="984" y="49"/>
                  </a:lnTo>
                  <a:lnTo>
                    <a:pt x="984" y="48"/>
                  </a:lnTo>
                  <a:lnTo>
                    <a:pt x="986" y="47"/>
                  </a:lnTo>
                  <a:lnTo>
                    <a:pt x="988" y="46"/>
                  </a:lnTo>
                  <a:lnTo>
                    <a:pt x="993" y="47"/>
                  </a:lnTo>
                  <a:lnTo>
                    <a:pt x="994" y="48"/>
                  </a:lnTo>
                  <a:lnTo>
                    <a:pt x="997" y="53"/>
                  </a:lnTo>
                  <a:lnTo>
                    <a:pt x="1000" y="54"/>
                  </a:lnTo>
                  <a:lnTo>
                    <a:pt x="1001" y="54"/>
                  </a:lnTo>
                  <a:lnTo>
                    <a:pt x="1004" y="53"/>
                  </a:lnTo>
                  <a:lnTo>
                    <a:pt x="1004" y="51"/>
                  </a:lnTo>
                  <a:lnTo>
                    <a:pt x="1003" y="49"/>
                  </a:lnTo>
                  <a:lnTo>
                    <a:pt x="1004" y="47"/>
                  </a:lnTo>
                  <a:lnTo>
                    <a:pt x="1007" y="47"/>
                  </a:lnTo>
                  <a:lnTo>
                    <a:pt x="1013" y="48"/>
                  </a:lnTo>
                  <a:lnTo>
                    <a:pt x="1027" y="48"/>
                  </a:lnTo>
                  <a:lnTo>
                    <a:pt x="1027" y="49"/>
                  </a:lnTo>
                  <a:lnTo>
                    <a:pt x="1026" y="53"/>
                  </a:lnTo>
                  <a:lnTo>
                    <a:pt x="1027" y="54"/>
                  </a:lnTo>
                  <a:lnTo>
                    <a:pt x="1029" y="54"/>
                  </a:lnTo>
                  <a:lnTo>
                    <a:pt x="1029" y="52"/>
                  </a:lnTo>
                  <a:lnTo>
                    <a:pt x="1030" y="51"/>
                  </a:lnTo>
                  <a:lnTo>
                    <a:pt x="1033" y="51"/>
                  </a:lnTo>
                  <a:lnTo>
                    <a:pt x="1036" y="54"/>
                  </a:lnTo>
                  <a:lnTo>
                    <a:pt x="1042" y="54"/>
                  </a:lnTo>
                  <a:lnTo>
                    <a:pt x="1045" y="53"/>
                  </a:lnTo>
                  <a:lnTo>
                    <a:pt x="1046" y="51"/>
                  </a:lnTo>
                  <a:lnTo>
                    <a:pt x="1047" y="47"/>
                  </a:lnTo>
                  <a:lnTo>
                    <a:pt x="1050" y="47"/>
                  </a:lnTo>
                  <a:lnTo>
                    <a:pt x="1053" y="46"/>
                  </a:lnTo>
                  <a:lnTo>
                    <a:pt x="1055" y="45"/>
                  </a:lnTo>
                  <a:lnTo>
                    <a:pt x="1055" y="43"/>
                  </a:lnTo>
                  <a:lnTo>
                    <a:pt x="1056" y="42"/>
                  </a:lnTo>
                  <a:lnTo>
                    <a:pt x="1063" y="42"/>
                  </a:lnTo>
                  <a:lnTo>
                    <a:pt x="1068" y="40"/>
                  </a:lnTo>
                  <a:lnTo>
                    <a:pt x="1073" y="36"/>
                  </a:lnTo>
                  <a:lnTo>
                    <a:pt x="1079" y="33"/>
                  </a:lnTo>
                  <a:lnTo>
                    <a:pt x="1088" y="33"/>
                  </a:lnTo>
                  <a:lnTo>
                    <a:pt x="1088" y="34"/>
                  </a:lnTo>
                  <a:lnTo>
                    <a:pt x="1089" y="38"/>
                  </a:lnTo>
                  <a:lnTo>
                    <a:pt x="1091" y="39"/>
                  </a:lnTo>
                  <a:lnTo>
                    <a:pt x="1092" y="38"/>
                  </a:lnTo>
                  <a:lnTo>
                    <a:pt x="1092" y="31"/>
                  </a:lnTo>
                  <a:lnTo>
                    <a:pt x="1094" y="29"/>
                  </a:lnTo>
                  <a:lnTo>
                    <a:pt x="1096" y="29"/>
                  </a:lnTo>
                  <a:lnTo>
                    <a:pt x="1101" y="31"/>
                  </a:lnTo>
                  <a:lnTo>
                    <a:pt x="1105" y="35"/>
                  </a:lnTo>
                  <a:lnTo>
                    <a:pt x="1112" y="38"/>
                  </a:lnTo>
                  <a:lnTo>
                    <a:pt x="1114" y="38"/>
                  </a:lnTo>
                  <a:lnTo>
                    <a:pt x="1114" y="32"/>
                  </a:lnTo>
                  <a:lnTo>
                    <a:pt x="1115" y="31"/>
                  </a:lnTo>
                  <a:lnTo>
                    <a:pt x="1117" y="30"/>
                  </a:lnTo>
                  <a:lnTo>
                    <a:pt x="1121" y="29"/>
                  </a:lnTo>
                  <a:lnTo>
                    <a:pt x="1122" y="28"/>
                  </a:lnTo>
                  <a:lnTo>
                    <a:pt x="1122" y="27"/>
                  </a:lnTo>
                  <a:lnTo>
                    <a:pt x="1119" y="25"/>
                  </a:lnTo>
                  <a:lnTo>
                    <a:pt x="1121" y="23"/>
                  </a:lnTo>
                  <a:lnTo>
                    <a:pt x="1122" y="23"/>
                  </a:lnTo>
                  <a:lnTo>
                    <a:pt x="1125" y="24"/>
                  </a:lnTo>
                  <a:lnTo>
                    <a:pt x="1130" y="26"/>
                  </a:lnTo>
                  <a:lnTo>
                    <a:pt x="1137" y="28"/>
                  </a:lnTo>
                  <a:lnTo>
                    <a:pt x="1140" y="30"/>
                  </a:lnTo>
                  <a:lnTo>
                    <a:pt x="1142" y="31"/>
                  </a:lnTo>
                  <a:lnTo>
                    <a:pt x="1147" y="32"/>
                  </a:lnTo>
                  <a:lnTo>
                    <a:pt x="1151" y="32"/>
                  </a:lnTo>
                  <a:lnTo>
                    <a:pt x="1155" y="33"/>
                  </a:lnTo>
                  <a:lnTo>
                    <a:pt x="1158" y="34"/>
                  </a:lnTo>
                  <a:lnTo>
                    <a:pt x="1160" y="35"/>
                  </a:lnTo>
                  <a:lnTo>
                    <a:pt x="1161" y="38"/>
                  </a:lnTo>
                  <a:lnTo>
                    <a:pt x="1163" y="39"/>
                  </a:lnTo>
                  <a:lnTo>
                    <a:pt x="1177" y="39"/>
                  </a:lnTo>
                  <a:lnTo>
                    <a:pt x="1180" y="35"/>
                  </a:lnTo>
                  <a:lnTo>
                    <a:pt x="1181" y="33"/>
                  </a:lnTo>
                  <a:lnTo>
                    <a:pt x="1183" y="32"/>
                  </a:lnTo>
                  <a:lnTo>
                    <a:pt x="1184" y="34"/>
                  </a:lnTo>
                  <a:lnTo>
                    <a:pt x="1186" y="36"/>
                  </a:lnTo>
                  <a:lnTo>
                    <a:pt x="1191" y="36"/>
                  </a:lnTo>
                  <a:lnTo>
                    <a:pt x="1193" y="35"/>
                  </a:lnTo>
                  <a:lnTo>
                    <a:pt x="1194" y="34"/>
                  </a:lnTo>
                  <a:lnTo>
                    <a:pt x="1196" y="34"/>
                  </a:lnTo>
                  <a:lnTo>
                    <a:pt x="1196" y="33"/>
                  </a:lnTo>
                  <a:lnTo>
                    <a:pt x="1197" y="33"/>
                  </a:lnTo>
                  <a:lnTo>
                    <a:pt x="1199" y="32"/>
                  </a:lnTo>
                  <a:lnTo>
                    <a:pt x="1199" y="31"/>
                  </a:lnTo>
                  <a:lnTo>
                    <a:pt x="1200" y="30"/>
                  </a:lnTo>
                  <a:lnTo>
                    <a:pt x="1202" y="30"/>
                  </a:lnTo>
                  <a:lnTo>
                    <a:pt x="1202" y="29"/>
                  </a:lnTo>
                  <a:lnTo>
                    <a:pt x="1203" y="30"/>
                  </a:lnTo>
                  <a:lnTo>
                    <a:pt x="1204" y="30"/>
                  </a:lnTo>
                  <a:lnTo>
                    <a:pt x="1204" y="31"/>
                  </a:lnTo>
                  <a:lnTo>
                    <a:pt x="1206" y="32"/>
                  </a:lnTo>
                  <a:lnTo>
                    <a:pt x="1207" y="33"/>
                  </a:lnTo>
                  <a:lnTo>
                    <a:pt x="1209" y="34"/>
                  </a:lnTo>
                  <a:lnTo>
                    <a:pt x="1210" y="35"/>
                  </a:lnTo>
                  <a:lnTo>
                    <a:pt x="1212" y="35"/>
                  </a:lnTo>
                  <a:lnTo>
                    <a:pt x="1213" y="36"/>
                  </a:lnTo>
                  <a:lnTo>
                    <a:pt x="1216" y="38"/>
                  </a:lnTo>
                  <a:lnTo>
                    <a:pt x="1217" y="39"/>
                  </a:lnTo>
                  <a:lnTo>
                    <a:pt x="1219" y="39"/>
                  </a:lnTo>
                  <a:lnTo>
                    <a:pt x="1222" y="40"/>
                  </a:lnTo>
                  <a:lnTo>
                    <a:pt x="1226" y="40"/>
                  </a:lnTo>
                  <a:lnTo>
                    <a:pt x="1229" y="41"/>
                  </a:lnTo>
                  <a:lnTo>
                    <a:pt x="1230" y="41"/>
                  </a:lnTo>
                  <a:lnTo>
                    <a:pt x="1233" y="41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81" name="Freeform 83"/>
            <p:cNvSpPr>
              <a:spLocks/>
            </p:cNvSpPr>
            <p:nvPr/>
          </p:nvSpPr>
          <p:spPr bwMode="auto">
            <a:xfrm>
              <a:off x="1154740" y="3639462"/>
              <a:ext cx="3411" cy="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1 w 1"/>
                <a:gd name="T5" fmla="*/ 1 h 1"/>
                <a:gd name="T6" fmla="*/ 0 w 1"/>
                <a:gd name="T7" fmla="*/ 1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"/>
                <a:gd name="T13" fmla="*/ 0 h 1"/>
                <a:gd name="T14" fmla="*/ 1 w 1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" h="1">
                  <a:moveTo>
                    <a:pt x="0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82" name="Freeform 106"/>
            <p:cNvSpPr>
              <a:spLocks/>
            </p:cNvSpPr>
            <p:nvPr/>
          </p:nvSpPr>
          <p:spPr bwMode="auto">
            <a:xfrm>
              <a:off x="665255" y="4730594"/>
              <a:ext cx="1274027" cy="662947"/>
            </a:xfrm>
            <a:custGeom>
              <a:avLst/>
              <a:gdLst>
                <a:gd name="T0" fmla="*/ 0 w 2076"/>
                <a:gd name="T1" fmla="*/ 0 h 867"/>
                <a:gd name="T2" fmla="*/ 0 w 2076"/>
                <a:gd name="T3" fmla="*/ 0 h 867"/>
                <a:gd name="T4" fmla="*/ 0 w 2076"/>
                <a:gd name="T5" fmla="*/ 0 h 867"/>
                <a:gd name="T6" fmla="*/ 0 w 2076"/>
                <a:gd name="T7" fmla="*/ 0 h 867"/>
                <a:gd name="T8" fmla="*/ 0 w 2076"/>
                <a:gd name="T9" fmla="*/ 0 h 867"/>
                <a:gd name="T10" fmla="*/ 0 w 2076"/>
                <a:gd name="T11" fmla="*/ 0 h 867"/>
                <a:gd name="T12" fmla="*/ 0 w 2076"/>
                <a:gd name="T13" fmla="*/ 0 h 867"/>
                <a:gd name="T14" fmla="*/ 0 w 2076"/>
                <a:gd name="T15" fmla="*/ 0 h 867"/>
                <a:gd name="T16" fmla="*/ 0 w 2076"/>
                <a:gd name="T17" fmla="*/ 0 h 867"/>
                <a:gd name="T18" fmla="*/ 0 w 2076"/>
                <a:gd name="T19" fmla="*/ 0 h 867"/>
                <a:gd name="T20" fmla="*/ 0 w 2076"/>
                <a:gd name="T21" fmla="*/ 0 h 867"/>
                <a:gd name="T22" fmla="*/ 0 w 2076"/>
                <a:gd name="T23" fmla="*/ 0 h 867"/>
                <a:gd name="T24" fmla="*/ 0 w 2076"/>
                <a:gd name="T25" fmla="*/ 0 h 867"/>
                <a:gd name="T26" fmla="*/ 0 w 2076"/>
                <a:gd name="T27" fmla="*/ 0 h 867"/>
                <a:gd name="T28" fmla="*/ 0 w 2076"/>
                <a:gd name="T29" fmla="*/ 0 h 867"/>
                <a:gd name="T30" fmla="*/ 0 w 2076"/>
                <a:gd name="T31" fmla="*/ 0 h 867"/>
                <a:gd name="T32" fmla="*/ 0 w 2076"/>
                <a:gd name="T33" fmla="*/ 0 h 867"/>
                <a:gd name="T34" fmla="*/ 0 w 2076"/>
                <a:gd name="T35" fmla="*/ 0 h 867"/>
                <a:gd name="T36" fmla="*/ 0 w 2076"/>
                <a:gd name="T37" fmla="*/ 0 h 867"/>
                <a:gd name="T38" fmla="*/ 0 w 2076"/>
                <a:gd name="T39" fmla="*/ 0 h 867"/>
                <a:gd name="T40" fmla="*/ 0 w 2076"/>
                <a:gd name="T41" fmla="*/ 0 h 867"/>
                <a:gd name="T42" fmla="*/ 0 w 2076"/>
                <a:gd name="T43" fmla="*/ 0 h 867"/>
                <a:gd name="T44" fmla="*/ 0 w 2076"/>
                <a:gd name="T45" fmla="*/ 0 h 867"/>
                <a:gd name="T46" fmla="*/ 0 w 2076"/>
                <a:gd name="T47" fmla="*/ 0 h 867"/>
                <a:gd name="T48" fmla="*/ 0 w 2076"/>
                <a:gd name="T49" fmla="*/ 0 h 867"/>
                <a:gd name="T50" fmla="*/ 0 w 2076"/>
                <a:gd name="T51" fmla="*/ 0 h 867"/>
                <a:gd name="T52" fmla="*/ 0 w 2076"/>
                <a:gd name="T53" fmla="*/ 0 h 867"/>
                <a:gd name="T54" fmla="*/ 0 w 2076"/>
                <a:gd name="T55" fmla="*/ 0 h 867"/>
                <a:gd name="T56" fmla="*/ 0 w 2076"/>
                <a:gd name="T57" fmla="*/ 0 h 867"/>
                <a:gd name="T58" fmla="*/ 0 w 2076"/>
                <a:gd name="T59" fmla="*/ 0 h 867"/>
                <a:gd name="T60" fmla="*/ 0 w 2076"/>
                <a:gd name="T61" fmla="*/ 0 h 867"/>
                <a:gd name="T62" fmla="*/ 0 w 2076"/>
                <a:gd name="T63" fmla="*/ 0 h 867"/>
                <a:gd name="T64" fmla="*/ 0 w 2076"/>
                <a:gd name="T65" fmla="*/ 0 h 867"/>
                <a:gd name="T66" fmla="*/ 0 w 2076"/>
                <a:gd name="T67" fmla="*/ 0 h 867"/>
                <a:gd name="T68" fmla="*/ 0 w 2076"/>
                <a:gd name="T69" fmla="*/ 0 h 867"/>
                <a:gd name="T70" fmla="*/ 0 w 2076"/>
                <a:gd name="T71" fmla="*/ 0 h 867"/>
                <a:gd name="T72" fmla="*/ 0 w 2076"/>
                <a:gd name="T73" fmla="*/ 0 h 867"/>
                <a:gd name="T74" fmla="*/ 0 w 2076"/>
                <a:gd name="T75" fmla="*/ 0 h 867"/>
                <a:gd name="T76" fmla="*/ 0 w 2076"/>
                <a:gd name="T77" fmla="*/ 0 h 867"/>
                <a:gd name="T78" fmla="*/ 0 w 2076"/>
                <a:gd name="T79" fmla="*/ 0 h 867"/>
                <a:gd name="T80" fmla="*/ 0 w 2076"/>
                <a:gd name="T81" fmla="*/ 0 h 867"/>
                <a:gd name="T82" fmla="*/ 0 w 2076"/>
                <a:gd name="T83" fmla="*/ 0 h 867"/>
                <a:gd name="T84" fmla="*/ 0 w 2076"/>
                <a:gd name="T85" fmla="*/ 0 h 867"/>
                <a:gd name="T86" fmla="*/ 0 w 2076"/>
                <a:gd name="T87" fmla="*/ 0 h 867"/>
                <a:gd name="T88" fmla="*/ 0 w 2076"/>
                <a:gd name="T89" fmla="*/ 0 h 867"/>
                <a:gd name="T90" fmla="*/ 0 w 2076"/>
                <a:gd name="T91" fmla="*/ 0 h 867"/>
                <a:gd name="T92" fmla="*/ 0 w 2076"/>
                <a:gd name="T93" fmla="*/ 0 h 867"/>
                <a:gd name="T94" fmla="*/ 0 w 2076"/>
                <a:gd name="T95" fmla="*/ 0 h 867"/>
                <a:gd name="T96" fmla="*/ 0 w 2076"/>
                <a:gd name="T97" fmla="*/ 0 h 867"/>
                <a:gd name="T98" fmla="*/ 0 w 2076"/>
                <a:gd name="T99" fmla="*/ 0 h 867"/>
                <a:gd name="T100" fmla="*/ 0 w 2076"/>
                <a:gd name="T101" fmla="*/ 0 h 867"/>
                <a:gd name="T102" fmla="*/ 0 w 2076"/>
                <a:gd name="T103" fmla="*/ 0 h 867"/>
                <a:gd name="T104" fmla="*/ 0 w 2076"/>
                <a:gd name="T105" fmla="*/ 0 h 867"/>
                <a:gd name="T106" fmla="*/ 0 w 2076"/>
                <a:gd name="T107" fmla="*/ 0 h 867"/>
                <a:gd name="T108" fmla="*/ 0 w 2076"/>
                <a:gd name="T109" fmla="*/ 0 h 867"/>
                <a:gd name="T110" fmla="*/ 0 w 2076"/>
                <a:gd name="T111" fmla="*/ 0 h 867"/>
                <a:gd name="T112" fmla="*/ 0 w 2076"/>
                <a:gd name="T113" fmla="*/ 0 h 867"/>
                <a:gd name="T114" fmla="*/ 0 w 2076"/>
                <a:gd name="T115" fmla="*/ 0 h 867"/>
                <a:gd name="T116" fmla="*/ 0 w 2076"/>
                <a:gd name="T117" fmla="*/ 0 h 867"/>
                <a:gd name="T118" fmla="*/ 0 w 2076"/>
                <a:gd name="T119" fmla="*/ 0 h 867"/>
                <a:gd name="T120" fmla="*/ 0 w 2076"/>
                <a:gd name="T121" fmla="*/ 0 h 867"/>
                <a:gd name="T122" fmla="*/ 0 w 2076"/>
                <a:gd name="T123" fmla="*/ 0 h 86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076"/>
                <a:gd name="T187" fmla="*/ 0 h 867"/>
                <a:gd name="T188" fmla="*/ 2076 w 2076"/>
                <a:gd name="T189" fmla="*/ 867 h 86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076" h="867">
                  <a:moveTo>
                    <a:pt x="247" y="59"/>
                  </a:moveTo>
                  <a:lnTo>
                    <a:pt x="251" y="57"/>
                  </a:lnTo>
                  <a:lnTo>
                    <a:pt x="260" y="59"/>
                  </a:lnTo>
                  <a:lnTo>
                    <a:pt x="274" y="61"/>
                  </a:lnTo>
                  <a:lnTo>
                    <a:pt x="290" y="57"/>
                  </a:lnTo>
                  <a:lnTo>
                    <a:pt x="307" y="51"/>
                  </a:lnTo>
                  <a:lnTo>
                    <a:pt x="319" y="41"/>
                  </a:lnTo>
                  <a:lnTo>
                    <a:pt x="326" y="30"/>
                  </a:lnTo>
                  <a:lnTo>
                    <a:pt x="337" y="16"/>
                  </a:lnTo>
                  <a:lnTo>
                    <a:pt x="349" y="5"/>
                  </a:lnTo>
                  <a:lnTo>
                    <a:pt x="355" y="0"/>
                  </a:lnTo>
                  <a:lnTo>
                    <a:pt x="363" y="0"/>
                  </a:lnTo>
                  <a:lnTo>
                    <a:pt x="368" y="5"/>
                  </a:lnTo>
                  <a:lnTo>
                    <a:pt x="375" y="11"/>
                  </a:lnTo>
                  <a:lnTo>
                    <a:pt x="382" y="14"/>
                  </a:lnTo>
                  <a:lnTo>
                    <a:pt x="392" y="14"/>
                  </a:lnTo>
                  <a:lnTo>
                    <a:pt x="401" y="16"/>
                  </a:lnTo>
                  <a:lnTo>
                    <a:pt x="415" y="27"/>
                  </a:lnTo>
                  <a:lnTo>
                    <a:pt x="421" y="29"/>
                  </a:lnTo>
                  <a:lnTo>
                    <a:pt x="424" y="32"/>
                  </a:lnTo>
                  <a:lnTo>
                    <a:pt x="425" y="36"/>
                  </a:lnTo>
                  <a:lnTo>
                    <a:pt x="425" y="47"/>
                  </a:lnTo>
                  <a:lnTo>
                    <a:pt x="431" y="56"/>
                  </a:lnTo>
                  <a:lnTo>
                    <a:pt x="431" y="62"/>
                  </a:lnTo>
                  <a:lnTo>
                    <a:pt x="430" y="70"/>
                  </a:lnTo>
                  <a:lnTo>
                    <a:pt x="431" y="75"/>
                  </a:lnTo>
                  <a:lnTo>
                    <a:pt x="434" y="79"/>
                  </a:lnTo>
                  <a:lnTo>
                    <a:pt x="437" y="87"/>
                  </a:lnTo>
                  <a:lnTo>
                    <a:pt x="435" y="93"/>
                  </a:lnTo>
                  <a:lnTo>
                    <a:pt x="427" y="125"/>
                  </a:lnTo>
                  <a:lnTo>
                    <a:pt x="424" y="135"/>
                  </a:lnTo>
                  <a:lnTo>
                    <a:pt x="418" y="138"/>
                  </a:lnTo>
                  <a:lnTo>
                    <a:pt x="417" y="141"/>
                  </a:lnTo>
                  <a:lnTo>
                    <a:pt x="417" y="144"/>
                  </a:lnTo>
                  <a:lnTo>
                    <a:pt x="419" y="145"/>
                  </a:lnTo>
                  <a:lnTo>
                    <a:pt x="417" y="147"/>
                  </a:lnTo>
                  <a:lnTo>
                    <a:pt x="417" y="150"/>
                  </a:lnTo>
                  <a:lnTo>
                    <a:pt x="421" y="152"/>
                  </a:lnTo>
                  <a:lnTo>
                    <a:pt x="431" y="171"/>
                  </a:lnTo>
                  <a:lnTo>
                    <a:pt x="447" y="174"/>
                  </a:lnTo>
                  <a:lnTo>
                    <a:pt x="468" y="181"/>
                  </a:lnTo>
                  <a:lnTo>
                    <a:pt x="487" y="188"/>
                  </a:lnTo>
                  <a:lnTo>
                    <a:pt x="504" y="196"/>
                  </a:lnTo>
                  <a:lnTo>
                    <a:pt x="535" y="194"/>
                  </a:lnTo>
                  <a:lnTo>
                    <a:pt x="546" y="194"/>
                  </a:lnTo>
                  <a:lnTo>
                    <a:pt x="551" y="196"/>
                  </a:lnTo>
                  <a:lnTo>
                    <a:pt x="552" y="199"/>
                  </a:lnTo>
                  <a:lnTo>
                    <a:pt x="555" y="200"/>
                  </a:lnTo>
                  <a:lnTo>
                    <a:pt x="562" y="203"/>
                  </a:lnTo>
                  <a:lnTo>
                    <a:pt x="568" y="202"/>
                  </a:lnTo>
                  <a:lnTo>
                    <a:pt x="575" y="200"/>
                  </a:lnTo>
                  <a:lnTo>
                    <a:pt x="578" y="200"/>
                  </a:lnTo>
                  <a:lnTo>
                    <a:pt x="581" y="203"/>
                  </a:lnTo>
                  <a:lnTo>
                    <a:pt x="585" y="203"/>
                  </a:lnTo>
                  <a:lnTo>
                    <a:pt x="589" y="201"/>
                  </a:lnTo>
                  <a:lnTo>
                    <a:pt x="594" y="198"/>
                  </a:lnTo>
                  <a:lnTo>
                    <a:pt x="598" y="197"/>
                  </a:lnTo>
                  <a:lnTo>
                    <a:pt x="620" y="195"/>
                  </a:lnTo>
                  <a:lnTo>
                    <a:pt x="624" y="194"/>
                  </a:lnTo>
                  <a:lnTo>
                    <a:pt x="627" y="192"/>
                  </a:lnTo>
                  <a:lnTo>
                    <a:pt x="627" y="190"/>
                  </a:lnTo>
                  <a:lnTo>
                    <a:pt x="623" y="187"/>
                  </a:lnTo>
                  <a:lnTo>
                    <a:pt x="624" y="184"/>
                  </a:lnTo>
                  <a:lnTo>
                    <a:pt x="625" y="184"/>
                  </a:lnTo>
                  <a:lnTo>
                    <a:pt x="638" y="186"/>
                  </a:lnTo>
                  <a:lnTo>
                    <a:pt x="640" y="184"/>
                  </a:lnTo>
                  <a:lnTo>
                    <a:pt x="643" y="179"/>
                  </a:lnTo>
                  <a:lnTo>
                    <a:pt x="647" y="179"/>
                  </a:lnTo>
                  <a:lnTo>
                    <a:pt x="650" y="181"/>
                  </a:lnTo>
                  <a:lnTo>
                    <a:pt x="656" y="185"/>
                  </a:lnTo>
                  <a:lnTo>
                    <a:pt x="661" y="183"/>
                  </a:lnTo>
                  <a:lnTo>
                    <a:pt x="680" y="186"/>
                  </a:lnTo>
                  <a:lnTo>
                    <a:pt x="695" y="180"/>
                  </a:lnTo>
                  <a:lnTo>
                    <a:pt x="702" y="181"/>
                  </a:lnTo>
                  <a:lnTo>
                    <a:pt x="706" y="180"/>
                  </a:lnTo>
                  <a:lnTo>
                    <a:pt x="703" y="174"/>
                  </a:lnTo>
                  <a:lnTo>
                    <a:pt x="699" y="170"/>
                  </a:lnTo>
                  <a:lnTo>
                    <a:pt x="700" y="163"/>
                  </a:lnTo>
                  <a:lnTo>
                    <a:pt x="712" y="166"/>
                  </a:lnTo>
                  <a:lnTo>
                    <a:pt x="716" y="166"/>
                  </a:lnTo>
                  <a:lnTo>
                    <a:pt x="722" y="162"/>
                  </a:lnTo>
                  <a:lnTo>
                    <a:pt x="732" y="163"/>
                  </a:lnTo>
                  <a:lnTo>
                    <a:pt x="739" y="163"/>
                  </a:lnTo>
                  <a:lnTo>
                    <a:pt x="744" y="164"/>
                  </a:lnTo>
                  <a:lnTo>
                    <a:pt x="746" y="167"/>
                  </a:lnTo>
                  <a:lnTo>
                    <a:pt x="748" y="174"/>
                  </a:lnTo>
                  <a:lnTo>
                    <a:pt x="751" y="173"/>
                  </a:lnTo>
                  <a:lnTo>
                    <a:pt x="754" y="170"/>
                  </a:lnTo>
                  <a:lnTo>
                    <a:pt x="752" y="164"/>
                  </a:lnTo>
                  <a:lnTo>
                    <a:pt x="748" y="159"/>
                  </a:lnTo>
                  <a:lnTo>
                    <a:pt x="749" y="156"/>
                  </a:lnTo>
                  <a:lnTo>
                    <a:pt x="752" y="155"/>
                  </a:lnTo>
                  <a:lnTo>
                    <a:pt x="759" y="157"/>
                  </a:lnTo>
                  <a:lnTo>
                    <a:pt x="768" y="164"/>
                  </a:lnTo>
                  <a:lnTo>
                    <a:pt x="777" y="173"/>
                  </a:lnTo>
                  <a:lnTo>
                    <a:pt x="785" y="174"/>
                  </a:lnTo>
                  <a:lnTo>
                    <a:pt x="791" y="172"/>
                  </a:lnTo>
                  <a:lnTo>
                    <a:pt x="792" y="174"/>
                  </a:lnTo>
                  <a:lnTo>
                    <a:pt x="794" y="178"/>
                  </a:lnTo>
                  <a:lnTo>
                    <a:pt x="790" y="183"/>
                  </a:lnTo>
                  <a:lnTo>
                    <a:pt x="791" y="185"/>
                  </a:lnTo>
                  <a:lnTo>
                    <a:pt x="797" y="189"/>
                  </a:lnTo>
                  <a:lnTo>
                    <a:pt x="797" y="191"/>
                  </a:lnTo>
                  <a:lnTo>
                    <a:pt x="792" y="192"/>
                  </a:lnTo>
                  <a:lnTo>
                    <a:pt x="782" y="190"/>
                  </a:lnTo>
                  <a:lnTo>
                    <a:pt x="780" y="191"/>
                  </a:lnTo>
                  <a:lnTo>
                    <a:pt x="778" y="193"/>
                  </a:lnTo>
                  <a:lnTo>
                    <a:pt x="781" y="195"/>
                  </a:lnTo>
                  <a:lnTo>
                    <a:pt x="792" y="196"/>
                  </a:lnTo>
                  <a:lnTo>
                    <a:pt x="801" y="196"/>
                  </a:lnTo>
                  <a:lnTo>
                    <a:pt x="807" y="200"/>
                  </a:lnTo>
                  <a:lnTo>
                    <a:pt x="810" y="208"/>
                  </a:lnTo>
                  <a:lnTo>
                    <a:pt x="814" y="215"/>
                  </a:lnTo>
                  <a:lnTo>
                    <a:pt x="823" y="217"/>
                  </a:lnTo>
                  <a:lnTo>
                    <a:pt x="830" y="224"/>
                  </a:lnTo>
                  <a:lnTo>
                    <a:pt x="836" y="237"/>
                  </a:lnTo>
                  <a:lnTo>
                    <a:pt x="849" y="241"/>
                  </a:lnTo>
                  <a:lnTo>
                    <a:pt x="870" y="234"/>
                  </a:lnTo>
                  <a:lnTo>
                    <a:pt x="886" y="245"/>
                  </a:lnTo>
                  <a:lnTo>
                    <a:pt x="892" y="255"/>
                  </a:lnTo>
                  <a:lnTo>
                    <a:pt x="898" y="255"/>
                  </a:lnTo>
                  <a:lnTo>
                    <a:pt x="905" y="252"/>
                  </a:lnTo>
                  <a:lnTo>
                    <a:pt x="915" y="248"/>
                  </a:lnTo>
                  <a:lnTo>
                    <a:pt x="926" y="247"/>
                  </a:lnTo>
                  <a:lnTo>
                    <a:pt x="938" y="249"/>
                  </a:lnTo>
                  <a:lnTo>
                    <a:pt x="951" y="245"/>
                  </a:lnTo>
                  <a:lnTo>
                    <a:pt x="964" y="241"/>
                  </a:lnTo>
                  <a:lnTo>
                    <a:pt x="970" y="240"/>
                  </a:lnTo>
                  <a:lnTo>
                    <a:pt x="975" y="241"/>
                  </a:lnTo>
                  <a:lnTo>
                    <a:pt x="983" y="245"/>
                  </a:lnTo>
                  <a:lnTo>
                    <a:pt x="985" y="253"/>
                  </a:lnTo>
                  <a:lnTo>
                    <a:pt x="991" y="257"/>
                  </a:lnTo>
                  <a:lnTo>
                    <a:pt x="1010" y="258"/>
                  </a:lnTo>
                  <a:lnTo>
                    <a:pt x="1026" y="259"/>
                  </a:lnTo>
                  <a:lnTo>
                    <a:pt x="1032" y="263"/>
                  </a:lnTo>
                  <a:lnTo>
                    <a:pt x="1033" y="269"/>
                  </a:lnTo>
                  <a:lnTo>
                    <a:pt x="1029" y="277"/>
                  </a:lnTo>
                  <a:lnTo>
                    <a:pt x="1032" y="281"/>
                  </a:lnTo>
                  <a:lnTo>
                    <a:pt x="1037" y="283"/>
                  </a:lnTo>
                  <a:lnTo>
                    <a:pt x="1043" y="288"/>
                  </a:lnTo>
                  <a:lnTo>
                    <a:pt x="1050" y="288"/>
                  </a:lnTo>
                  <a:lnTo>
                    <a:pt x="1059" y="284"/>
                  </a:lnTo>
                  <a:lnTo>
                    <a:pt x="1063" y="282"/>
                  </a:lnTo>
                  <a:lnTo>
                    <a:pt x="1069" y="284"/>
                  </a:lnTo>
                  <a:lnTo>
                    <a:pt x="1075" y="290"/>
                  </a:lnTo>
                  <a:lnTo>
                    <a:pt x="1096" y="299"/>
                  </a:lnTo>
                  <a:lnTo>
                    <a:pt x="1111" y="301"/>
                  </a:lnTo>
                  <a:lnTo>
                    <a:pt x="1122" y="296"/>
                  </a:lnTo>
                  <a:lnTo>
                    <a:pt x="1129" y="295"/>
                  </a:lnTo>
                  <a:lnTo>
                    <a:pt x="1138" y="296"/>
                  </a:lnTo>
                  <a:lnTo>
                    <a:pt x="1141" y="295"/>
                  </a:lnTo>
                  <a:lnTo>
                    <a:pt x="1145" y="290"/>
                  </a:lnTo>
                  <a:lnTo>
                    <a:pt x="1148" y="288"/>
                  </a:lnTo>
                  <a:lnTo>
                    <a:pt x="1153" y="290"/>
                  </a:lnTo>
                  <a:lnTo>
                    <a:pt x="1158" y="296"/>
                  </a:lnTo>
                  <a:lnTo>
                    <a:pt x="1165" y="298"/>
                  </a:lnTo>
                  <a:lnTo>
                    <a:pt x="1171" y="301"/>
                  </a:lnTo>
                  <a:lnTo>
                    <a:pt x="1183" y="305"/>
                  </a:lnTo>
                  <a:lnTo>
                    <a:pt x="1196" y="306"/>
                  </a:lnTo>
                  <a:lnTo>
                    <a:pt x="1201" y="315"/>
                  </a:lnTo>
                  <a:lnTo>
                    <a:pt x="1196" y="322"/>
                  </a:lnTo>
                  <a:lnTo>
                    <a:pt x="1189" y="328"/>
                  </a:lnTo>
                  <a:lnTo>
                    <a:pt x="1191" y="333"/>
                  </a:lnTo>
                  <a:lnTo>
                    <a:pt x="1204" y="338"/>
                  </a:lnTo>
                  <a:lnTo>
                    <a:pt x="1216" y="340"/>
                  </a:lnTo>
                  <a:lnTo>
                    <a:pt x="1225" y="349"/>
                  </a:lnTo>
                  <a:lnTo>
                    <a:pt x="1229" y="361"/>
                  </a:lnTo>
                  <a:lnTo>
                    <a:pt x="1226" y="367"/>
                  </a:lnTo>
                  <a:lnTo>
                    <a:pt x="1213" y="371"/>
                  </a:lnTo>
                  <a:lnTo>
                    <a:pt x="1210" y="375"/>
                  </a:lnTo>
                  <a:lnTo>
                    <a:pt x="1212" y="381"/>
                  </a:lnTo>
                  <a:lnTo>
                    <a:pt x="1216" y="384"/>
                  </a:lnTo>
                  <a:lnTo>
                    <a:pt x="1220" y="391"/>
                  </a:lnTo>
                  <a:lnTo>
                    <a:pt x="1229" y="396"/>
                  </a:lnTo>
                  <a:lnTo>
                    <a:pt x="1235" y="400"/>
                  </a:lnTo>
                  <a:lnTo>
                    <a:pt x="1235" y="405"/>
                  </a:lnTo>
                  <a:lnTo>
                    <a:pt x="1229" y="406"/>
                  </a:lnTo>
                  <a:lnTo>
                    <a:pt x="1223" y="407"/>
                  </a:lnTo>
                  <a:lnTo>
                    <a:pt x="1223" y="409"/>
                  </a:lnTo>
                  <a:lnTo>
                    <a:pt x="1227" y="411"/>
                  </a:lnTo>
                  <a:lnTo>
                    <a:pt x="1237" y="413"/>
                  </a:lnTo>
                  <a:lnTo>
                    <a:pt x="1246" y="410"/>
                  </a:lnTo>
                  <a:lnTo>
                    <a:pt x="1262" y="414"/>
                  </a:lnTo>
                  <a:lnTo>
                    <a:pt x="1275" y="412"/>
                  </a:lnTo>
                  <a:lnTo>
                    <a:pt x="1286" y="404"/>
                  </a:lnTo>
                  <a:lnTo>
                    <a:pt x="1295" y="401"/>
                  </a:lnTo>
                  <a:lnTo>
                    <a:pt x="1304" y="402"/>
                  </a:lnTo>
                  <a:lnTo>
                    <a:pt x="1307" y="406"/>
                  </a:lnTo>
                  <a:lnTo>
                    <a:pt x="1302" y="414"/>
                  </a:lnTo>
                  <a:lnTo>
                    <a:pt x="1298" y="417"/>
                  </a:lnTo>
                  <a:lnTo>
                    <a:pt x="1299" y="418"/>
                  </a:lnTo>
                  <a:lnTo>
                    <a:pt x="1309" y="418"/>
                  </a:lnTo>
                  <a:lnTo>
                    <a:pt x="1327" y="415"/>
                  </a:lnTo>
                  <a:lnTo>
                    <a:pt x="1341" y="413"/>
                  </a:lnTo>
                  <a:lnTo>
                    <a:pt x="1348" y="415"/>
                  </a:lnTo>
                  <a:lnTo>
                    <a:pt x="1351" y="421"/>
                  </a:lnTo>
                  <a:lnTo>
                    <a:pt x="1360" y="426"/>
                  </a:lnTo>
                  <a:lnTo>
                    <a:pt x="1366" y="436"/>
                  </a:lnTo>
                  <a:lnTo>
                    <a:pt x="1371" y="443"/>
                  </a:lnTo>
                  <a:lnTo>
                    <a:pt x="1376" y="445"/>
                  </a:lnTo>
                  <a:lnTo>
                    <a:pt x="1374" y="450"/>
                  </a:lnTo>
                  <a:lnTo>
                    <a:pt x="1371" y="452"/>
                  </a:lnTo>
                  <a:lnTo>
                    <a:pt x="1361" y="453"/>
                  </a:lnTo>
                  <a:lnTo>
                    <a:pt x="1357" y="456"/>
                  </a:lnTo>
                  <a:lnTo>
                    <a:pt x="1356" y="460"/>
                  </a:lnTo>
                  <a:lnTo>
                    <a:pt x="1356" y="464"/>
                  </a:lnTo>
                  <a:lnTo>
                    <a:pt x="1361" y="474"/>
                  </a:lnTo>
                  <a:lnTo>
                    <a:pt x="1370" y="479"/>
                  </a:lnTo>
                  <a:lnTo>
                    <a:pt x="1377" y="483"/>
                  </a:lnTo>
                  <a:lnTo>
                    <a:pt x="1374" y="487"/>
                  </a:lnTo>
                  <a:lnTo>
                    <a:pt x="1374" y="490"/>
                  </a:lnTo>
                  <a:lnTo>
                    <a:pt x="1369" y="492"/>
                  </a:lnTo>
                  <a:lnTo>
                    <a:pt x="1361" y="496"/>
                  </a:lnTo>
                  <a:lnTo>
                    <a:pt x="1360" y="500"/>
                  </a:lnTo>
                  <a:lnTo>
                    <a:pt x="1363" y="504"/>
                  </a:lnTo>
                  <a:lnTo>
                    <a:pt x="1377" y="510"/>
                  </a:lnTo>
                  <a:lnTo>
                    <a:pt x="1389" y="515"/>
                  </a:lnTo>
                  <a:lnTo>
                    <a:pt x="1402" y="515"/>
                  </a:lnTo>
                  <a:lnTo>
                    <a:pt x="1413" y="513"/>
                  </a:lnTo>
                  <a:lnTo>
                    <a:pt x="1428" y="513"/>
                  </a:lnTo>
                  <a:lnTo>
                    <a:pt x="1439" y="516"/>
                  </a:lnTo>
                  <a:lnTo>
                    <a:pt x="1453" y="525"/>
                  </a:lnTo>
                  <a:lnTo>
                    <a:pt x="1469" y="530"/>
                  </a:lnTo>
                  <a:lnTo>
                    <a:pt x="1478" y="529"/>
                  </a:lnTo>
                  <a:lnTo>
                    <a:pt x="1484" y="528"/>
                  </a:lnTo>
                  <a:lnTo>
                    <a:pt x="1492" y="528"/>
                  </a:lnTo>
                  <a:lnTo>
                    <a:pt x="1504" y="530"/>
                  </a:lnTo>
                  <a:lnTo>
                    <a:pt x="1517" y="529"/>
                  </a:lnTo>
                  <a:lnTo>
                    <a:pt x="1534" y="532"/>
                  </a:lnTo>
                  <a:lnTo>
                    <a:pt x="1550" y="542"/>
                  </a:lnTo>
                  <a:lnTo>
                    <a:pt x="1566" y="555"/>
                  </a:lnTo>
                  <a:lnTo>
                    <a:pt x="1567" y="571"/>
                  </a:lnTo>
                  <a:lnTo>
                    <a:pt x="1570" y="580"/>
                  </a:lnTo>
                  <a:lnTo>
                    <a:pt x="1566" y="585"/>
                  </a:lnTo>
                  <a:lnTo>
                    <a:pt x="1560" y="589"/>
                  </a:lnTo>
                  <a:lnTo>
                    <a:pt x="1554" y="586"/>
                  </a:lnTo>
                  <a:lnTo>
                    <a:pt x="1547" y="584"/>
                  </a:lnTo>
                  <a:lnTo>
                    <a:pt x="1546" y="585"/>
                  </a:lnTo>
                  <a:lnTo>
                    <a:pt x="1546" y="590"/>
                  </a:lnTo>
                  <a:lnTo>
                    <a:pt x="1551" y="594"/>
                  </a:lnTo>
                  <a:lnTo>
                    <a:pt x="1560" y="594"/>
                  </a:lnTo>
                  <a:lnTo>
                    <a:pt x="1569" y="591"/>
                  </a:lnTo>
                  <a:lnTo>
                    <a:pt x="1577" y="592"/>
                  </a:lnTo>
                  <a:lnTo>
                    <a:pt x="1580" y="596"/>
                  </a:lnTo>
                  <a:lnTo>
                    <a:pt x="1579" y="603"/>
                  </a:lnTo>
                  <a:lnTo>
                    <a:pt x="1572" y="606"/>
                  </a:lnTo>
                  <a:lnTo>
                    <a:pt x="1562" y="609"/>
                  </a:lnTo>
                  <a:lnTo>
                    <a:pt x="1554" y="608"/>
                  </a:lnTo>
                  <a:lnTo>
                    <a:pt x="1551" y="609"/>
                  </a:lnTo>
                  <a:lnTo>
                    <a:pt x="1553" y="614"/>
                  </a:lnTo>
                  <a:lnTo>
                    <a:pt x="1566" y="622"/>
                  </a:lnTo>
                  <a:lnTo>
                    <a:pt x="1579" y="631"/>
                  </a:lnTo>
                  <a:lnTo>
                    <a:pt x="1583" y="640"/>
                  </a:lnTo>
                  <a:lnTo>
                    <a:pt x="1579" y="646"/>
                  </a:lnTo>
                  <a:lnTo>
                    <a:pt x="1566" y="649"/>
                  </a:lnTo>
                  <a:lnTo>
                    <a:pt x="1566" y="653"/>
                  </a:lnTo>
                  <a:lnTo>
                    <a:pt x="1569" y="655"/>
                  </a:lnTo>
                  <a:lnTo>
                    <a:pt x="1577" y="653"/>
                  </a:lnTo>
                  <a:lnTo>
                    <a:pt x="1590" y="646"/>
                  </a:lnTo>
                  <a:lnTo>
                    <a:pt x="1605" y="651"/>
                  </a:lnTo>
                  <a:lnTo>
                    <a:pt x="1605" y="658"/>
                  </a:lnTo>
                  <a:lnTo>
                    <a:pt x="1595" y="665"/>
                  </a:lnTo>
                  <a:lnTo>
                    <a:pt x="1599" y="670"/>
                  </a:lnTo>
                  <a:lnTo>
                    <a:pt x="1610" y="670"/>
                  </a:lnTo>
                  <a:lnTo>
                    <a:pt x="1636" y="678"/>
                  </a:lnTo>
                  <a:lnTo>
                    <a:pt x="1655" y="682"/>
                  </a:lnTo>
                  <a:lnTo>
                    <a:pt x="1661" y="681"/>
                  </a:lnTo>
                  <a:lnTo>
                    <a:pt x="1661" y="678"/>
                  </a:lnTo>
                  <a:lnTo>
                    <a:pt x="1658" y="674"/>
                  </a:lnTo>
                  <a:lnTo>
                    <a:pt x="1655" y="670"/>
                  </a:lnTo>
                  <a:lnTo>
                    <a:pt x="1658" y="668"/>
                  </a:lnTo>
                  <a:lnTo>
                    <a:pt x="1664" y="666"/>
                  </a:lnTo>
                  <a:lnTo>
                    <a:pt x="1670" y="667"/>
                  </a:lnTo>
                  <a:lnTo>
                    <a:pt x="1675" y="674"/>
                  </a:lnTo>
                  <a:lnTo>
                    <a:pt x="1674" y="682"/>
                  </a:lnTo>
                  <a:lnTo>
                    <a:pt x="1678" y="685"/>
                  </a:lnTo>
                  <a:lnTo>
                    <a:pt x="1687" y="686"/>
                  </a:lnTo>
                  <a:lnTo>
                    <a:pt x="1695" y="681"/>
                  </a:lnTo>
                  <a:lnTo>
                    <a:pt x="1700" y="668"/>
                  </a:lnTo>
                  <a:lnTo>
                    <a:pt x="1700" y="659"/>
                  </a:lnTo>
                  <a:lnTo>
                    <a:pt x="1701" y="657"/>
                  </a:lnTo>
                  <a:lnTo>
                    <a:pt x="1708" y="656"/>
                  </a:lnTo>
                  <a:lnTo>
                    <a:pt x="1717" y="659"/>
                  </a:lnTo>
                  <a:lnTo>
                    <a:pt x="1723" y="666"/>
                  </a:lnTo>
                  <a:lnTo>
                    <a:pt x="1723" y="672"/>
                  </a:lnTo>
                  <a:lnTo>
                    <a:pt x="1717" y="679"/>
                  </a:lnTo>
                  <a:lnTo>
                    <a:pt x="1707" y="683"/>
                  </a:lnTo>
                  <a:lnTo>
                    <a:pt x="1707" y="685"/>
                  </a:lnTo>
                  <a:lnTo>
                    <a:pt x="1711" y="686"/>
                  </a:lnTo>
                  <a:lnTo>
                    <a:pt x="1717" y="685"/>
                  </a:lnTo>
                  <a:lnTo>
                    <a:pt x="1731" y="678"/>
                  </a:lnTo>
                  <a:lnTo>
                    <a:pt x="1744" y="675"/>
                  </a:lnTo>
                  <a:lnTo>
                    <a:pt x="1765" y="672"/>
                  </a:lnTo>
                  <a:lnTo>
                    <a:pt x="1772" y="672"/>
                  </a:lnTo>
                  <a:lnTo>
                    <a:pt x="1779" y="675"/>
                  </a:lnTo>
                  <a:lnTo>
                    <a:pt x="1786" y="682"/>
                  </a:lnTo>
                  <a:lnTo>
                    <a:pt x="1793" y="687"/>
                  </a:lnTo>
                  <a:lnTo>
                    <a:pt x="1802" y="688"/>
                  </a:lnTo>
                  <a:lnTo>
                    <a:pt x="1812" y="686"/>
                  </a:lnTo>
                  <a:lnTo>
                    <a:pt x="1818" y="687"/>
                  </a:lnTo>
                  <a:lnTo>
                    <a:pt x="1819" y="692"/>
                  </a:lnTo>
                  <a:lnTo>
                    <a:pt x="1818" y="696"/>
                  </a:lnTo>
                  <a:lnTo>
                    <a:pt x="1805" y="706"/>
                  </a:lnTo>
                  <a:lnTo>
                    <a:pt x="1805" y="711"/>
                  </a:lnTo>
                  <a:lnTo>
                    <a:pt x="1808" y="716"/>
                  </a:lnTo>
                  <a:lnTo>
                    <a:pt x="1831" y="726"/>
                  </a:lnTo>
                  <a:lnTo>
                    <a:pt x="1841" y="728"/>
                  </a:lnTo>
                  <a:lnTo>
                    <a:pt x="1845" y="726"/>
                  </a:lnTo>
                  <a:lnTo>
                    <a:pt x="1845" y="719"/>
                  </a:lnTo>
                  <a:lnTo>
                    <a:pt x="1850" y="717"/>
                  </a:lnTo>
                  <a:lnTo>
                    <a:pt x="1857" y="717"/>
                  </a:lnTo>
                  <a:lnTo>
                    <a:pt x="1862" y="722"/>
                  </a:lnTo>
                  <a:lnTo>
                    <a:pt x="1864" y="733"/>
                  </a:lnTo>
                  <a:lnTo>
                    <a:pt x="1864" y="738"/>
                  </a:lnTo>
                  <a:lnTo>
                    <a:pt x="1871" y="742"/>
                  </a:lnTo>
                  <a:lnTo>
                    <a:pt x="1881" y="741"/>
                  </a:lnTo>
                  <a:lnTo>
                    <a:pt x="1886" y="736"/>
                  </a:lnTo>
                  <a:lnTo>
                    <a:pt x="1888" y="731"/>
                  </a:lnTo>
                  <a:lnTo>
                    <a:pt x="1896" y="728"/>
                  </a:lnTo>
                  <a:lnTo>
                    <a:pt x="1904" y="727"/>
                  </a:lnTo>
                  <a:lnTo>
                    <a:pt x="1914" y="731"/>
                  </a:lnTo>
                  <a:lnTo>
                    <a:pt x="1922" y="741"/>
                  </a:lnTo>
                  <a:lnTo>
                    <a:pt x="1926" y="746"/>
                  </a:lnTo>
                  <a:lnTo>
                    <a:pt x="1932" y="748"/>
                  </a:lnTo>
                  <a:lnTo>
                    <a:pt x="1939" y="746"/>
                  </a:lnTo>
                  <a:lnTo>
                    <a:pt x="1946" y="744"/>
                  </a:lnTo>
                  <a:lnTo>
                    <a:pt x="1950" y="747"/>
                  </a:lnTo>
                  <a:lnTo>
                    <a:pt x="1953" y="751"/>
                  </a:lnTo>
                  <a:lnTo>
                    <a:pt x="1960" y="760"/>
                  </a:lnTo>
                  <a:lnTo>
                    <a:pt x="1971" y="772"/>
                  </a:lnTo>
                  <a:lnTo>
                    <a:pt x="1989" y="779"/>
                  </a:lnTo>
                  <a:lnTo>
                    <a:pt x="2009" y="780"/>
                  </a:lnTo>
                  <a:lnTo>
                    <a:pt x="2025" y="782"/>
                  </a:lnTo>
                  <a:lnTo>
                    <a:pt x="2045" y="785"/>
                  </a:lnTo>
                  <a:lnTo>
                    <a:pt x="2054" y="786"/>
                  </a:lnTo>
                  <a:lnTo>
                    <a:pt x="2076" y="794"/>
                  </a:lnTo>
                  <a:lnTo>
                    <a:pt x="1917" y="830"/>
                  </a:lnTo>
                  <a:lnTo>
                    <a:pt x="1778" y="859"/>
                  </a:lnTo>
                  <a:lnTo>
                    <a:pt x="1739" y="866"/>
                  </a:lnTo>
                  <a:lnTo>
                    <a:pt x="1734" y="864"/>
                  </a:lnTo>
                  <a:lnTo>
                    <a:pt x="1730" y="865"/>
                  </a:lnTo>
                  <a:lnTo>
                    <a:pt x="1723" y="867"/>
                  </a:lnTo>
                  <a:lnTo>
                    <a:pt x="1718" y="863"/>
                  </a:lnTo>
                  <a:lnTo>
                    <a:pt x="1720" y="851"/>
                  </a:lnTo>
                  <a:lnTo>
                    <a:pt x="1716" y="844"/>
                  </a:lnTo>
                  <a:lnTo>
                    <a:pt x="1707" y="842"/>
                  </a:lnTo>
                  <a:lnTo>
                    <a:pt x="1700" y="841"/>
                  </a:lnTo>
                  <a:lnTo>
                    <a:pt x="1691" y="841"/>
                  </a:lnTo>
                  <a:lnTo>
                    <a:pt x="1685" y="838"/>
                  </a:lnTo>
                  <a:lnTo>
                    <a:pt x="1681" y="834"/>
                  </a:lnTo>
                  <a:lnTo>
                    <a:pt x="1678" y="833"/>
                  </a:lnTo>
                  <a:lnTo>
                    <a:pt x="1675" y="834"/>
                  </a:lnTo>
                  <a:lnTo>
                    <a:pt x="1670" y="837"/>
                  </a:lnTo>
                  <a:lnTo>
                    <a:pt x="1665" y="836"/>
                  </a:lnTo>
                  <a:lnTo>
                    <a:pt x="1664" y="834"/>
                  </a:lnTo>
                  <a:lnTo>
                    <a:pt x="1667" y="831"/>
                  </a:lnTo>
                  <a:lnTo>
                    <a:pt x="1667" y="828"/>
                  </a:lnTo>
                  <a:lnTo>
                    <a:pt x="1665" y="826"/>
                  </a:lnTo>
                  <a:lnTo>
                    <a:pt x="1662" y="826"/>
                  </a:lnTo>
                  <a:lnTo>
                    <a:pt x="1654" y="830"/>
                  </a:lnTo>
                  <a:lnTo>
                    <a:pt x="1649" y="830"/>
                  </a:lnTo>
                  <a:lnTo>
                    <a:pt x="1644" y="825"/>
                  </a:lnTo>
                  <a:lnTo>
                    <a:pt x="1636" y="814"/>
                  </a:lnTo>
                  <a:lnTo>
                    <a:pt x="1626" y="805"/>
                  </a:lnTo>
                  <a:lnTo>
                    <a:pt x="1616" y="797"/>
                  </a:lnTo>
                  <a:lnTo>
                    <a:pt x="1608" y="792"/>
                  </a:lnTo>
                  <a:lnTo>
                    <a:pt x="1602" y="791"/>
                  </a:lnTo>
                  <a:lnTo>
                    <a:pt x="1599" y="788"/>
                  </a:lnTo>
                  <a:lnTo>
                    <a:pt x="1600" y="783"/>
                  </a:lnTo>
                  <a:lnTo>
                    <a:pt x="1599" y="780"/>
                  </a:lnTo>
                  <a:lnTo>
                    <a:pt x="1596" y="779"/>
                  </a:lnTo>
                  <a:lnTo>
                    <a:pt x="1587" y="781"/>
                  </a:lnTo>
                  <a:lnTo>
                    <a:pt x="1579" y="786"/>
                  </a:lnTo>
                  <a:lnTo>
                    <a:pt x="1567" y="788"/>
                  </a:lnTo>
                  <a:lnTo>
                    <a:pt x="1560" y="786"/>
                  </a:lnTo>
                  <a:lnTo>
                    <a:pt x="1557" y="780"/>
                  </a:lnTo>
                  <a:lnTo>
                    <a:pt x="1557" y="771"/>
                  </a:lnTo>
                  <a:lnTo>
                    <a:pt x="1554" y="770"/>
                  </a:lnTo>
                  <a:lnTo>
                    <a:pt x="1551" y="770"/>
                  </a:lnTo>
                  <a:lnTo>
                    <a:pt x="1546" y="775"/>
                  </a:lnTo>
                  <a:lnTo>
                    <a:pt x="1540" y="778"/>
                  </a:lnTo>
                  <a:lnTo>
                    <a:pt x="1533" y="777"/>
                  </a:lnTo>
                  <a:lnTo>
                    <a:pt x="1528" y="772"/>
                  </a:lnTo>
                  <a:lnTo>
                    <a:pt x="1528" y="769"/>
                  </a:lnTo>
                  <a:lnTo>
                    <a:pt x="1530" y="765"/>
                  </a:lnTo>
                  <a:lnTo>
                    <a:pt x="1530" y="761"/>
                  </a:lnTo>
                  <a:lnTo>
                    <a:pt x="1526" y="755"/>
                  </a:lnTo>
                  <a:lnTo>
                    <a:pt x="1520" y="748"/>
                  </a:lnTo>
                  <a:lnTo>
                    <a:pt x="1517" y="736"/>
                  </a:lnTo>
                  <a:lnTo>
                    <a:pt x="1510" y="724"/>
                  </a:lnTo>
                  <a:lnTo>
                    <a:pt x="1500" y="714"/>
                  </a:lnTo>
                  <a:lnTo>
                    <a:pt x="1487" y="704"/>
                  </a:lnTo>
                  <a:lnTo>
                    <a:pt x="1478" y="701"/>
                  </a:lnTo>
                  <a:lnTo>
                    <a:pt x="1469" y="700"/>
                  </a:lnTo>
                  <a:lnTo>
                    <a:pt x="1468" y="701"/>
                  </a:lnTo>
                  <a:lnTo>
                    <a:pt x="1468" y="708"/>
                  </a:lnTo>
                  <a:lnTo>
                    <a:pt x="1466" y="709"/>
                  </a:lnTo>
                  <a:lnTo>
                    <a:pt x="1459" y="713"/>
                  </a:lnTo>
                  <a:lnTo>
                    <a:pt x="1451" y="724"/>
                  </a:lnTo>
                  <a:lnTo>
                    <a:pt x="1441" y="725"/>
                  </a:lnTo>
                  <a:lnTo>
                    <a:pt x="1432" y="725"/>
                  </a:lnTo>
                  <a:lnTo>
                    <a:pt x="1423" y="724"/>
                  </a:lnTo>
                  <a:lnTo>
                    <a:pt x="1419" y="722"/>
                  </a:lnTo>
                  <a:lnTo>
                    <a:pt x="1416" y="714"/>
                  </a:lnTo>
                  <a:lnTo>
                    <a:pt x="1412" y="708"/>
                  </a:lnTo>
                  <a:lnTo>
                    <a:pt x="1407" y="707"/>
                  </a:lnTo>
                  <a:lnTo>
                    <a:pt x="1406" y="708"/>
                  </a:lnTo>
                  <a:lnTo>
                    <a:pt x="1405" y="711"/>
                  </a:lnTo>
                  <a:lnTo>
                    <a:pt x="1399" y="713"/>
                  </a:lnTo>
                  <a:lnTo>
                    <a:pt x="1393" y="711"/>
                  </a:lnTo>
                  <a:lnTo>
                    <a:pt x="1386" y="704"/>
                  </a:lnTo>
                  <a:lnTo>
                    <a:pt x="1379" y="700"/>
                  </a:lnTo>
                  <a:lnTo>
                    <a:pt x="1373" y="697"/>
                  </a:lnTo>
                  <a:lnTo>
                    <a:pt x="1370" y="690"/>
                  </a:lnTo>
                  <a:lnTo>
                    <a:pt x="1366" y="686"/>
                  </a:lnTo>
                  <a:lnTo>
                    <a:pt x="1360" y="685"/>
                  </a:lnTo>
                  <a:lnTo>
                    <a:pt x="1347" y="684"/>
                  </a:lnTo>
                  <a:lnTo>
                    <a:pt x="1338" y="679"/>
                  </a:lnTo>
                  <a:lnTo>
                    <a:pt x="1325" y="671"/>
                  </a:lnTo>
                  <a:lnTo>
                    <a:pt x="1309" y="659"/>
                  </a:lnTo>
                  <a:lnTo>
                    <a:pt x="1302" y="655"/>
                  </a:lnTo>
                  <a:lnTo>
                    <a:pt x="1292" y="655"/>
                  </a:lnTo>
                  <a:lnTo>
                    <a:pt x="1276" y="653"/>
                  </a:lnTo>
                  <a:lnTo>
                    <a:pt x="1261" y="647"/>
                  </a:lnTo>
                  <a:lnTo>
                    <a:pt x="1250" y="640"/>
                  </a:lnTo>
                  <a:lnTo>
                    <a:pt x="1240" y="637"/>
                  </a:lnTo>
                  <a:lnTo>
                    <a:pt x="1230" y="639"/>
                  </a:lnTo>
                  <a:lnTo>
                    <a:pt x="1223" y="643"/>
                  </a:lnTo>
                  <a:lnTo>
                    <a:pt x="1219" y="647"/>
                  </a:lnTo>
                  <a:lnTo>
                    <a:pt x="1214" y="659"/>
                  </a:lnTo>
                  <a:lnTo>
                    <a:pt x="1199" y="667"/>
                  </a:lnTo>
                  <a:lnTo>
                    <a:pt x="1184" y="671"/>
                  </a:lnTo>
                  <a:lnTo>
                    <a:pt x="1165" y="667"/>
                  </a:lnTo>
                  <a:lnTo>
                    <a:pt x="1148" y="662"/>
                  </a:lnTo>
                  <a:lnTo>
                    <a:pt x="1134" y="659"/>
                  </a:lnTo>
                  <a:lnTo>
                    <a:pt x="1127" y="661"/>
                  </a:lnTo>
                  <a:lnTo>
                    <a:pt x="1114" y="662"/>
                  </a:lnTo>
                  <a:lnTo>
                    <a:pt x="1101" y="660"/>
                  </a:lnTo>
                  <a:lnTo>
                    <a:pt x="1089" y="656"/>
                  </a:lnTo>
                  <a:lnTo>
                    <a:pt x="1076" y="650"/>
                  </a:lnTo>
                  <a:lnTo>
                    <a:pt x="1068" y="645"/>
                  </a:lnTo>
                  <a:lnTo>
                    <a:pt x="1060" y="643"/>
                  </a:lnTo>
                  <a:lnTo>
                    <a:pt x="1052" y="642"/>
                  </a:lnTo>
                  <a:lnTo>
                    <a:pt x="1046" y="638"/>
                  </a:lnTo>
                  <a:lnTo>
                    <a:pt x="1037" y="634"/>
                  </a:lnTo>
                  <a:lnTo>
                    <a:pt x="1030" y="631"/>
                  </a:lnTo>
                  <a:lnTo>
                    <a:pt x="1006" y="631"/>
                  </a:lnTo>
                  <a:lnTo>
                    <a:pt x="998" y="630"/>
                  </a:lnTo>
                  <a:lnTo>
                    <a:pt x="996" y="626"/>
                  </a:lnTo>
                  <a:lnTo>
                    <a:pt x="998" y="622"/>
                  </a:lnTo>
                  <a:lnTo>
                    <a:pt x="998" y="617"/>
                  </a:lnTo>
                  <a:lnTo>
                    <a:pt x="993" y="614"/>
                  </a:lnTo>
                  <a:lnTo>
                    <a:pt x="983" y="612"/>
                  </a:lnTo>
                  <a:lnTo>
                    <a:pt x="974" y="608"/>
                  </a:lnTo>
                  <a:lnTo>
                    <a:pt x="968" y="603"/>
                  </a:lnTo>
                  <a:lnTo>
                    <a:pt x="961" y="601"/>
                  </a:lnTo>
                  <a:lnTo>
                    <a:pt x="958" y="601"/>
                  </a:lnTo>
                  <a:lnTo>
                    <a:pt x="958" y="604"/>
                  </a:lnTo>
                  <a:lnTo>
                    <a:pt x="957" y="607"/>
                  </a:lnTo>
                  <a:lnTo>
                    <a:pt x="954" y="607"/>
                  </a:lnTo>
                  <a:lnTo>
                    <a:pt x="948" y="605"/>
                  </a:lnTo>
                  <a:lnTo>
                    <a:pt x="942" y="603"/>
                  </a:lnTo>
                  <a:lnTo>
                    <a:pt x="932" y="604"/>
                  </a:lnTo>
                  <a:lnTo>
                    <a:pt x="919" y="604"/>
                  </a:lnTo>
                  <a:lnTo>
                    <a:pt x="899" y="605"/>
                  </a:lnTo>
                  <a:lnTo>
                    <a:pt x="883" y="600"/>
                  </a:lnTo>
                  <a:lnTo>
                    <a:pt x="870" y="597"/>
                  </a:lnTo>
                  <a:lnTo>
                    <a:pt x="857" y="596"/>
                  </a:lnTo>
                  <a:lnTo>
                    <a:pt x="856" y="591"/>
                  </a:lnTo>
                  <a:lnTo>
                    <a:pt x="854" y="585"/>
                  </a:lnTo>
                  <a:lnTo>
                    <a:pt x="850" y="580"/>
                  </a:lnTo>
                  <a:lnTo>
                    <a:pt x="840" y="572"/>
                  </a:lnTo>
                  <a:lnTo>
                    <a:pt x="834" y="565"/>
                  </a:lnTo>
                  <a:lnTo>
                    <a:pt x="831" y="563"/>
                  </a:lnTo>
                  <a:lnTo>
                    <a:pt x="828" y="563"/>
                  </a:lnTo>
                  <a:lnTo>
                    <a:pt x="821" y="566"/>
                  </a:lnTo>
                  <a:lnTo>
                    <a:pt x="816" y="566"/>
                  </a:lnTo>
                  <a:lnTo>
                    <a:pt x="813" y="564"/>
                  </a:lnTo>
                  <a:lnTo>
                    <a:pt x="811" y="560"/>
                  </a:lnTo>
                  <a:lnTo>
                    <a:pt x="808" y="559"/>
                  </a:lnTo>
                  <a:lnTo>
                    <a:pt x="805" y="558"/>
                  </a:lnTo>
                  <a:lnTo>
                    <a:pt x="804" y="554"/>
                  </a:lnTo>
                  <a:lnTo>
                    <a:pt x="803" y="549"/>
                  </a:lnTo>
                  <a:lnTo>
                    <a:pt x="798" y="546"/>
                  </a:lnTo>
                  <a:lnTo>
                    <a:pt x="792" y="544"/>
                  </a:lnTo>
                  <a:lnTo>
                    <a:pt x="785" y="535"/>
                  </a:lnTo>
                  <a:lnTo>
                    <a:pt x="777" y="533"/>
                  </a:lnTo>
                  <a:lnTo>
                    <a:pt x="771" y="532"/>
                  </a:lnTo>
                  <a:lnTo>
                    <a:pt x="771" y="528"/>
                  </a:lnTo>
                  <a:lnTo>
                    <a:pt x="774" y="524"/>
                  </a:lnTo>
                  <a:lnTo>
                    <a:pt x="778" y="521"/>
                  </a:lnTo>
                  <a:lnTo>
                    <a:pt x="775" y="519"/>
                  </a:lnTo>
                  <a:lnTo>
                    <a:pt x="771" y="517"/>
                  </a:lnTo>
                  <a:lnTo>
                    <a:pt x="762" y="516"/>
                  </a:lnTo>
                  <a:lnTo>
                    <a:pt x="751" y="515"/>
                  </a:lnTo>
                  <a:lnTo>
                    <a:pt x="748" y="513"/>
                  </a:lnTo>
                  <a:lnTo>
                    <a:pt x="748" y="512"/>
                  </a:lnTo>
                  <a:lnTo>
                    <a:pt x="752" y="511"/>
                  </a:lnTo>
                  <a:lnTo>
                    <a:pt x="755" y="510"/>
                  </a:lnTo>
                  <a:lnTo>
                    <a:pt x="755" y="508"/>
                  </a:lnTo>
                  <a:lnTo>
                    <a:pt x="754" y="506"/>
                  </a:lnTo>
                  <a:lnTo>
                    <a:pt x="749" y="505"/>
                  </a:lnTo>
                  <a:lnTo>
                    <a:pt x="746" y="504"/>
                  </a:lnTo>
                  <a:lnTo>
                    <a:pt x="746" y="500"/>
                  </a:lnTo>
                  <a:lnTo>
                    <a:pt x="745" y="494"/>
                  </a:lnTo>
                  <a:lnTo>
                    <a:pt x="739" y="490"/>
                  </a:lnTo>
                  <a:lnTo>
                    <a:pt x="732" y="490"/>
                  </a:lnTo>
                  <a:lnTo>
                    <a:pt x="725" y="488"/>
                  </a:lnTo>
                  <a:lnTo>
                    <a:pt x="720" y="486"/>
                  </a:lnTo>
                  <a:lnTo>
                    <a:pt x="718" y="480"/>
                  </a:lnTo>
                  <a:lnTo>
                    <a:pt x="716" y="477"/>
                  </a:lnTo>
                  <a:lnTo>
                    <a:pt x="712" y="475"/>
                  </a:lnTo>
                  <a:lnTo>
                    <a:pt x="703" y="474"/>
                  </a:lnTo>
                  <a:lnTo>
                    <a:pt x="697" y="476"/>
                  </a:lnTo>
                  <a:lnTo>
                    <a:pt x="693" y="480"/>
                  </a:lnTo>
                  <a:lnTo>
                    <a:pt x="687" y="485"/>
                  </a:lnTo>
                  <a:lnTo>
                    <a:pt x="680" y="485"/>
                  </a:lnTo>
                  <a:lnTo>
                    <a:pt x="674" y="480"/>
                  </a:lnTo>
                  <a:lnTo>
                    <a:pt x="674" y="478"/>
                  </a:lnTo>
                  <a:lnTo>
                    <a:pt x="677" y="471"/>
                  </a:lnTo>
                  <a:lnTo>
                    <a:pt x="667" y="460"/>
                  </a:lnTo>
                  <a:lnTo>
                    <a:pt x="663" y="457"/>
                  </a:lnTo>
                  <a:lnTo>
                    <a:pt x="654" y="455"/>
                  </a:lnTo>
                  <a:lnTo>
                    <a:pt x="650" y="454"/>
                  </a:lnTo>
                  <a:lnTo>
                    <a:pt x="647" y="457"/>
                  </a:lnTo>
                  <a:lnTo>
                    <a:pt x="640" y="460"/>
                  </a:lnTo>
                  <a:lnTo>
                    <a:pt x="628" y="458"/>
                  </a:lnTo>
                  <a:lnTo>
                    <a:pt x="623" y="456"/>
                  </a:lnTo>
                  <a:lnTo>
                    <a:pt x="617" y="455"/>
                  </a:lnTo>
                  <a:lnTo>
                    <a:pt x="607" y="458"/>
                  </a:lnTo>
                  <a:lnTo>
                    <a:pt x="598" y="460"/>
                  </a:lnTo>
                  <a:lnTo>
                    <a:pt x="595" y="460"/>
                  </a:lnTo>
                  <a:lnTo>
                    <a:pt x="594" y="454"/>
                  </a:lnTo>
                  <a:lnTo>
                    <a:pt x="592" y="449"/>
                  </a:lnTo>
                  <a:lnTo>
                    <a:pt x="587" y="444"/>
                  </a:lnTo>
                  <a:lnTo>
                    <a:pt x="584" y="441"/>
                  </a:lnTo>
                  <a:lnTo>
                    <a:pt x="584" y="435"/>
                  </a:lnTo>
                  <a:lnTo>
                    <a:pt x="581" y="434"/>
                  </a:lnTo>
                  <a:lnTo>
                    <a:pt x="579" y="433"/>
                  </a:lnTo>
                  <a:lnTo>
                    <a:pt x="574" y="437"/>
                  </a:lnTo>
                  <a:lnTo>
                    <a:pt x="572" y="438"/>
                  </a:lnTo>
                  <a:lnTo>
                    <a:pt x="569" y="437"/>
                  </a:lnTo>
                  <a:lnTo>
                    <a:pt x="565" y="435"/>
                  </a:lnTo>
                  <a:lnTo>
                    <a:pt x="563" y="435"/>
                  </a:lnTo>
                  <a:lnTo>
                    <a:pt x="559" y="437"/>
                  </a:lnTo>
                  <a:lnTo>
                    <a:pt x="553" y="442"/>
                  </a:lnTo>
                  <a:lnTo>
                    <a:pt x="553" y="448"/>
                  </a:lnTo>
                  <a:lnTo>
                    <a:pt x="549" y="454"/>
                  </a:lnTo>
                  <a:lnTo>
                    <a:pt x="540" y="456"/>
                  </a:lnTo>
                  <a:lnTo>
                    <a:pt x="536" y="455"/>
                  </a:lnTo>
                  <a:lnTo>
                    <a:pt x="533" y="452"/>
                  </a:lnTo>
                  <a:lnTo>
                    <a:pt x="527" y="450"/>
                  </a:lnTo>
                  <a:lnTo>
                    <a:pt x="513" y="454"/>
                  </a:lnTo>
                  <a:lnTo>
                    <a:pt x="509" y="512"/>
                  </a:lnTo>
                  <a:lnTo>
                    <a:pt x="504" y="514"/>
                  </a:lnTo>
                  <a:lnTo>
                    <a:pt x="496" y="515"/>
                  </a:lnTo>
                  <a:lnTo>
                    <a:pt x="490" y="518"/>
                  </a:lnTo>
                  <a:lnTo>
                    <a:pt x="486" y="519"/>
                  </a:lnTo>
                  <a:lnTo>
                    <a:pt x="483" y="516"/>
                  </a:lnTo>
                  <a:lnTo>
                    <a:pt x="483" y="511"/>
                  </a:lnTo>
                  <a:lnTo>
                    <a:pt x="480" y="509"/>
                  </a:lnTo>
                  <a:lnTo>
                    <a:pt x="477" y="508"/>
                  </a:lnTo>
                  <a:lnTo>
                    <a:pt x="474" y="509"/>
                  </a:lnTo>
                  <a:lnTo>
                    <a:pt x="471" y="513"/>
                  </a:lnTo>
                  <a:lnTo>
                    <a:pt x="466" y="517"/>
                  </a:lnTo>
                  <a:lnTo>
                    <a:pt x="435" y="517"/>
                  </a:lnTo>
                  <a:lnTo>
                    <a:pt x="430" y="512"/>
                  </a:lnTo>
                  <a:lnTo>
                    <a:pt x="425" y="508"/>
                  </a:lnTo>
                  <a:lnTo>
                    <a:pt x="418" y="507"/>
                  </a:lnTo>
                  <a:lnTo>
                    <a:pt x="411" y="508"/>
                  </a:lnTo>
                  <a:lnTo>
                    <a:pt x="395" y="513"/>
                  </a:lnTo>
                  <a:lnTo>
                    <a:pt x="388" y="517"/>
                  </a:lnTo>
                  <a:lnTo>
                    <a:pt x="371" y="512"/>
                  </a:lnTo>
                  <a:lnTo>
                    <a:pt x="368" y="508"/>
                  </a:lnTo>
                  <a:lnTo>
                    <a:pt x="365" y="506"/>
                  </a:lnTo>
                  <a:lnTo>
                    <a:pt x="362" y="505"/>
                  </a:lnTo>
                  <a:lnTo>
                    <a:pt x="356" y="507"/>
                  </a:lnTo>
                  <a:lnTo>
                    <a:pt x="353" y="508"/>
                  </a:lnTo>
                  <a:lnTo>
                    <a:pt x="350" y="506"/>
                  </a:lnTo>
                  <a:lnTo>
                    <a:pt x="349" y="503"/>
                  </a:lnTo>
                  <a:lnTo>
                    <a:pt x="343" y="500"/>
                  </a:lnTo>
                  <a:lnTo>
                    <a:pt x="336" y="500"/>
                  </a:lnTo>
                  <a:lnTo>
                    <a:pt x="323" y="498"/>
                  </a:lnTo>
                  <a:lnTo>
                    <a:pt x="316" y="499"/>
                  </a:lnTo>
                  <a:lnTo>
                    <a:pt x="307" y="496"/>
                  </a:lnTo>
                  <a:lnTo>
                    <a:pt x="307" y="495"/>
                  </a:lnTo>
                  <a:lnTo>
                    <a:pt x="303" y="498"/>
                  </a:lnTo>
                  <a:lnTo>
                    <a:pt x="297" y="499"/>
                  </a:lnTo>
                  <a:lnTo>
                    <a:pt x="290" y="493"/>
                  </a:lnTo>
                  <a:lnTo>
                    <a:pt x="287" y="492"/>
                  </a:lnTo>
                  <a:lnTo>
                    <a:pt x="283" y="496"/>
                  </a:lnTo>
                  <a:lnTo>
                    <a:pt x="268" y="501"/>
                  </a:lnTo>
                  <a:lnTo>
                    <a:pt x="265" y="503"/>
                  </a:lnTo>
                  <a:lnTo>
                    <a:pt x="267" y="504"/>
                  </a:lnTo>
                  <a:lnTo>
                    <a:pt x="275" y="504"/>
                  </a:lnTo>
                  <a:lnTo>
                    <a:pt x="274" y="507"/>
                  </a:lnTo>
                  <a:lnTo>
                    <a:pt x="263" y="507"/>
                  </a:lnTo>
                  <a:lnTo>
                    <a:pt x="251" y="503"/>
                  </a:lnTo>
                  <a:lnTo>
                    <a:pt x="244" y="503"/>
                  </a:lnTo>
                  <a:lnTo>
                    <a:pt x="232" y="506"/>
                  </a:lnTo>
                  <a:lnTo>
                    <a:pt x="212" y="508"/>
                  </a:lnTo>
                  <a:lnTo>
                    <a:pt x="201" y="506"/>
                  </a:lnTo>
                  <a:lnTo>
                    <a:pt x="198" y="505"/>
                  </a:lnTo>
                  <a:lnTo>
                    <a:pt x="195" y="506"/>
                  </a:lnTo>
                  <a:lnTo>
                    <a:pt x="192" y="508"/>
                  </a:lnTo>
                  <a:lnTo>
                    <a:pt x="185" y="508"/>
                  </a:lnTo>
                  <a:lnTo>
                    <a:pt x="172" y="504"/>
                  </a:lnTo>
                  <a:lnTo>
                    <a:pt x="169" y="501"/>
                  </a:lnTo>
                  <a:lnTo>
                    <a:pt x="167" y="498"/>
                  </a:lnTo>
                  <a:lnTo>
                    <a:pt x="160" y="500"/>
                  </a:lnTo>
                  <a:lnTo>
                    <a:pt x="150" y="499"/>
                  </a:lnTo>
                  <a:lnTo>
                    <a:pt x="143" y="499"/>
                  </a:lnTo>
                  <a:lnTo>
                    <a:pt x="136" y="497"/>
                  </a:lnTo>
                  <a:lnTo>
                    <a:pt x="130" y="491"/>
                  </a:lnTo>
                  <a:lnTo>
                    <a:pt x="127" y="490"/>
                  </a:lnTo>
                  <a:lnTo>
                    <a:pt x="120" y="493"/>
                  </a:lnTo>
                  <a:lnTo>
                    <a:pt x="114" y="493"/>
                  </a:lnTo>
                  <a:lnTo>
                    <a:pt x="107" y="491"/>
                  </a:lnTo>
                  <a:lnTo>
                    <a:pt x="100" y="485"/>
                  </a:lnTo>
                  <a:lnTo>
                    <a:pt x="95" y="480"/>
                  </a:lnTo>
                  <a:lnTo>
                    <a:pt x="90" y="473"/>
                  </a:lnTo>
                  <a:lnTo>
                    <a:pt x="85" y="469"/>
                  </a:lnTo>
                  <a:lnTo>
                    <a:pt x="90" y="458"/>
                  </a:lnTo>
                  <a:lnTo>
                    <a:pt x="93" y="456"/>
                  </a:lnTo>
                  <a:lnTo>
                    <a:pt x="93" y="452"/>
                  </a:lnTo>
                  <a:lnTo>
                    <a:pt x="90" y="449"/>
                  </a:lnTo>
                  <a:lnTo>
                    <a:pt x="93" y="445"/>
                  </a:lnTo>
                  <a:lnTo>
                    <a:pt x="90" y="442"/>
                  </a:lnTo>
                  <a:lnTo>
                    <a:pt x="85" y="437"/>
                  </a:lnTo>
                  <a:lnTo>
                    <a:pt x="85" y="421"/>
                  </a:lnTo>
                  <a:lnTo>
                    <a:pt x="81" y="415"/>
                  </a:lnTo>
                  <a:lnTo>
                    <a:pt x="80" y="410"/>
                  </a:lnTo>
                  <a:lnTo>
                    <a:pt x="75" y="407"/>
                  </a:lnTo>
                  <a:lnTo>
                    <a:pt x="74" y="403"/>
                  </a:lnTo>
                  <a:lnTo>
                    <a:pt x="70" y="398"/>
                  </a:lnTo>
                  <a:lnTo>
                    <a:pt x="70" y="385"/>
                  </a:lnTo>
                  <a:lnTo>
                    <a:pt x="75" y="384"/>
                  </a:lnTo>
                  <a:lnTo>
                    <a:pt x="81" y="384"/>
                  </a:lnTo>
                  <a:lnTo>
                    <a:pt x="81" y="373"/>
                  </a:lnTo>
                  <a:lnTo>
                    <a:pt x="80" y="368"/>
                  </a:lnTo>
                  <a:lnTo>
                    <a:pt x="72" y="366"/>
                  </a:lnTo>
                  <a:lnTo>
                    <a:pt x="54" y="361"/>
                  </a:lnTo>
                  <a:lnTo>
                    <a:pt x="41" y="352"/>
                  </a:lnTo>
                  <a:lnTo>
                    <a:pt x="26" y="344"/>
                  </a:lnTo>
                  <a:lnTo>
                    <a:pt x="18" y="337"/>
                  </a:lnTo>
                  <a:lnTo>
                    <a:pt x="8" y="332"/>
                  </a:lnTo>
                  <a:lnTo>
                    <a:pt x="0" y="324"/>
                  </a:lnTo>
                  <a:lnTo>
                    <a:pt x="12" y="314"/>
                  </a:lnTo>
                  <a:lnTo>
                    <a:pt x="48" y="283"/>
                  </a:lnTo>
                  <a:lnTo>
                    <a:pt x="62" y="269"/>
                  </a:lnTo>
                  <a:lnTo>
                    <a:pt x="68" y="268"/>
                  </a:lnTo>
                  <a:lnTo>
                    <a:pt x="77" y="258"/>
                  </a:lnTo>
                  <a:lnTo>
                    <a:pt x="82" y="248"/>
                  </a:lnTo>
                  <a:lnTo>
                    <a:pt x="91" y="238"/>
                  </a:lnTo>
                  <a:lnTo>
                    <a:pt x="106" y="231"/>
                  </a:lnTo>
                  <a:lnTo>
                    <a:pt x="113" y="223"/>
                  </a:lnTo>
                  <a:lnTo>
                    <a:pt x="108" y="213"/>
                  </a:lnTo>
                  <a:lnTo>
                    <a:pt x="110" y="206"/>
                  </a:lnTo>
                  <a:lnTo>
                    <a:pt x="121" y="195"/>
                  </a:lnTo>
                  <a:lnTo>
                    <a:pt x="126" y="179"/>
                  </a:lnTo>
                  <a:lnTo>
                    <a:pt x="121" y="176"/>
                  </a:lnTo>
                  <a:lnTo>
                    <a:pt x="117" y="177"/>
                  </a:lnTo>
                  <a:lnTo>
                    <a:pt x="110" y="180"/>
                  </a:lnTo>
                  <a:lnTo>
                    <a:pt x="107" y="178"/>
                  </a:lnTo>
                  <a:lnTo>
                    <a:pt x="104" y="167"/>
                  </a:lnTo>
                  <a:lnTo>
                    <a:pt x="97" y="167"/>
                  </a:lnTo>
                  <a:lnTo>
                    <a:pt x="94" y="163"/>
                  </a:lnTo>
                  <a:lnTo>
                    <a:pt x="94" y="158"/>
                  </a:lnTo>
                  <a:lnTo>
                    <a:pt x="98" y="150"/>
                  </a:lnTo>
                  <a:lnTo>
                    <a:pt x="98" y="138"/>
                  </a:lnTo>
                  <a:lnTo>
                    <a:pt x="100" y="126"/>
                  </a:lnTo>
                  <a:lnTo>
                    <a:pt x="91" y="114"/>
                  </a:lnTo>
                  <a:lnTo>
                    <a:pt x="114" y="108"/>
                  </a:lnTo>
                  <a:lnTo>
                    <a:pt x="126" y="107"/>
                  </a:lnTo>
                  <a:lnTo>
                    <a:pt x="137" y="105"/>
                  </a:lnTo>
                  <a:lnTo>
                    <a:pt x="149" y="101"/>
                  </a:lnTo>
                  <a:lnTo>
                    <a:pt x="157" y="95"/>
                  </a:lnTo>
                  <a:lnTo>
                    <a:pt x="163" y="88"/>
                  </a:lnTo>
                  <a:lnTo>
                    <a:pt x="160" y="79"/>
                  </a:lnTo>
                  <a:lnTo>
                    <a:pt x="159" y="74"/>
                  </a:lnTo>
                  <a:lnTo>
                    <a:pt x="162" y="71"/>
                  </a:lnTo>
                  <a:lnTo>
                    <a:pt x="166" y="71"/>
                  </a:lnTo>
                  <a:lnTo>
                    <a:pt x="170" y="75"/>
                  </a:lnTo>
                  <a:lnTo>
                    <a:pt x="176" y="74"/>
                  </a:lnTo>
                  <a:lnTo>
                    <a:pt x="186" y="70"/>
                  </a:lnTo>
                  <a:lnTo>
                    <a:pt x="198" y="60"/>
                  </a:lnTo>
                  <a:lnTo>
                    <a:pt x="228" y="62"/>
                  </a:lnTo>
                  <a:lnTo>
                    <a:pt x="247" y="59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grpSp>
          <p:nvGrpSpPr>
            <p:cNvPr id="283" name="Group 112"/>
            <p:cNvGrpSpPr>
              <a:grpSpLocks/>
            </p:cNvGrpSpPr>
            <p:nvPr/>
          </p:nvGrpSpPr>
          <p:grpSpPr bwMode="auto">
            <a:xfrm>
              <a:off x="1544178" y="2888663"/>
              <a:ext cx="1090458" cy="1116031"/>
              <a:chOff x="1043" y="1938"/>
              <a:chExt cx="597" cy="700"/>
            </a:xfrm>
            <a:solidFill>
              <a:srgbClr val="F4F7ED"/>
            </a:solidFill>
          </p:grpSpPr>
          <p:sp>
            <p:nvSpPr>
              <p:cNvPr id="284" name="Freeform 113"/>
              <p:cNvSpPr>
                <a:spLocks/>
              </p:cNvSpPr>
              <p:nvPr/>
            </p:nvSpPr>
            <p:spPr bwMode="auto">
              <a:xfrm>
                <a:off x="1043" y="2192"/>
                <a:ext cx="374" cy="446"/>
              </a:xfrm>
              <a:custGeom>
                <a:avLst/>
                <a:gdLst>
                  <a:gd name="T0" fmla="*/ 0 w 1114"/>
                  <a:gd name="T1" fmla="*/ 0 h 934"/>
                  <a:gd name="T2" fmla="*/ 0 w 1114"/>
                  <a:gd name="T3" fmla="*/ 0 h 934"/>
                  <a:gd name="T4" fmla="*/ 0 w 1114"/>
                  <a:gd name="T5" fmla="*/ 0 h 934"/>
                  <a:gd name="T6" fmla="*/ 0 w 1114"/>
                  <a:gd name="T7" fmla="*/ 0 h 934"/>
                  <a:gd name="T8" fmla="*/ 0 w 1114"/>
                  <a:gd name="T9" fmla="*/ 0 h 934"/>
                  <a:gd name="T10" fmla="*/ 0 w 1114"/>
                  <a:gd name="T11" fmla="*/ 0 h 934"/>
                  <a:gd name="T12" fmla="*/ 0 w 1114"/>
                  <a:gd name="T13" fmla="*/ 0 h 934"/>
                  <a:gd name="T14" fmla="*/ 0 w 1114"/>
                  <a:gd name="T15" fmla="*/ 0 h 934"/>
                  <a:gd name="T16" fmla="*/ 0 w 1114"/>
                  <a:gd name="T17" fmla="*/ 0 h 934"/>
                  <a:gd name="T18" fmla="*/ 0 w 1114"/>
                  <a:gd name="T19" fmla="*/ 0 h 934"/>
                  <a:gd name="T20" fmla="*/ 0 w 1114"/>
                  <a:gd name="T21" fmla="*/ 0 h 934"/>
                  <a:gd name="T22" fmla="*/ 0 w 1114"/>
                  <a:gd name="T23" fmla="*/ 0 h 934"/>
                  <a:gd name="T24" fmla="*/ 0 w 1114"/>
                  <a:gd name="T25" fmla="*/ 0 h 934"/>
                  <a:gd name="T26" fmla="*/ 0 w 1114"/>
                  <a:gd name="T27" fmla="*/ 0 h 934"/>
                  <a:gd name="T28" fmla="*/ 0 w 1114"/>
                  <a:gd name="T29" fmla="*/ 0 h 934"/>
                  <a:gd name="T30" fmla="*/ 0 w 1114"/>
                  <a:gd name="T31" fmla="*/ 0 h 934"/>
                  <a:gd name="T32" fmla="*/ 0 w 1114"/>
                  <a:gd name="T33" fmla="*/ 0 h 934"/>
                  <a:gd name="T34" fmla="*/ 0 w 1114"/>
                  <a:gd name="T35" fmla="*/ 0 h 934"/>
                  <a:gd name="T36" fmla="*/ 0 w 1114"/>
                  <a:gd name="T37" fmla="*/ 0 h 934"/>
                  <a:gd name="T38" fmla="*/ 0 w 1114"/>
                  <a:gd name="T39" fmla="*/ 0 h 934"/>
                  <a:gd name="T40" fmla="*/ 0 w 1114"/>
                  <a:gd name="T41" fmla="*/ 0 h 934"/>
                  <a:gd name="T42" fmla="*/ 0 w 1114"/>
                  <a:gd name="T43" fmla="*/ 0 h 934"/>
                  <a:gd name="T44" fmla="*/ 0 w 1114"/>
                  <a:gd name="T45" fmla="*/ 0 h 934"/>
                  <a:gd name="T46" fmla="*/ 0 w 1114"/>
                  <a:gd name="T47" fmla="*/ 0 h 934"/>
                  <a:gd name="T48" fmla="*/ 0 w 1114"/>
                  <a:gd name="T49" fmla="*/ 0 h 934"/>
                  <a:gd name="T50" fmla="*/ 0 w 1114"/>
                  <a:gd name="T51" fmla="*/ 0 h 934"/>
                  <a:gd name="T52" fmla="*/ 0 w 1114"/>
                  <a:gd name="T53" fmla="*/ 0 h 934"/>
                  <a:gd name="T54" fmla="*/ 0 w 1114"/>
                  <a:gd name="T55" fmla="*/ 0 h 934"/>
                  <a:gd name="T56" fmla="*/ 0 w 1114"/>
                  <a:gd name="T57" fmla="*/ 0 h 934"/>
                  <a:gd name="T58" fmla="*/ 0 w 1114"/>
                  <a:gd name="T59" fmla="*/ 0 h 934"/>
                  <a:gd name="T60" fmla="*/ 0 w 1114"/>
                  <a:gd name="T61" fmla="*/ 0 h 934"/>
                  <a:gd name="T62" fmla="*/ 0 w 1114"/>
                  <a:gd name="T63" fmla="*/ 0 h 934"/>
                  <a:gd name="T64" fmla="*/ 0 w 1114"/>
                  <a:gd name="T65" fmla="*/ 0 h 934"/>
                  <a:gd name="T66" fmla="*/ 0 w 1114"/>
                  <a:gd name="T67" fmla="*/ 0 h 934"/>
                  <a:gd name="T68" fmla="*/ 0 w 1114"/>
                  <a:gd name="T69" fmla="*/ 0 h 934"/>
                  <a:gd name="T70" fmla="*/ 0 w 1114"/>
                  <a:gd name="T71" fmla="*/ 0 h 934"/>
                  <a:gd name="T72" fmla="*/ 0 w 1114"/>
                  <a:gd name="T73" fmla="*/ 0 h 934"/>
                  <a:gd name="T74" fmla="*/ 0 w 1114"/>
                  <a:gd name="T75" fmla="*/ 0 h 934"/>
                  <a:gd name="T76" fmla="*/ 0 w 1114"/>
                  <a:gd name="T77" fmla="*/ 0 h 934"/>
                  <a:gd name="T78" fmla="*/ 0 w 1114"/>
                  <a:gd name="T79" fmla="*/ 0 h 934"/>
                  <a:gd name="T80" fmla="*/ 0 w 1114"/>
                  <a:gd name="T81" fmla="*/ 0 h 934"/>
                  <a:gd name="T82" fmla="*/ 0 w 1114"/>
                  <a:gd name="T83" fmla="*/ 0 h 934"/>
                  <a:gd name="T84" fmla="*/ 0 w 1114"/>
                  <a:gd name="T85" fmla="*/ 0 h 934"/>
                  <a:gd name="T86" fmla="*/ 0 w 1114"/>
                  <a:gd name="T87" fmla="*/ 0 h 934"/>
                  <a:gd name="T88" fmla="*/ 0 w 1114"/>
                  <a:gd name="T89" fmla="*/ 0 h 934"/>
                  <a:gd name="T90" fmla="*/ 0 w 1114"/>
                  <a:gd name="T91" fmla="*/ 0 h 934"/>
                  <a:gd name="T92" fmla="*/ 0 w 1114"/>
                  <a:gd name="T93" fmla="*/ 0 h 934"/>
                  <a:gd name="T94" fmla="*/ 0 w 1114"/>
                  <a:gd name="T95" fmla="*/ 0 h 934"/>
                  <a:gd name="T96" fmla="*/ 0 w 1114"/>
                  <a:gd name="T97" fmla="*/ 0 h 934"/>
                  <a:gd name="T98" fmla="*/ 0 w 1114"/>
                  <a:gd name="T99" fmla="*/ 0 h 934"/>
                  <a:gd name="T100" fmla="*/ 0 w 1114"/>
                  <a:gd name="T101" fmla="*/ 0 h 934"/>
                  <a:gd name="T102" fmla="*/ 0 w 1114"/>
                  <a:gd name="T103" fmla="*/ 0 h 934"/>
                  <a:gd name="T104" fmla="*/ 0 w 1114"/>
                  <a:gd name="T105" fmla="*/ 0 h 934"/>
                  <a:gd name="T106" fmla="*/ 0 w 1114"/>
                  <a:gd name="T107" fmla="*/ 0 h 934"/>
                  <a:gd name="T108" fmla="*/ 0 w 1114"/>
                  <a:gd name="T109" fmla="*/ 0 h 934"/>
                  <a:gd name="T110" fmla="*/ 0 w 1114"/>
                  <a:gd name="T111" fmla="*/ 0 h 934"/>
                  <a:gd name="T112" fmla="*/ 0 w 1114"/>
                  <a:gd name="T113" fmla="*/ 0 h 934"/>
                  <a:gd name="T114" fmla="*/ 0 w 1114"/>
                  <a:gd name="T115" fmla="*/ 0 h 934"/>
                  <a:gd name="T116" fmla="*/ 0 w 1114"/>
                  <a:gd name="T117" fmla="*/ 0 h 934"/>
                  <a:gd name="T118" fmla="*/ 0 w 1114"/>
                  <a:gd name="T119" fmla="*/ 0 h 93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114"/>
                  <a:gd name="T181" fmla="*/ 0 h 934"/>
                  <a:gd name="T182" fmla="*/ 1114 w 1114"/>
                  <a:gd name="T183" fmla="*/ 934 h 934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114" h="934">
                    <a:moveTo>
                      <a:pt x="90" y="235"/>
                    </a:moveTo>
                    <a:lnTo>
                      <a:pt x="92" y="228"/>
                    </a:lnTo>
                    <a:lnTo>
                      <a:pt x="103" y="223"/>
                    </a:lnTo>
                    <a:lnTo>
                      <a:pt x="105" y="218"/>
                    </a:lnTo>
                    <a:lnTo>
                      <a:pt x="106" y="211"/>
                    </a:lnTo>
                    <a:lnTo>
                      <a:pt x="111" y="207"/>
                    </a:lnTo>
                    <a:lnTo>
                      <a:pt x="109" y="204"/>
                    </a:lnTo>
                    <a:lnTo>
                      <a:pt x="108" y="202"/>
                    </a:lnTo>
                    <a:lnTo>
                      <a:pt x="108" y="200"/>
                    </a:lnTo>
                    <a:lnTo>
                      <a:pt x="109" y="199"/>
                    </a:lnTo>
                    <a:lnTo>
                      <a:pt x="116" y="202"/>
                    </a:lnTo>
                    <a:lnTo>
                      <a:pt x="121" y="201"/>
                    </a:lnTo>
                    <a:lnTo>
                      <a:pt x="125" y="197"/>
                    </a:lnTo>
                    <a:lnTo>
                      <a:pt x="124" y="195"/>
                    </a:lnTo>
                    <a:lnTo>
                      <a:pt x="121" y="188"/>
                    </a:lnTo>
                    <a:lnTo>
                      <a:pt x="122" y="187"/>
                    </a:lnTo>
                    <a:lnTo>
                      <a:pt x="124" y="186"/>
                    </a:lnTo>
                    <a:lnTo>
                      <a:pt x="129" y="187"/>
                    </a:lnTo>
                    <a:lnTo>
                      <a:pt x="132" y="185"/>
                    </a:lnTo>
                    <a:lnTo>
                      <a:pt x="132" y="182"/>
                    </a:lnTo>
                    <a:lnTo>
                      <a:pt x="128" y="174"/>
                    </a:lnTo>
                    <a:lnTo>
                      <a:pt x="128" y="169"/>
                    </a:lnTo>
                    <a:lnTo>
                      <a:pt x="131" y="168"/>
                    </a:lnTo>
                    <a:lnTo>
                      <a:pt x="134" y="168"/>
                    </a:lnTo>
                    <a:lnTo>
                      <a:pt x="141" y="170"/>
                    </a:lnTo>
                    <a:lnTo>
                      <a:pt x="142" y="170"/>
                    </a:lnTo>
                    <a:lnTo>
                      <a:pt x="142" y="168"/>
                    </a:lnTo>
                    <a:lnTo>
                      <a:pt x="141" y="166"/>
                    </a:lnTo>
                    <a:lnTo>
                      <a:pt x="138" y="163"/>
                    </a:lnTo>
                    <a:lnTo>
                      <a:pt x="135" y="159"/>
                    </a:lnTo>
                    <a:lnTo>
                      <a:pt x="131" y="148"/>
                    </a:lnTo>
                    <a:lnTo>
                      <a:pt x="132" y="139"/>
                    </a:lnTo>
                    <a:lnTo>
                      <a:pt x="138" y="136"/>
                    </a:lnTo>
                    <a:lnTo>
                      <a:pt x="141" y="132"/>
                    </a:lnTo>
                    <a:lnTo>
                      <a:pt x="144" y="127"/>
                    </a:lnTo>
                    <a:lnTo>
                      <a:pt x="152" y="120"/>
                    </a:lnTo>
                    <a:lnTo>
                      <a:pt x="151" y="117"/>
                    </a:lnTo>
                    <a:lnTo>
                      <a:pt x="148" y="115"/>
                    </a:lnTo>
                    <a:lnTo>
                      <a:pt x="141" y="114"/>
                    </a:lnTo>
                    <a:lnTo>
                      <a:pt x="139" y="112"/>
                    </a:lnTo>
                    <a:lnTo>
                      <a:pt x="142" y="105"/>
                    </a:lnTo>
                    <a:lnTo>
                      <a:pt x="147" y="98"/>
                    </a:lnTo>
                    <a:lnTo>
                      <a:pt x="151" y="94"/>
                    </a:lnTo>
                    <a:lnTo>
                      <a:pt x="152" y="87"/>
                    </a:lnTo>
                    <a:lnTo>
                      <a:pt x="152" y="72"/>
                    </a:lnTo>
                    <a:lnTo>
                      <a:pt x="155" y="62"/>
                    </a:lnTo>
                    <a:lnTo>
                      <a:pt x="154" y="59"/>
                    </a:lnTo>
                    <a:lnTo>
                      <a:pt x="144" y="54"/>
                    </a:lnTo>
                    <a:lnTo>
                      <a:pt x="141" y="48"/>
                    </a:lnTo>
                    <a:lnTo>
                      <a:pt x="136" y="44"/>
                    </a:lnTo>
                    <a:lnTo>
                      <a:pt x="135" y="41"/>
                    </a:lnTo>
                    <a:lnTo>
                      <a:pt x="141" y="30"/>
                    </a:lnTo>
                    <a:lnTo>
                      <a:pt x="145" y="31"/>
                    </a:lnTo>
                    <a:lnTo>
                      <a:pt x="148" y="31"/>
                    </a:lnTo>
                    <a:lnTo>
                      <a:pt x="154" y="28"/>
                    </a:lnTo>
                    <a:lnTo>
                      <a:pt x="158" y="28"/>
                    </a:lnTo>
                    <a:lnTo>
                      <a:pt x="160" y="32"/>
                    </a:lnTo>
                    <a:lnTo>
                      <a:pt x="164" y="32"/>
                    </a:lnTo>
                    <a:lnTo>
                      <a:pt x="172" y="33"/>
                    </a:lnTo>
                    <a:lnTo>
                      <a:pt x="175" y="32"/>
                    </a:lnTo>
                    <a:lnTo>
                      <a:pt x="177" y="30"/>
                    </a:lnTo>
                    <a:lnTo>
                      <a:pt x="181" y="30"/>
                    </a:lnTo>
                    <a:lnTo>
                      <a:pt x="184" y="29"/>
                    </a:lnTo>
                    <a:lnTo>
                      <a:pt x="187" y="27"/>
                    </a:lnTo>
                    <a:lnTo>
                      <a:pt x="190" y="27"/>
                    </a:lnTo>
                    <a:lnTo>
                      <a:pt x="193" y="29"/>
                    </a:lnTo>
                    <a:lnTo>
                      <a:pt x="198" y="29"/>
                    </a:lnTo>
                    <a:lnTo>
                      <a:pt x="197" y="25"/>
                    </a:lnTo>
                    <a:lnTo>
                      <a:pt x="198" y="23"/>
                    </a:lnTo>
                    <a:lnTo>
                      <a:pt x="201" y="23"/>
                    </a:lnTo>
                    <a:lnTo>
                      <a:pt x="206" y="21"/>
                    </a:lnTo>
                    <a:lnTo>
                      <a:pt x="214" y="18"/>
                    </a:lnTo>
                    <a:lnTo>
                      <a:pt x="217" y="18"/>
                    </a:lnTo>
                    <a:lnTo>
                      <a:pt x="219" y="20"/>
                    </a:lnTo>
                    <a:lnTo>
                      <a:pt x="227" y="18"/>
                    </a:lnTo>
                    <a:lnTo>
                      <a:pt x="230" y="20"/>
                    </a:lnTo>
                    <a:lnTo>
                      <a:pt x="236" y="23"/>
                    </a:lnTo>
                    <a:lnTo>
                      <a:pt x="237" y="25"/>
                    </a:lnTo>
                    <a:lnTo>
                      <a:pt x="239" y="27"/>
                    </a:lnTo>
                    <a:lnTo>
                      <a:pt x="244" y="27"/>
                    </a:lnTo>
                    <a:lnTo>
                      <a:pt x="247" y="24"/>
                    </a:lnTo>
                    <a:lnTo>
                      <a:pt x="252" y="23"/>
                    </a:lnTo>
                    <a:lnTo>
                      <a:pt x="259" y="26"/>
                    </a:lnTo>
                    <a:lnTo>
                      <a:pt x="263" y="27"/>
                    </a:lnTo>
                    <a:lnTo>
                      <a:pt x="265" y="27"/>
                    </a:lnTo>
                    <a:lnTo>
                      <a:pt x="268" y="29"/>
                    </a:lnTo>
                    <a:lnTo>
                      <a:pt x="272" y="31"/>
                    </a:lnTo>
                    <a:lnTo>
                      <a:pt x="275" y="31"/>
                    </a:lnTo>
                    <a:lnTo>
                      <a:pt x="280" y="28"/>
                    </a:lnTo>
                    <a:lnTo>
                      <a:pt x="285" y="27"/>
                    </a:lnTo>
                    <a:lnTo>
                      <a:pt x="288" y="26"/>
                    </a:lnTo>
                    <a:lnTo>
                      <a:pt x="288" y="24"/>
                    </a:lnTo>
                    <a:lnTo>
                      <a:pt x="291" y="23"/>
                    </a:lnTo>
                    <a:lnTo>
                      <a:pt x="293" y="20"/>
                    </a:lnTo>
                    <a:lnTo>
                      <a:pt x="296" y="19"/>
                    </a:lnTo>
                    <a:lnTo>
                      <a:pt x="302" y="19"/>
                    </a:lnTo>
                    <a:lnTo>
                      <a:pt x="309" y="15"/>
                    </a:lnTo>
                    <a:lnTo>
                      <a:pt x="315" y="10"/>
                    </a:lnTo>
                    <a:lnTo>
                      <a:pt x="322" y="6"/>
                    </a:lnTo>
                    <a:lnTo>
                      <a:pt x="328" y="1"/>
                    </a:lnTo>
                    <a:lnTo>
                      <a:pt x="332" y="0"/>
                    </a:lnTo>
                    <a:lnTo>
                      <a:pt x="337" y="2"/>
                    </a:lnTo>
                    <a:lnTo>
                      <a:pt x="338" y="6"/>
                    </a:lnTo>
                    <a:lnTo>
                      <a:pt x="342" y="14"/>
                    </a:lnTo>
                    <a:lnTo>
                      <a:pt x="347" y="18"/>
                    </a:lnTo>
                    <a:lnTo>
                      <a:pt x="348" y="25"/>
                    </a:lnTo>
                    <a:lnTo>
                      <a:pt x="350" y="29"/>
                    </a:lnTo>
                    <a:lnTo>
                      <a:pt x="355" y="34"/>
                    </a:lnTo>
                    <a:lnTo>
                      <a:pt x="358" y="39"/>
                    </a:lnTo>
                    <a:lnTo>
                      <a:pt x="357" y="44"/>
                    </a:lnTo>
                    <a:lnTo>
                      <a:pt x="352" y="50"/>
                    </a:lnTo>
                    <a:lnTo>
                      <a:pt x="354" y="55"/>
                    </a:lnTo>
                    <a:lnTo>
                      <a:pt x="358" y="57"/>
                    </a:lnTo>
                    <a:lnTo>
                      <a:pt x="363" y="59"/>
                    </a:lnTo>
                    <a:lnTo>
                      <a:pt x="365" y="64"/>
                    </a:lnTo>
                    <a:lnTo>
                      <a:pt x="363" y="70"/>
                    </a:lnTo>
                    <a:lnTo>
                      <a:pt x="358" y="73"/>
                    </a:lnTo>
                    <a:lnTo>
                      <a:pt x="354" y="77"/>
                    </a:lnTo>
                    <a:lnTo>
                      <a:pt x="351" y="79"/>
                    </a:lnTo>
                    <a:lnTo>
                      <a:pt x="351" y="83"/>
                    </a:lnTo>
                    <a:lnTo>
                      <a:pt x="347" y="87"/>
                    </a:lnTo>
                    <a:lnTo>
                      <a:pt x="345" y="89"/>
                    </a:lnTo>
                    <a:lnTo>
                      <a:pt x="347" y="91"/>
                    </a:lnTo>
                    <a:lnTo>
                      <a:pt x="348" y="94"/>
                    </a:lnTo>
                    <a:lnTo>
                      <a:pt x="351" y="102"/>
                    </a:lnTo>
                    <a:lnTo>
                      <a:pt x="354" y="106"/>
                    </a:lnTo>
                    <a:lnTo>
                      <a:pt x="358" y="110"/>
                    </a:lnTo>
                    <a:lnTo>
                      <a:pt x="365" y="113"/>
                    </a:lnTo>
                    <a:lnTo>
                      <a:pt x="370" y="116"/>
                    </a:lnTo>
                    <a:lnTo>
                      <a:pt x="378" y="120"/>
                    </a:lnTo>
                    <a:lnTo>
                      <a:pt x="383" y="124"/>
                    </a:lnTo>
                    <a:lnTo>
                      <a:pt x="387" y="128"/>
                    </a:lnTo>
                    <a:lnTo>
                      <a:pt x="387" y="129"/>
                    </a:lnTo>
                    <a:lnTo>
                      <a:pt x="386" y="131"/>
                    </a:lnTo>
                    <a:lnTo>
                      <a:pt x="387" y="133"/>
                    </a:lnTo>
                    <a:lnTo>
                      <a:pt x="388" y="135"/>
                    </a:lnTo>
                    <a:lnTo>
                      <a:pt x="386" y="139"/>
                    </a:lnTo>
                    <a:lnTo>
                      <a:pt x="384" y="146"/>
                    </a:lnTo>
                    <a:lnTo>
                      <a:pt x="384" y="153"/>
                    </a:lnTo>
                    <a:lnTo>
                      <a:pt x="387" y="153"/>
                    </a:lnTo>
                    <a:lnTo>
                      <a:pt x="390" y="152"/>
                    </a:lnTo>
                    <a:lnTo>
                      <a:pt x="399" y="150"/>
                    </a:lnTo>
                    <a:lnTo>
                      <a:pt x="401" y="149"/>
                    </a:lnTo>
                    <a:lnTo>
                      <a:pt x="410" y="149"/>
                    </a:lnTo>
                    <a:lnTo>
                      <a:pt x="417" y="152"/>
                    </a:lnTo>
                    <a:lnTo>
                      <a:pt x="420" y="153"/>
                    </a:lnTo>
                    <a:lnTo>
                      <a:pt x="424" y="156"/>
                    </a:lnTo>
                    <a:lnTo>
                      <a:pt x="432" y="159"/>
                    </a:lnTo>
                    <a:lnTo>
                      <a:pt x="437" y="161"/>
                    </a:lnTo>
                    <a:lnTo>
                      <a:pt x="443" y="164"/>
                    </a:lnTo>
                    <a:lnTo>
                      <a:pt x="449" y="164"/>
                    </a:lnTo>
                    <a:lnTo>
                      <a:pt x="453" y="163"/>
                    </a:lnTo>
                    <a:lnTo>
                      <a:pt x="465" y="161"/>
                    </a:lnTo>
                    <a:lnTo>
                      <a:pt x="469" y="160"/>
                    </a:lnTo>
                    <a:lnTo>
                      <a:pt x="476" y="161"/>
                    </a:lnTo>
                    <a:lnTo>
                      <a:pt x="479" y="163"/>
                    </a:lnTo>
                    <a:lnTo>
                      <a:pt x="481" y="169"/>
                    </a:lnTo>
                    <a:lnTo>
                      <a:pt x="482" y="173"/>
                    </a:lnTo>
                    <a:lnTo>
                      <a:pt x="489" y="178"/>
                    </a:lnTo>
                    <a:lnTo>
                      <a:pt x="498" y="188"/>
                    </a:lnTo>
                    <a:lnTo>
                      <a:pt x="508" y="193"/>
                    </a:lnTo>
                    <a:lnTo>
                      <a:pt x="515" y="195"/>
                    </a:lnTo>
                    <a:lnTo>
                      <a:pt x="522" y="198"/>
                    </a:lnTo>
                    <a:lnTo>
                      <a:pt x="528" y="199"/>
                    </a:lnTo>
                    <a:lnTo>
                      <a:pt x="540" y="198"/>
                    </a:lnTo>
                    <a:lnTo>
                      <a:pt x="544" y="196"/>
                    </a:lnTo>
                    <a:lnTo>
                      <a:pt x="545" y="190"/>
                    </a:lnTo>
                    <a:lnTo>
                      <a:pt x="544" y="180"/>
                    </a:lnTo>
                    <a:lnTo>
                      <a:pt x="545" y="176"/>
                    </a:lnTo>
                    <a:lnTo>
                      <a:pt x="548" y="174"/>
                    </a:lnTo>
                    <a:lnTo>
                      <a:pt x="564" y="172"/>
                    </a:lnTo>
                    <a:lnTo>
                      <a:pt x="571" y="172"/>
                    </a:lnTo>
                    <a:lnTo>
                      <a:pt x="576" y="171"/>
                    </a:lnTo>
                    <a:lnTo>
                      <a:pt x="579" y="169"/>
                    </a:lnTo>
                    <a:lnTo>
                      <a:pt x="580" y="167"/>
                    </a:lnTo>
                    <a:lnTo>
                      <a:pt x="583" y="166"/>
                    </a:lnTo>
                    <a:lnTo>
                      <a:pt x="584" y="166"/>
                    </a:lnTo>
                    <a:lnTo>
                      <a:pt x="589" y="168"/>
                    </a:lnTo>
                    <a:lnTo>
                      <a:pt x="592" y="169"/>
                    </a:lnTo>
                    <a:lnTo>
                      <a:pt x="592" y="168"/>
                    </a:lnTo>
                    <a:lnTo>
                      <a:pt x="593" y="165"/>
                    </a:lnTo>
                    <a:lnTo>
                      <a:pt x="593" y="163"/>
                    </a:lnTo>
                    <a:lnTo>
                      <a:pt x="592" y="158"/>
                    </a:lnTo>
                    <a:lnTo>
                      <a:pt x="593" y="152"/>
                    </a:lnTo>
                    <a:lnTo>
                      <a:pt x="592" y="147"/>
                    </a:lnTo>
                    <a:lnTo>
                      <a:pt x="592" y="144"/>
                    </a:lnTo>
                    <a:lnTo>
                      <a:pt x="594" y="143"/>
                    </a:lnTo>
                    <a:lnTo>
                      <a:pt x="599" y="138"/>
                    </a:lnTo>
                    <a:lnTo>
                      <a:pt x="602" y="136"/>
                    </a:lnTo>
                    <a:lnTo>
                      <a:pt x="606" y="135"/>
                    </a:lnTo>
                    <a:lnTo>
                      <a:pt x="609" y="136"/>
                    </a:lnTo>
                    <a:lnTo>
                      <a:pt x="613" y="137"/>
                    </a:lnTo>
                    <a:lnTo>
                      <a:pt x="620" y="136"/>
                    </a:lnTo>
                    <a:lnTo>
                      <a:pt x="626" y="133"/>
                    </a:lnTo>
                    <a:lnTo>
                      <a:pt x="629" y="130"/>
                    </a:lnTo>
                    <a:lnTo>
                      <a:pt x="632" y="124"/>
                    </a:lnTo>
                    <a:lnTo>
                      <a:pt x="633" y="123"/>
                    </a:lnTo>
                    <a:lnTo>
                      <a:pt x="638" y="122"/>
                    </a:lnTo>
                    <a:lnTo>
                      <a:pt x="639" y="120"/>
                    </a:lnTo>
                    <a:lnTo>
                      <a:pt x="642" y="119"/>
                    </a:lnTo>
                    <a:lnTo>
                      <a:pt x="648" y="119"/>
                    </a:lnTo>
                    <a:lnTo>
                      <a:pt x="651" y="117"/>
                    </a:lnTo>
                    <a:lnTo>
                      <a:pt x="653" y="114"/>
                    </a:lnTo>
                    <a:lnTo>
                      <a:pt x="656" y="113"/>
                    </a:lnTo>
                    <a:lnTo>
                      <a:pt x="661" y="114"/>
                    </a:lnTo>
                    <a:lnTo>
                      <a:pt x="662" y="116"/>
                    </a:lnTo>
                    <a:lnTo>
                      <a:pt x="665" y="118"/>
                    </a:lnTo>
                    <a:lnTo>
                      <a:pt x="662" y="131"/>
                    </a:lnTo>
                    <a:lnTo>
                      <a:pt x="666" y="138"/>
                    </a:lnTo>
                    <a:lnTo>
                      <a:pt x="671" y="143"/>
                    </a:lnTo>
                    <a:lnTo>
                      <a:pt x="677" y="147"/>
                    </a:lnTo>
                    <a:lnTo>
                      <a:pt x="682" y="148"/>
                    </a:lnTo>
                    <a:lnTo>
                      <a:pt x="687" y="148"/>
                    </a:lnTo>
                    <a:lnTo>
                      <a:pt x="691" y="147"/>
                    </a:lnTo>
                    <a:lnTo>
                      <a:pt x="692" y="147"/>
                    </a:lnTo>
                    <a:lnTo>
                      <a:pt x="695" y="151"/>
                    </a:lnTo>
                    <a:lnTo>
                      <a:pt x="694" y="155"/>
                    </a:lnTo>
                    <a:lnTo>
                      <a:pt x="700" y="152"/>
                    </a:lnTo>
                    <a:lnTo>
                      <a:pt x="702" y="152"/>
                    </a:lnTo>
                    <a:lnTo>
                      <a:pt x="705" y="151"/>
                    </a:lnTo>
                    <a:lnTo>
                      <a:pt x="710" y="152"/>
                    </a:lnTo>
                    <a:lnTo>
                      <a:pt x="711" y="153"/>
                    </a:lnTo>
                    <a:lnTo>
                      <a:pt x="710" y="156"/>
                    </a:lnTo>
                    <a:lnTo>
                      <a:pt x="713" y="158"/>
                    </a:lnTo>
                    <a:lnTo>
                      <a:pt x="723" y="158"/>
                    </a:lnTo>
                    <a:lnTo>
                      <a:pt x="728" y="159"/>
                    </a:lnTo>
                    <a:lnTo>
                      <a:pt x="734" y="159"/>
                    </a:lnTo>
                    <a:lnTo>
                      <a:pt x="738" y="157"/>
                    </a:lnTo>
                    <a:lnTo>
                      <a:pt x="744" y="154"/>
                    </a:lnTo>
                    <a:lnTo>
                      <a:pt x="750" y="154"/>
                    </a:lnTo>
                    <a:lnTo>
                      <a:pt x="751" y="157"/>
                    </a:lnTo>
                    <a:lnTo>
                      <a:pt x="749" y="161"/>
                    </a:lnTo>
                    <a:lnTo>
                      <a:pt x="743" y="168"/>
                    </a:lnTo>
                    <a:lnTo>
                      <a:pt x="743" y="171"/>
                    </a:lnTo>
                    <a:lnTo>
                      <a:pt x="749" y="174"/>
                    </a:lnTo>
                    <a:lnTo>
                      <a:pt x="756" y="176"/>
                    </a:lnTo>
                    <a:lnTo>
                      <a:pt x="760" y="178"/>
                    </a:lnTo>
                    <a:lnTo>
                      <a:pt x="763" y="182"/>
                    </a:lnTo>
                    <a:lnTo>
                      <a:pt x="769" y="184"/>
                    </a:lnTo>
                    <a:lnTo>
                      <a:pt x="786" y="184"/>
                    </a:lnTo>
                    <a:lnTo>
                      <a:pt x="790" y="186"/>
                    </a:lnTo>
                    <a:lnTo>
                      <a:pt x="793" y="191"/>
                    </a:lnTo>
                    <a:lnTo>
                      <a:pt x="790" y="191"/>
                    </a:lnTo>
                    <a:lnTo>
                      <a:pt x="783" y="192"/>
                    </a:lnTo>
                    <a:lnTo>
                      <a:pt x="779" y="195"/>
                    </a:lnTo>
                    <a:lnTo>
                      <a:pt x="776" y="197"/>
                    </a:lnTo>
                    <a:lnTo>
                      <a:pt x="779" y="203"/>
                    </a:lnTo>
                    <a:lnTo>
                      <a:pt x="782" y="207"/>
                    </a:lnTo>
                    <a:lnTo>
                      <a:pt x="785" y="209"/>
                    </a:lnTo>
                    <a:lnTo>
                      <a:pt x="783" y="217"/>
                    </a:lnTo>
                    <a:lnTo>
                      <a:pt x="783" y="223"/>
                    </a:lnTo>
                    <a:lnTo>
                      <a:pt x="786" y="226"/>
                    </a:lnTo>
                    <a:lnTo>
                      <a:pt x="793" y="230"/>
                    </a:lnTo>
                    <a:lnTo>
                      <a:pt x="805" y="235"/>
                    </a:lnTo>
                    <a:lnTo>
                      <a:pt x="819" y="236"/>
                    </a:lnTo>
                    <a:lnTo>
                      <a:pt x="822" y="241"/>
                    </a:lnTo>
                    <a:lnTo>
                      <a:pt x="822" y="244"/>
                    </a:lnTo>
                    <a:lnTo>
                      <a:pt x="825" y="248"/>
                    </a:lnTo>
                    <a:lnTo>
                      <a:pt x="825" y="254"/>
                    </a:lnTo>
                    <a:lnTo>
                      <a:pt x="829" y="257"/>
                    </a:lnTo>
                    <a:lnTo>
                      <a:pt x="831" y="260"/>
                    </a:lnTo>
                    <a:lnTo>
                      <a:pt x="829" y="264"/>
                    </a:lnTo>
                    <a:lnTo>
                      <a:pt x="826" y="268"/>
                    </a:lnTo>
                    <a:lnTo>
                      <a:pt x="829" y="275"/>
                    </a:lnTo>
                    <a:lnTo>
                      <a:pt x="833" y="279"/>
                    </a:lnTo>
                    <a:lnTo>
                      <a:pt x="835" y="282"/>
                    </a:lnTo>
                    <a:lnTo>
                      <a:pt x="835" y="288"/>
                    </a:lnTo>
                    <a:lnTo>
                      <a:pt x="838" y="293"/>
                    </a:lnTo>
                    <a:lnTo>
                      <a:pt x="841" y="294"/>
                    </a:lnTo>
                    <a:lnTo>
                      <a:pt x="846" y="294"/>
                    </a:lnTo>
                    <a:lnTo>
                      <a:pt x="848" y="296"/>
                    </a:lnTo>
                    <a:lnTo>
                      <a:pt x="848" y="300"/>
                    </a:lnTo>
                    <a:lnTo>
                      <a:pt x="845" y="304"/>
                    </a:lnTo>
                    <a:lnTo>
                      <a:pt x="844" y="311"/>
                    </a:lnTo>
                    <a:lnTo>
                      <a:pt x="844" y="316"/>
                    </a:lnTo>
                    <a:lnTo>
                      <a:pt x="848" y="322"/>
                    </a:lnTo>
                    <a:lnTo>
                      <a:pt x="855" y="328"/>
                    </a:lnTo>
                    <a:lnTo>
                      <a:pt x="857" y="332"/>
                    </a:lnTo>
                    <a:lnTo>
                      <a:pt x="855" y="335"/>
                    </a:lnTo>
                    <a:lnTo>
                      <a:pt x="854" y="337"/>
                    </a:lnTo>
                    <a:lnTo>
                      <a:pt x="846" y="340"/>
                    </a:lnTo>
                    <a:lnTo>
                      <a:pt x="841" y="342"/>
                    </a:lnTo>
                    <a:lnTo>
                      <a:pt x="835" y="345"/>
                    </a:lnTo>
                    <a:lnTo>
                      <a:pt x="831" y="348"/>
                    </a:lnTo>
                    <a:lnTo>
                      <a:pt x="829" y="350"/>
                    </a:lnTo>
                    <a:lnTo>
                      <a:pt x="831" y="353"/>
                    </a:lnTo>
                    <a:lnTo>
                      <a:pt x="832" y="357"/>
                    </a:lnTo>
                    <a:lnTo>
                      <a:pt x="832" y="361"/>
                    </a:lnTo>
                    <a:lnTo>
                      <a:pt x="831" y="364"/>
                    </a:lnTo>
                    <a:lnTo>
                      <a:pt x="828" y="369"/>
                    </a:lnTo>
                    <a:lnTo>
                      <a:pt x="823" y="373"/>
                    </a:lnTo>
                    <a:lnTo>
                      <a:pt x="818" y="379"/>
                    </a:lnTo>
                    <a:lnTo>
                      <a:pt x="813" y="384"/>
                    </a:lnTo>
                    <a:lnTo>
                      <a:pt x="813" y="396"/>
                    </a:lnTo>
                    <a:lnTo>
                      <a:pt x="819" y="405"/>
                    </a:lnTo>
                    <a:lnTo>
                      <a:pt x="823" y="408"/>
                    </a:lnTo>
                    <a:lnTo>
                      <a:pt x="829" y="410"/>
                    </a:lnTo>
                    <a:lnTo>
                      <a:pt x="835" y="411"/>
                    </a:lnTo>
                    <a:lnTo>
                      <a:pt x="841" y="411"/>
                    </a:lnTo>
                    <a:lnTo>
                      <a:pt x="852" y="409"/>
                    </a:lnTo>
                    <a:lnTo>
                      <a:pt x="861" y="408"/>
                    </a:lnTo>
                    <a:lnTo>
                      <a:pt x="868" y="408"/>
                    </a:lnTo>
                    <a:lnTo>
                      <a:pt x="874" y="406"/>
                    </a:lnTo>
                    <a:lnTo>
                      <a:pt x="885" y="404"/>
                    </a:lnTo>
                    <a:lnTo>
                      <a:pt x="897" y="408"/>
                    </a:lnTo>
                    <a:lnTo>
                      <a:pt x="903" y="414"/>
                    </a:lnTo>
                    <a:lnTo>
                      <a:pt x="905" y="421"/>
                    </a:lnTo>
                    <a:lnTo>
                      <a:pt x="907" y="423"/>
                    </a:lnTo>
                    <a:lnTo>
                      <a:pt x="908" y="424"/>
                    </a:lnTo>
                    <a:lnTo>
                      <a:pt x="913" y="425"/>
                    </a:lnTo>
                    <a:lnTo>
                      <a:pt x="917" y="427"/>
                    </a:lnTo>
                    <a:lnTo>
                      <a:pt x="917" y="429"/>
                    </a:lnTo>
                    <a:lnTo>
                      <a:pt x="920" y="433"/>
                    </a:lnTo>
                    <a:lnTo>
                      <a:pt x="923" y="434"/>
                    </a:lnTo>
                    <a:lnTo>
                      <a:pt x="924" y="435"/>
                    </a:lnTo>
                    <a:lnTo>
                      <a:pt x="923" y="436"/>
                    </a:lnTo>
                    <a:lnTo>
                      <a:pt x="920" y="439"/>
                    </a:lnTo>
                    <a:lnTo>
                      <a:pt x="920" y="445"/>
                    </a:lnTo>
                    <a:lnTo>
                      <a:pt x="923" y="447"/>
                    </a:lnTo>
                    <a:lnTo>
                      <a:pt x="933" y="448"/>
                    </a:lnTo>
                    <a:lnTo>
                      <a:pt x="941" y="451"/>
                    </a:lnTo>
                    <a:lnTo>
                      <a:pt x="947" y="454"/>
                    </a:lnTo>
                    <a:lnTo>
                      <a:pt x="950" y="455"/>
                    </a:lnTo>
                    <a:lnTo>
                      <a:pt x="954" y="459"/>
                    </a:lnTo>
                    <a:lnTo>
                      <a:pt x="956" y="461"/>
                    </a:lnTo>
                    <a:lnTo>
                      <a:pt x="956" y="466"/>
                    </a:lnTo>
                    <a:lnTo>
                      <a:pt x="957" y="467"/>
                    </a:lnTo>
                    <a:lnTo>
                      <a:pt x="959" y="469"/>
                    </a:lnTo>
                    <a:lnTo>
                      <a:pt x="957" y="472"/>
                    </a:lnTo>
                    <a:lnTo>
                      <a:pt x="957" y="475"/>
                    </a:lnTo>
                    <a:lnTo>
                      <a:pt x="962" y="475"/>
                    </a:lnTo>
                    <a:lnTo>
                      <a:pt x="969" y="478"/>
                    </a:lnTo>
                    <a:lnTo>
                      <a:pt x="973" y="478"/>
                    </a:lnTo>
                    <a:lnTo>
                      <a:pt x="975" y="476"/>
                    </a:lnTo>
                    <a:lnTo>
                      <a:pt x="980" y="472"/>
                    </a:lnTo>
                    <a:lnTo>
                      <a:pt x="982" y="471"/>
                    </a:lnTo>
                    <a:lnTo>
                      <a:pt x="986" y="473"/>
                    </a:lnTo>
                    <a:lnTo>
                      <a:pt x="989" y="472"/>
                    </a:lnTo>
                    <a:lnTo>
                      <a:pt x="990" y="472"/>
                    </a:lnTo>
                    <a:lnTo>
                      <a:pt x="990" y="474"/>
                    </a:lnTo>
                    <a:lnTo>
                      <a:pt x="992" y="474"/>
                    </a:lnTo>
                    <a:lnTo>
                      <a:pt x="993" y="473"/>
                    </a:lnTo>
                    <a:lnTo>
                      <a:pt x="996" y="474"/>
                    </a:lnTo>
                    <a:lnTo>
                      <a:pt x="1002" y="473"/>
                    </a:lnTo>
                    <a:lnTo>
                      <a:pt x="1005" y="474"/>
                    </a:lnTo>
                    <a:lnTo>
                      <a:pt x="1009" y="474"/>
                    </a:lnTo>
                    <a:lnTo>
                      <a:pt x="1011" y="476"/>
                    </a:lnTo>
                    <a:lnTo>
                      <a:pt x="1009" y="479"/>
                    </a:lnTo>
                    <a:lnTo>
                      <a:pt x="1006" y="482"/>
                    </a:lnTo>
                    <a:lnTo>
                      <a:pt x="1005" y="486"/>
                    </a:lnTo>
                    <a:lnTo>
                      <a:pt x="1002" y="489"/>
                    </a:lnTo>
                    <a:lnTo>
                      <a:pt x="1002" y="490"/>
                    </a:lnTo>
                    <a:lnTo>
                      <a:pt x="1003" y="491"/>
                    </a:lnTo>
                    <a:lnTo>
                      <a:pt x="1006" y="494"/>
                    </a:lnTo>
                    <a:lnTo>
                      <a:pt x="1009" y="498"/>
                    </a:lnTo>
                    <a:lnTo>
                      <a:pt x="1012" y="499"/>
                    </a:lnTo>
                    <a:lnTo>
                      <a:pt x="1019" y="497"/>
                    </a:lnTo>
                    <a:lnTo>
                      <a:pt x="1025" y="500"/>
                    </a:lnTo>
                    <a:lnTo>
                      <a:pt x="1048" y="505"/>
                    </a:lnTo>
                    <a:lnTo>
                      <a:pt x="1054" y="508"/>
                    </a:lnTo>
                    <a:lnTo>
                      <a:pt x="1057" y="507"/>
                    </a:lnTo>
                    <a:lnTo>
                      <a:pt x="1062" y="505"/>
                    </a:lnTo>
                    <a:lnTo>
                      <a:pt x="1065" y="504"/>
                    </a:lnTo>
                    <a:lnTo>
                      <a:pt x="1068" y="503"/>
                    </a:lnTo>
                    <a:lnTo>
                      <a:pt x="1073" y="501"/>
                    </a:lnTo>
                    <a:lnTo>
                      <a:pt x="1075" y="504"/>
                    </a:lnTo>
                    <a:lnTo>
                      <a:pt x="1080" y="506"/>
                    </a:lnTo>
                    <a:lnTo>
                      <a:pt x="1081" y="505"/>
                    </a:lnTo>
                    <a:lnTo>
                      <a:pt x="1086" y="502"/>
                    </a:lnTo>
                    <a:lnTo>
                      <a:pt x="1090" y="499"/>
                    </a:lnTo>
                    <a:lnTo>
                      <a:pt x="1090" y="492"/>
                    </a:lnTo>
                    <a:lnTo>
                      <a:pt x="1091" y="490"/>
                    </a:lnTo>
                    <a:lnTo>
                      <a:pt x="1096" y="487"/>
                    </a:lnTo>
                    <a:lnTo>
                      <a:pt x="1098" y="483"/>
                    </a:lnTo>
                    <a:lnTo>
                      <a:pt x="1103" y="480"/>
                    </a:lnTo>
                    <a:lnTo>
                      <a:pt x="1101" y="479"/>
                    </a:lnTo>
                    <a:lnTo>
                      <a:pt x="1098" y="478"/>
                    </a:lnTo>
                    <a:lnTo>
                      <a:pt x="1098" y="477"/>
                    </a:lnTo>
                    <a:lnTo>
                      <a:pt x="1103" y="470"/>
                    </a:lnTo>
                    <a:lnTo>
                      <a:pt x="1104" y="471"/>
                    </a:lnTo>
                    <a:lnTo>
                      <a:pt x="1106" y="472"/>
                    </a:lnTo>
                    <a:lnTo>
                      <a:pt x="1110" y="474"/>
                    </a:lnTo>
                    <a:lnTo>
                      <a:pt x="1111" y="472"/>
                    </a:lnTo>
                    <a:lnTo>
                      <a:pt x="1114" y="471"/>
                    </a:lnTo>
                    <a:lnTo>
                      <a:pt x="1111" y="481"/>
                    </a:lnTo>
                    <a:lnTo>
                      <a:pt x="1101" y="522"/>
                    </a:lnTo>
                    <a:lnTo>
                      <a:pt x="1087" y="586"/>
                    </a:lnTo>
                    <a:lnTo>
                      <a:pt x="1070" y="679"/>
                    </a:lnTo>
                    <a:lnTo>
                      <a:pt x="1061" y="697"/>
                    </a:lnTo>
                    <a:lnTo>
                      <a:pt x="1057" y="694"/>
                    </a:lnTo>
                    <a:lnTo>
                      <a:pt x="1054" y="692"/>
                    </a:lnTo>
                    <a:lnTo>
                      <a:pt x="1050" y="691"/>
                    </a:lnTo>
                    <a:lnTo>
                      <a:pt x="1037" y="685"/>
                    </a:lnTo>
                    <a:lnTo>
                      <a:pt x="1031" y="683"/>
                    </a:lnTo>
                    <a:lnTo>
                      <a:pt x="1029" y="681"/>
                    </a:lnTo>
                    <a:lnTo>
                      <a:pt x="1028" y="678"/>
                    </a:lnTo>
                    <a:lnTo>
                      <a:pt x="1025" y="675"/>
                    </a:lnTo>
                    <a:lnTo>
                      <a:pt x="1022" y="672"/>
                    </a:lnTo>
                    <a:lnTo>
                      <a:pt x="1019" y="671"/>
                    </a:lnTo>
                    <a:lnTo>
                      <a:pt x="1014" y="671"/>
                    </a:lnTo>
                    <a:lnTo>
                      <a:pt x="999" y="668"/>
                    </a:lnTo>
                    <a:lnTo>
                      <a:pt x="978" y="666"/>
                    </a:lnTo>
                    <a:lnTo>
                      <a:pt x="966" y="662"/>
                    </a:lnTo>
                    <a:lnTo>
                      <a:pt x="957" y="661"/>
                    </a:lnTo>
                    <a:lnTo>
                      <a:pt x="943" y="655"/>
                    </a:lnTo>
                    <a:lnTo>
                      <a:pt x="937" y="654"/>
                    </a:lnTo>
                    <a:lnTo>
                      <a:pt x="930" y="654"/>
                    </a:lnTo>
                    <a:lnTo>
                      <a:pt x="921" y="653"/>
                    </a:lnTo>
                    <a:lnTo>
                      <a:pt x="904" y="654"/>
                    </a:lnTo>
                    <a:lnTo>
                      <a:pt x="894" y="655"/>
                    </a:lnTo>
                    <a:lnTo>
                      <a:pt x="887" y="658"/>
                    </a:lnTo>
                    <a:lnTo>
                      <a:pt x="881" y="661"/>
                    </a:lnTo>
                    <a:lnTo>
                      <a:pt x="874" y="665"/>
                    </a:lnTo>
                    <a:lnTo>
                      <a:pt x="871" y="665"/>
                    </a:lnTo>
                    <a:lnTo>
                      <a:pt x="867" y="666"/>
                    </a:lnTo>
                    <a:lnTo>
                      <a:pt x="859" y="669"/>
                    </a:lnTo>
                    <a:lnTo>
                      <a:pt x="848" y="669"/>
                    </a:lnTo>
                    <a:lnTo>
                      <a:pt x="842" y="667"/>
                    </a:lnTo>
                    <a:lnTo>
                      <a:pt x="839" y="664"/>
                    </a:lnTo>
                    <a:lnTo>
                      <a:pt x="833" y="663"/>
                    </a:lnTo>
                    <a:lnTo>
                      <a:pt x="823" y="661"/>
                    </a:lnTo>
                    <a:lnTo>
                      <a:pt x="813" y="657"/>
                    </a:lnTo>
                    <a:lnTo>
                      <a:pt x="812" y="653"/>
                    </a:lnTo>
                    <a:lnTo>
                      <a:pt x="812" y="645"/>
                    </a:lnTo>
                    <a:lnTo>
                      <a:pt x="809" y="640"/>
                    </a:lnTo>
                    <a:lnTo>
                      <a:pt x="800" y="631"/>
                    </a:lnTo>
                    <a:lnTo>
                      <a:pt x="797" y="625"/>
                    </a:lnTo>
                    <a:lnTo>
                      <a:pt x="795" y="619"/>
                    </a:lnTo>
                    <a:lnTo>
                      <a:pt x="796" y="613"/>
                    </a:lnTo>
                    <a:lnTo>
                      <a:pt x="797" y="610"/>
                    </a:lnTo>
                    <a:lnTo>
                      <a:pt x="797" y="608"/>
                    </a:lnTo>
                    <a:lnTo>
                      <a:pt x="792" y="606"/>
                    </a:lnTo>
                    <a:lnTo>
                      <a:pt x="787" y="604"/>
                    </a:lnTo>
                    <a:lnTo>
                      <a:pt x="787" y="601"/>
                    </a:lnTo>
                    <a:lnTo>
                      <a:pt x="785" y="597"/>
                    </a:lnTo>
                    <a:lnTo>
                      <a:pt x="782" y="594"/>
                    </a:lnTo>
                    <a:lnTo>
                      <a:pt x="777" y="591"/>
                    </a:lnTo>
                    <a:lnTo>
                      <a:pt x="774" y="586"/>
                    </a:lnTo>
                    <a:lnTo>
                      <a:pt x="772" y="581"/>
                    </a:lnTo>
                    <a:lnTo>
                      <a:pt x="766" y="579"/>
                    </a:lnTo>
                    <a:lnTo>
                      <a:pt x="759" y="579"/>
                    </a:lnTo>
                    <a:lnTo>
                      <a:pt x="753" y="581"/>
                    </a:lnTo>
                    <a:lnTo>
                      <a:pt x="751" y="580"/>
                    </a:lnTo>
                    <a:lnTo>
                      <a:pt x="749" y="581"/>
                    </a:lnTo>
                    <a:lnTo>
                      <a:pt x="747" y="582"/>
                    </a:lnTo>
                    <a:lnTo>
                      <a:pt x="743" y="581"/>
                    </a:lnTo>
                    <a:lnTo>
                      <a:pt x="743" y="578"/>
                    </a:lnTo>
                    <a:lnTo>
                      <a:pt x="741" y="574"/>
                    </a:lnTo>
                    <a:lnTo>
                      <a:pt x="738" y="571"/>
                    </a:lnTo>
                    <a:lnTo>
                      <a:pt x="730" y="568"/>
                    </a:lnTo>
                    <a:lnTo>
                      <a:pt x="723" y="566"/>
                    </a:lnTo>
                    <a:lnTo>
                      <a:pt x="714" y="567"/>
                    </a:lnTo>
                    <a:lnTo>
                      <a:pt x="705" y="572"/>
                    </a:lnTo>
                    <a:lnTo>
                      <a:pt x="701" y="578"/>
                    </a:lnTo>
                    <a:lnTo>
                      <a:pt x="698" y="580"/>
                    </a:lnTo>
                    <a:lnTo>
                      <a:pt x="698" y="582"/>
                    </a:lnTo>
                    <a:lnTo>
                      <a:pt x="700" y="586"/>
                    </a:lnTo>
                    <a:lnTo>
                      <a:pt x="700" y="589"/>
                    </a:lnTo>
                    <a:lnTo>
                      <a:pt x="695" y="592"/>
                    </a:lnTo>
                    <a:lnTo>
                      <a:pt x="692" y="593"/>
                    </a:lnTo>
                    <a:lnTo>
                      <a:pt x="689" y="592"/>
                    </a:lnTo>
                    <a:lnTo>
                      <a:pt x="687" y="592"/>
                    </a:lnTo>
                    <a:lnTo>
                      <a:pt x="684" y="593"/>
                    </a:lnTo>
                    <a:lnTo>
                      <a:pt x="681" y="596"/>
                    </a:lnTo>
                    <a:lnTo>
                      <a:pt x="677" y="597"/>
                    </a:lnTo>
                    <a:lnTo>
                      <a:pt x="666" y="597"/>
                    </a:lnTo>
                    <a:lnTo>
                      <a:pt x="662" y="602"/>
                    </a:lnTo>
                    <a:lnTo>
                      <a:pt x="658" y="606"/>
                    </a:lnTo>
                    <a:lnTo>
                      <a:pt x="655" y="611"/>
                    </a:lnTo>
                    <a:lnTo>
                      <a:pt x="655" y="617"/>
                    </a:lnTo>
                    <a:lnTo>
                      <a:pt x="656" y="621"/>
                    </a:lnTo>
                    <a:lnTo>
                      <a:pt x="661" y="626"/>
                    </a:lnTo>
                    <a:lnTo>
                      <a:pt x="662" y="629"/>
                    </a:lnTo>
                    <a:lnTo>
                      <a:pt x="664" y="634"/>
                    </a:lnTo>
                    <a:lnTo>
                      <a:pt x="666" y="639"/>
                    </a:lnTo>
                    <a:lnTo>
                      <a:pt x="669" y="644"/>
                    </a:lnTo>
                    <a:lnTo>
                      <a:pt x="669" y="647"/>
                    </a:lnTo>
                    <a:lnTo>
                      <a:pt x="671" y="652"/>
                    </a:lnTo>
                    <a:lnTo>
                      <a:pt x="671" y="656"/>
                    </a:lnTo>
                    <a:lnTo>
                      <a:pt x="668" y="663"/>
                    </a:lnTo>
                    <a:lnTo>
                      <a:pt x="671" y="667"/>
                    </a:lnTo>
                    <a:lnTo>
                      <a:pt x="678" y="671"/>
                    </a:lnTo>
                    <a:lnTo>
                      <a:pt x="685" y="674"/>
                    </a:lnTo>
                    <a:lnTo>
                      <a:pt x="687" y="680"/>
                    </a:lnTo>
                    <a:lnTo>
                      <a:pt x="685" y="687"/>
                    </a:lnTo>
                    <a:lnTo>
                      <a:pt x="687" y="691"/>
                    </a:lnTo>
                    <a:lnTo>
                      <a:pt x="688" y="694"/>
                    </a:lnTo>
                    <a:lnTo>
                      <a:pt x="688" y="698"/>
                    </a:lnTo>
                    <a:lnTo>
                      <a:pt x="691" y="703"/>
                    </a:lnTo>
                    <a:lnTo>
                      <a:pt x="692" y="705"/>
                    </a:lnTo>
                    <a:lnTo>
                      <a:pt x="692" y="706"/>
                    </a:lnTo>
                    <a:lnTo>
                      <a:pt x="687" y="707"/>
                    </a:lnTo>
                    <a:lnTo>
                      <a:pt x="675" y="706"/>
                    </a:lnTo>
                    <a:lnTo>
                      <a:pt x="664" y="704"/>
                    </a:lnTo>
                    <a:lnTo>
                      <a:pt x="661" y="705"/>
                    </a:lnTo>
                    <a:lnTo>
                      <a:pt x="656" y="705"/>
                    </a:lnTo>
                    <a:lnTo>
                      <a:pt x="653" y="704"/>
                    </a:lnTo>
                    <a:lnTo>
                      <a:pt x="651" y="704"/>
                    </a:lnTo>
                    <a:lnTo>
                      <a:pt x="649" y="705"/>
                    </a:lnTo>
                    <a:lnTo>
                      <a:pt x="648" y="712"/>
                    </a:lnTo>
                    <a:lnTo>
                      <a:pt x="643" y="713"/>
                    </a:lnTo>
                    <a:lnTo>
                      <a:pt x="636" y="713"/>
                    </a:lnTo>
                    <a:lnTo>
                      <a:pt x="628" y="714"/>
                    </a:lnTo>
                    <a:lnTo>
                      <a:pt x="619" y="717"/>
                    </a:lnTo>
                    <a:lnTo>
                      <a:pt x="609" y="723"/>
                    </a:lnTo>
                    <a:lnTo>
                      <a:pt x="602" y="725"/>
                    </a:lnTo>
                    <a:lnTo>
                      <a:pt x="592" y="725"/>
                    </a:lnTo>
                    <a:lnTo>
                      <a:pt x="583" y="726"/>
                    </a:lnTo>
                    <a:lnTo>
                      <a:pt x="579" y="729"/>
                    </a:lnTo>
                    <a:lnTo>
                      <a:pt x="574" y="735"/>
                    </a:lnTo>
                    <a:lnTo>
                      <a:pt x="571" y="740"/>
                    </a:lnTo>
                    <a:lnTo>
                      <a:pt x="570" y="745"/>
                    </a:lnTo>
                    <a:lnTo>
                      <a:pt x="566" y="747"/>
                    </a:lnTo>
                    <a:lnTo>
                      <a:pt x="560" y="747"/>
                    </a:lnTo>
                    <a:lnTo>
                      <a:pt x="548" y="745"/>
                    </a:lnTo>
                    <a:lnTo>
                      <a:pt x="531" y="747"/>
                    </a:lnTo>
                    <a:lnTo>
                      <a:pt x="520" y="756"/>
                    </a:lnTo>
                    <a:lnTo>
                      <a:pt x="515" y="763"/>
                    </a:lnTo>
                    <a:lnTo>
                      <a:pt x="514" y="765"/>
                    </a:lnTo>
                    <a:lnTo>
                      <a:pt x="508" y="766"/>
                    </a:lnTo>
                    <a:lnTo>
                      <a:pt x="502" y="767"/>
                    </a:lnTo>
                    <a:lnTo>
                      <a:pt x="498" y="770"/>
                    </a:lnTo>
                    <a:lnTo>
                      <a:pt x="492" y="775"/>
                    </a:lnTo>
                    <a:lnTo>
                      <a:pt x="488" y="777"/>
                    </a:lnTo>
                    <a:lnTo>
                      <a:pt x="484" y="778"/>
                    </a:lnTo>
                    <a:lnTo>
                      <a:pt x="479" y="784"/>
                    </a:lnTo>
                    <a:lnTo>
                      <a:pt x="475" y="789"/>
                    </a:lnTo>
                    <a:lnTo>
                      <a:pt x="468" y="792"/>
                    </a:lnTo>
                    <a:lnTo>
                      <a:pt x="462" y="793"/>
                    </a:lnTo>
                    <a:lnTo>
                      <a:pt x="453" y="792"/>
                    </a:lnTo>
                    <a:lnTo>
                      <a:pt x="449" y="790"/>
                    </a:lnTo>
                    <a:lnTo>
                      <a:pt x="439" y="787"/>
                    </a:lnTo>
                    <a:lnTo>
                      <a:pt x="424" y="786"/>
                    </a:lnTo>
                    <a:lnTo>
                      <a:pt x="417" y="784"/>
                    </a:lnTo>
                    <a:lnTo>
                      <a:pt x="412" y="784"/>
                    </a:lnTo>
                    <a:lnTo>
                      <a:pt x="406" y="787"/>
                    </a:lnTo>
                    <a:lnTo>
                      <a:pt x="399" y="794"/>
                    </a:lnTo>
                    <a:lnTo>
                      <a:pt x="396" y="803"/>
                    </a:lnTo>
                    <a:lnTo>
                      <a:pt x="388" y="814"/>
                    </a:lnTo>
                    <a:lnTo>
                      <a:pt x="376" y="825"/>
                    </a:lnTo>
                    <a:lnTo>
                      <a:pt x="367" y="835"/>
                    </a:lnTo>
                    <a:lnTo>
                      <a:pt x="361" y="839"/>
                    </a:lnTo>
                    <a:lnTo>
                      <a:pt x="358" y="839"/>
                    </a:lnTo>
                    <a:lnTo>
                      <a:pt x="354" y="838"/>
                    </a:lnTo>
                    <a:lnTo>
                      <a:pt x="351" y="839"/>
                    </a:lnTo>
                    <a:lnTo>
                      <a:pt x="348" y="843"/>
                    </a:lnTo>
                    <a:lnTo>
                      <a:pt x="350" y="845"/>
                    </a:lnTo>
                    <a:lnTo>
                      <a:pt x="354" y="848"/>
                    </a:lnTo>
                    <a:lnTo>
                      <a:pt x="357" y="851"/>
                    </a:lnTo>
                    <a:lnTo>
                      <a:pt x="354" y="862"/>
                    </a:lnTo>
                    <a:lnTo>
                      <a:pt x="350" y="867"/>
                    </a:lnTo>
                    <a:lnTo>
                      <a:pt x="344" y="870"/>
                    </a:lnTo>
                    <a:lnTo>
                      <a:pt x="341" y="871"/>
                    </a:lnTo>
                    <a:lnTo>
                      <a:pt x="338" y="874"/>
                    </a:lnTo>
                    <a:lnTo>
                      <a:pt x="335" y="882"/>
                    </a:lnTo>
                    <a:lnTo>
                      <a:pt x="329" y="888"/>
                    </a:lnTo>
                    <a:lnTo>
                      <a:pt x="312" y="901"/>
                    </a:lnTo>
                    <a:lnTo>
                      <a:pt x="302" y="907"/>
                    </a:lnTo>
                    <a:lnTo>
                      <a:pt x="293" y="910"/>
                    </a:lnTo>
                    <a:lnTo>
                      <a:pt x="289" y="910"/>
                    </a:lnTo>
                    <a:lnTo>
                      <a:pt x="288" y="913"/>
                    </a:lnTo>
                    <a:lnTo>
                      <a:pt x="289" y="916"/>
                    </a:lnTo>
                    <a:lnTo>
                      <a:pt x="292" y="919"/>
                    </a:lnTo>
                    <a:lnTo>
                      <a:pt x="292" y="921"/>
                    </a:lnTo>
                    <a:lnTo>
                      <a:pt x="286" y="922"/>
                    </a:lnTo>
                    <a:lnTo>
                      <a:pt x="283" y="924"/>
                    </a:lnTo>
                    <a:lnTo>
                      <a:pt x="283" y="927"/>
                    </a:lnTo>
                    <a:lnTo>
                      <a:pt x="285" y="930"/>
                    </a:lnTo>
                    <a:lnTo>
                      <a:pt x="283" y="932"/>
                    </a:lnTo>
                    <a:lnTo>
                      <a:pt x="278" y="933"/>
                    </a:lnTo>
                    <a:lnTo>
                      <a:pt x="275" y="932"/>
                    </a:lnTo>
                    <a:lnTo>
                      <a:pt x="272" y="931"/>
                    </a:lnTo>
                    <a:lnTo>
                      <a:pt x="269" y="931"/>
                    </a:lnTo>
                    <a:lnTo>
                      <a:pt x="265" y="934"/>
                    </a:lnTo>
                    <a:lnTo>
                      <a:pt x="256" y="934"/>
                    </a:lnTo>
                    <a:lnTo>
                      <a:pt x="246" y="932"/>
                    </a:lnTo>
                    <a:lnTo>
                      <a:pt x="237" y="929"/>
                    </a:lnTo>
                    <a:lnTo>
                      <a:pt x="236" y="928"/>
                    </a:lnTo>
                    <a:lnTo>
                      <a:pt x="236" y="926"/>
                    </a:lnTo>
                    <a:lnTo>
                      <a:pt x="240" y="922"/>
                    </a:lnTo>
                    <a:lnTo>
                      <a:pt x="242" y="920"/>
                    </a:lnTo>
                    <a:lnTo>
                      <a:pt x="242" y="918"/>
                    </a:lnTo>
                    <a:lnTo>
                      <a:pt x="236" y="915"/>
                    </a:lnTo>
                    <a:lnTo>
                      <a:pt x="232" y="911"/>
                    </a:lnTo>
                    <a:lnTo>
                      <a:pt x="232" y="909"/>
                    </a:lnTo>
                    <a:lnTo>
                      <a:pt x="234" y="905"/>
                    </a:lnTo>
                    <a:lnTo>
                      <a:pt x="239" y="901"/>
                    </a:lnTo>
                    <a:lnTo>
                      <a:pt x="247" y="894"/>
                    </a:lnTo>
                    <a:lnTo>
                      <a:pt x="246" y="891"/>
                    </a:lnTo>
                    <a:lnTo>
                      <a:pt x="244" y="889"/>
                    </a:lnTo>
                    <a:lnTo>
                      <a:pt x="236" y="887"/>
                    </a:lnTo>
                    <a:lnTo>
                      <a:pt x="226" y="882"/>
                    </a:lnTo>
                    <a:lnTo>
                      <a:pt x="206" y="870"/>
                    </a:lnTo>
                    <a:lnTo>
                      <a:pt x="206" y="863"/>
                    </a:lnTo>
                    <a:lnTo>
                      <a:pt x="201" y="852"/>
                    </a:lnTo>
                    <a:lnTo>
                      <a:pt x="201" y="850"/>
                    </a:lnTo>
                    <a:lnTo>
                      <a:pt x="204" y="849"/>
                    </a:lnTo>
                    <a:lnTo>
                      <a:pt x="211" y="846"/>
                    </a:lnTo>
                    <a:lnTo>
                      <a:pt x="216" y="844"/>
                    </a:lnTo>
                    <a:lnTo>
                      <a:pt x="219" y="840"/>
                    </a:lnTo>
                    <a:lnTo>
                      <a:pt x="220" y="830"/>
                    </a:lnTo>
                    <a:lnTo>
                      <a:pt x="223" y="826"/>
                    </a:lnTo>
                    <a:lnTo>
                      <a:pt x="226" y="821"/>
                    </a:lnTo>
                    <a:lnTo>
                      <a:pt x="227" y="817"/>
                    </a:lnTo>
                    <a:lnTo>
                      <a:pt x="226" y="810"/>
                    </a:lnTo>
                    <a:lnTo>
                      <a:pt x="221" y="804"/>
                    </a:lnTo>
                    <a:lnTo>
                      <a:pt x="220" y="799"/>
                    </a:lnTo>
                    <a:lnTo>
                      <a:pt x="221" y="794"/>
                    </a:lnTo>
                    <a:lnTo>
                      <a:pt x="224" y="791"/>
                    </a:lnTo>
                    <a:lnTo>
                      <a:pt x="226" y="787"/>
                    </a:lnTo>
                    <a:lnTo>
                      <a:pt x="224" y="783"/>
                    </a:lnTo>
                    <a:lnTo>
                      <a:pt x="219" y="781"/>
                    </a:lnTo>
                    <a:lnTo>
                      <a:pt x="217" y="778"/>
                    </a:lnTo>
                    <a:lnTo>
                      <a:pt x="217" y="775"/>
                    </a:lnTo>
                    <a:lnTo>
                      <a:pt x="219" y="773"/>
                    </a:lnTo>
                    <a:lnTo>
                      <a:pt x="221" y="767"/>
                    </a:lnTo>
                    <a:lnTo>
                      <a:pt x="226" y="760"/>
                    </a:lnTo>
                    <a:lnTo>
                      <a:pt x="230" y="756"/>
                    </a:lnTo>
                    <a:lnTo>
                      <a:pt x="242" y="750"/>
                    </a:lnTo>
                    <a:lnTo>
                      <a:pt x="246" y="744"/>
                    </a:lnTo>
                    <a:lnTo>
                      <a:pt x="247" y="742"/>
                    </a:lnTo>
                    <a:lnTo>
                      <a:pt x="249" y="736"/>
                    </a:lnTo>
                    <a:lnTo>
                      <a:pt x="246" y="727"/>
                    </a:lnTo>
                    <a:lnTo>
                      <a:pt x="244" y="715"/>
                    </a:lnTo>
                    <a:lnTo>
                      <a:pt x="242" y="712"/>
                    </a:lnTo>
                    <a:lnTo>
                      <a:pt x="234" y="710"/>
                    </a:lnTo>
                    <a:lnTo>
                      <a:pt x="232" y="706"/>
                    </a:lnTo>
                    <a:lnTo>
                      <a:pt x="230" y="705"/>
                    </a:lnTo>
                    <a:lnTo>
                      <a:pt x="223" y="685"/>
                    </a:lnTo>
                    <a:lnTo>
                      <a:pt x="217" y="684"/>
                    </a:lnTo>
                    <a:lnTo>
                      <a:pt x="210" y="680"/>
                    </a:lnTo>
                    <a:lnTo>
                      <a:pt x="208" y="679"/>
                    </a:lnTo>
                    <a:lnTo>
                      <a:pt x="206" y="677"/>
                    </a:lnTo>
                    <a:lnTo>
                      <a:pt x="200" y="675"/>
                    </a:lnTo>
                    <a:lnTo>
                      <a:pt x="197" y="674"/>
                    </a:lnTo>
                    <a:lnTo>
                      <a:pt x="194" y="673"/>
                    </a:lnTo>
                    <a:lnTo>
                      <a:pt x="187" y="674"/>
                    </a:lnTo>
                    <a:lnTo>
                      <a:pt x="180" y="675"/>
                    </a:lnTo>
                    <a:lnTo>
                      <a:pt x="177" y="679"/>
                    </a:lnTo>
                    <a:lnTo>
                      <a:pt x="172" y="678"/>
                    </a:lnTo>
                    <a:lnTo>
                      <a:pt x="165" y="680"/>
                    </a:lnTo>
                    <a:lnTo>
                      <a:pt x="164" y="683"/>
                    </a:lnTo>
                    <a:lnTo>
                      <a:pt x="161" y="691"/>
                    </a:lnTo>
                    <a:lnTo>
                      <a:pt x="157" y="694"/>
                    </a:lnTo>
                    <a:lnTo>
                      <a:pt x="154" y="695"/>
                    </a:lnTo>
                    <a:lnTo>
                      <a:pt x="147" y="701"/>
                    </a:lnTo>
                    <a:lnTo>
                      <a:pt x="142" y="704"/>
                    </a:lnTo>
                    <a:lnTo>
                      <a:pt x="139" y="700"/>
                    </a:lnTo>
                    <a:lnTo>
                      <a:pt x="141" y="697"/>
                    </a:lnTo>
                    <a:lnTo>
                      <a:pt x="136" y="696"/>
                    </a:lnTo>
                    <a:lnTo>
                      <a:pt x="128" y="700"/>
                    </a:lnTo>
                    <a:lnTo>
                      <a:pt x="125" y="701"/>
                    </a:lnTo>
                    <a:lnTo>
                      <a:pt x="119" y="699"/>
                    </a:lnTo>
                    <a:lnTo>
                      <a:pt x="118" y="698"/>
                    </a:lnTo>
                    <a:lnTo>
                      <a:pt x="115" y="698"/>
                    </a:lnTo>
                    <a:lnTo>
                      <a:pt x="113" y="697"/>
                    </a:lnTo>
                    <a:lnTo>
                      <a:pt x="113" y="695"/>
                    </a:lnTo>
                    <a:lnTo>
                      <a:pt x="109" y="694"/>
                    </a:lnTo>
                    <a:lnTo>
                      <a:pt x="109" y="692"/>
                    </a:lnTo>
                    <a:lnTo>
                      <a:pt x="106" y="691"/>
                    </a:lnTo>
                    <a:lnTo>
                      <a:pt x="98" y="689"/>
                    </a:lnTo>
                    <a:lnTo>
                      <a:pt x="95" y="684"/>
                    </a:lnTo>
                    <a:lnTo>
                      <a:pt x="92" y="684"/>
                    </a:lnTo>
                    <a:lnTo>
                      <a:pt x="89" y="685"/>
                    </a:lnTo>
                    <a:lnTo>
                      <a:pt x="88" y="686"/>
                    </a:lnTo>
                    <a:lnTo>
                      <a:pt x="86" y="687"/>
                    </a:lnTo>
                    <a:lnTo>
                      <a:pt x="86" y="681"/>
                    </a:lnTo>
                    <a:lnTo>
                      <a:pt x="83" y="679"/>
                    </a:lnTo>
                    <a:lnTo>
                      <a:pt x="79" y="679"/>
                    </a:lnTo>
                    <a:lnTo>
                      <a:pt x="76" y="680"/>
                    </a:lnTo>
                    <a:lnTo>
                      <a:pt x="75" y="682"/>
                    </a:lnTo>
                    <a:lnTo>
                      <a:pt x="73" y="681"/>
                    </a:lnTo>
                    <a:lnTo>
                      <a:pt x="73" y="679"/>
                    </a:lnTo>
                    <a:lnTo>
                      <a:pt x="72" y="678"/>
                    </a:lnTo>
                    <a:lnTo>
                      <a:pt x="70" y="679"/>
                    </a:lnTo>
                    <a:lnTo>
                      <a:pt x="70" y="678"/>
                    </a:lnTo>
                    <a:lnTo>
                      <a:pt x="72" y="677"/>
                    </a:lnTo>
                    <a:lnTo>
                      <a:pt x="72" y="676"/>
                    </a:lnTo>
                    <a:lnTo>
                      <a:pt x="64" y="676"/>
                    </a:lnTo>
                    <a:lnTo>
                      <a:pt x="67" y="674"/>
                    </a:lnTo>
                    <a:lnTo>
                      <a:pt x="67" y="669"/>
                    </a:lnTo>
                    <a:lnTo>
                      <a:pt x="57" y="667"/>
                    </a:lnTo>
                    <a:lnTo>
                      <a:pt x="56" y="667"/>
                    </a:lnTo>
                    <a:lnTo>
                      <a:pt x="50" y="668"/>
                    </a:lnTo>
                    <a:lnTo>
                      <a:pt x="49" y="667"/>
                    </a:lnTo>
                    <a:lnTo>
                      <a:pt x="47" y="665"/>
                    </a:lnTo>
                    <a:lnTo>
                      <a:pt x="47" y="664"/>
                    </a:lnTo>
                    <a:lnTo>
                      <a:pt x="44" y="665"/>
                    </a:lnTo>
                    <a:lnTo>
                      <a:pt x="39" y="668"/>
                    </a:lnTo>
                    <a:lnTo>
                      <a:pt x="33" y="672"/>
                    </a:lnTo>
                    <a:lnTo>
                      <a:pt x="20" y="675"/>
                    </a:lnTo>
                    <a:lnTo>
                      <a:pt x="14" y="675"/>
                    </a:lnTo>
                    <a:lnTo>
                      <a:pt x="10" y="676"/>
                    </a:lnTo>
                    <a:lnTo>
                      <a:pt x="5" y="676"/>
                    </a:lnTo>
                    <a:lnTo>
                      <a:pt x="4" y="674"/>
                    </a:lnTo>
                    <a:lnTo>
                      <a:pt x="3" y="670"/>
                    </a:lnTo>
                    <a:lnTo>
                      <a:pt x="0" y="667"/>
                    </a:lnTo>
                    <a:lnTo>
                      <a:pt x="0" y="666"/>
                    </a:lnTo>
                    <a:lnTo>
                      <a:pt x="5" y="661"/>
                    </a:lnTo>
                    <a:lnTo>
                      <a:pt x="10" y="660"/>
                    </a:lnTo>
                    <a:lnTo>
                      <a:pt x="8" y="658"/>
                    </a:lnTo>
                    <a:lnTo>
                      <a:pt x="3" y="659"/>
                    </a:lnTo>
                    <a:lnTo>
                      <a:pt x="1" y="657"/>
                    </a:lnTo>
                    <a:lnTo>
                      <a:pt x="1" y="655"/>
                    </a:lnTo>
                    <a:lnTo>
                      <a:pt x="5" y="653"/>
                    </a:lnTo>
                    <a:lnTo>
                      <a:pt x="8" y="651"/>
                    </a:lnTo>
                    <a:lnTo>
                      <a:pt x="13" y="648"/>
                    </a:lnTo>
                    <a:lnTo>
                      <a:pt x="18" y="645"/>
                    </a:lnTo>
                    <a:lnTo>
                      <a:pt x="20" y="638"/>
                    </a:lnTo>
                    <a:lnTo>
                      <a:pt x="18" y="634"/>
                    </a:lnTo>
                    <a:lnTo>
                      <a:pt x="20" y="633"/>
                    </a:lnTo>
                    <a:lnTo>
                      <a:pt x="24" y="631"/>
                    </a:lnTo>
                    <a:lnTo>
                      <a:pt x="27" y="628"/>
                    </a:lnTo>
                    <a:lnTo>
                      <a:pt x="28" y="621"/>
                    </a:lnTo>
                    <a:lnTo>
                      <a:pt x="33" y="616"/>
                    </a:lnTo>
                    <a:lnTo>
                      <a:pt x="31" y="614"/>
                    </a:lnTo>
                    <a:lnTo>
                      <a:pt x="34" y="609"/>
                    </a:lnTo>
                    <a:lnTo>
                      <a:pt x="31" y="602"/>
                    </a:lnTo>
                    <a:lnTo>
                      <a:pt x="33" y="599"/>
                    </a:lnTo>
                    <a:lnTo>
                      <a:pt x="39" y="599"/>
                    </a:lnTo>
                    <a:lnTo>
                      <a:pt x="41" y="600"/>
                    </a:lnTo>
                    <a:lnTo>
                      <a:pt x="47" y="596"/>
                    </a:lnTo>
                    <a:lnTo>
                      <a:pt x="49" y="592"/>
                    </a:lnTo>
                    <a:lnTo>
                      <a:pt x="50" y="591"/>
                    </a:lnTo>
                    <a:lnTo>
                      <a:pt x="51" y="584"/>
                    </a:lnTo>
                    <a:lnTo>
                      <a:pt x="53" y="581"/>
                    </a:lnTo>
                    <a:lnTo>
                      <a:pt x="56" y="576"/>
                    </a:lnTo>
                    <a:lnTo>
                      <a:pt x="57" y="575"/>
                    </a:lnTo>
                    <a:lnTo>
                      <a:pt x="60" y="573"/>
                    </a:lnTo>
                    <a:lnTo>
                      <a:pt x="60" y="571"/>
                    </a:lnTo>
                    <a:lnTo>
                      <a:pt x="57" y="569"/>
                    </a:lnTo>
                    <a:lnTo>
                      <a:pt x="56" y="565"/>
                    </a:lnTo>
                    <a:lnTo>
                      <a:pt x="50" y="560"/>
                    </a:lnTo>
                    <a:lnTo>
                      <a:pt x="51" y="556"/>
                    </a:lnTo>
                    <a:lnTo>
                      <a:pt x="50" y="553"/>
                    </a:lnTo>
                    <a:lnTo>
                      <a:pt x="47" y="552"/>
                    </a:lnTo>
                    <a:lnTo>
                      <a:pt x="47" y="550"/>
                    </a:lnTo>
                    <a:lnTo>
                      <a:pt x="50" y="546"/>
                    </a:lnTo>
                    <a:lnTo>
                      <a:pt x="49" y="543"/>
                    </a:lnTo>
                    <a:lnTo>
                      <a:pt x="44" y="542"/>
                    </a:lnTo>
                    <a:lnTo>
                      <a:pt x="44" y="537"/>
                    </a:lnTo>
                    <a:lnTo>
                      <a:pt x="47" y="536"/>
                    </a:lnTo>
                    <a:lnTo>
                      <a:pt x="50" y="536"/>
                    </a:lnTo>
                    <a:lnTo>
                      <a:pt x="56" y="537"/>
                    </a:lnTo>
                    <a:lnTo>
                      <a:pt x="57" y="535"/>
                    </a:lnTo>
                    <a:lnTo>
                      <a:pt x="56" y="533"/>
                    </a:lnTo>
                    <a:lnTo>
                      <a:pt x="53" y="532"/>
                    </a:lnTo>
                    <a:lnTo>
                      <a:pt x="46" y="529"/>
                    </a:lnTo>
                    <a:lnTo>
                      <a:pt x="43" y="528"/>
                    </a:lnTo>
                    <a:lnTo>
                      <a:pt x="43" y="526"/>
                    </a:lnTo>
                    <a:lnTo>
                      <a:pt x="44" y="524"/>
                    </a:lnTo>
                    <a:lnTo>
                      <a:pt x="50" y="522"/>
                    </a:lnTo>
                    <a:lnTo>
                      <a:pt x="53" y="519"/>
                    </a:lnTo>
                    <a:lnTo>
                      <a:pt x="54" y="515"/>
                    </a:lnTo>
                    <a:lnTo>
                      <a:pt x="56" y="513"/>
                    </a:lnTo>
                    <a:lnTo>
                      <a:pt x="59" y="512"/>
                    </a:lnTo>
                    <a:lnTo>
                      <a:pt x="62" y="511"/>
                    </a:lnTo>
                    <a:lnTo>
                      <a:pt x="62" y="509"/>
                    </a:lnTo>
                    <a:lnTo>
                      <a:pt x="59" y="506"/>
                    </a:lnTo>
                    <a:lnTo>
                      <a:pt x="51" y="503"/>
                    </a:lnTo>
                    <a:lnTo>
                      <a:pt x="49" y="501"/>
                    </a:lnTo>
                    <a:lnTo>
                      <a:pt x="49" y="497"/>
                    </a:lnTo>
                    <a:lnTo>
                      <a:pt x="50" y="494"/>
                    </a:lnTo>
                    <a:lnTo>
                      <a:pt x="51" y="489"/>
                    </a:lnTo>
                    <a:lnTo>
                      <a:pt x="47" y="486"/>
                    </a:lnTo>
                    <a:lnTo>
                      <a:pt x="41" y="481"/>
                    </a:lnTo>
                    <a:lnTo>
                      <a:pt x="40" y="479"/>
                    </a:lnTo>
                    <a:lnTo>
                      <a:pt x="43" y="475"/>
                    </a:lnTo>
                    <a:lnTo>
                      <a:pt x="51" y="470"/>
                    </a:lnTo>
                    <a:lnTo>
                      <a:pt x="59" y="468"/>
                    </a:lnTo>
                    <a:lnTo>
                      <a:pt x="66" y="468"/>
                    </a:lnTo>
                    <a:lnTo>
                      <a:pt x="69" y="467"/>
                    </a:lnTo>
                    <a:lnTo>
                      <a:pt x="67" y="465"/>
                    </a:lnTo>
                    <a:lnTo>
                      <a:pt x="66" y="463"/>
                    </a:lnTo>
                    <a:lnTo>
                      <a:pt x="72" y="456"/>
                    </a:lnTo>
                    <a:lnTo>
                      <a:pt x="83" y="452"/>
                    </a:lnTo>
                    <a:lnTo>
                      <a:pt x="85" y="450"/>
                    </a:lnTo>
                    <a:lnTo>
                      <a:pt x="86" y="446"/>
                    </a:lnTo>
                    <a:lnTo>
                      <a:pt x="85" y="440"/>
                    </a:lnTo>
                    <a:lnTo>
                      <a:pt x="85" y="433"/>
                    </a:lnTo>
                    <a:lnTo>
                      <a:pt x="83" y="432"/>
                    </a:lnTo>
                    <a:lnTo>
                      <a:pt x="75" y="430"/>
                    </a:lnTo>
                    <a:lnTo>
                      <a:pt x="72" y="428"/>
                    </a:lnTo>
                    <a:lnTo>
                      <a:pt x="73" y="426"/>
                    </a:lnTo>
                    <a:lnTo>
                      <a:pt x="79" y="421"/>
                    </a:lnTo>
                    <a:lnTo>
                      <a:pt x="80" y="416"/>
                    </a:lnTo>
                    <a:lnTo>
                      <a:pt x="80" y="407"/>
                    </a:lnTo>
                    <a:lnTo>
                      <a:pt x="83" y="407"/>
                    </a:lnTo>
                    <a:lnTo>
                      <a:pt x="86" y="409"/>
                    </a:lnTo>
                    <a:lnTo>
                      <a:pt x="90" y="410"/>
                    </a:lnTo>
                    <a:lnTo>
                      <a:pt x="95" y="405"/>
                    </a:lnTo>
                    <a:lnTo>
                      <a:pt x="92" y="403"/>
                    </a:lnTo>
                    <a:lnTo>
                      <a:pt x="89" y="402"/>
                    </a:lnTo>
                    <a:lnTo>
                      <a:pt x="89" y="397"/>
                    </a:lnTo>
                    <a:lnTo>
                      <a:pt x="92" y="394"/>
                    </a:lnTo>
                    <a:lnTo>
                      <a:pt x="93" y="390"/>
                    </a:lnTo>
                    <a:lnTo>
                      <a:pt x="92" y="385"/>
                    </a:lnTo>
                    <a:lnTo>
                      <a:pt x="86" y="382"/>
                    </a:lnTo>
                    <a:lnTo>
                      <a:pt x="83" y="381"/>
                    </a:lnTo>
                    <a:lnTo>
                      <a:pt x="83" y="379"/>
                    </a:lnTo>
                    <a:lnTo>
                      <a:pt x="85" y="374"/>
                    </a:lnTo>
                    <a:lnTo>
                      <a:pt x="92" y="369"/>
                    </a:lnTo>
                    <a:lnTo>
                      <a:pt x="98" y="369"/>
                    </a:lnTo>
                    <a:lnTo>
                      <a:pt x="105" y="371"/>
                    </a:lnTo>
                    <a:lnTo>
                      <a:pt x="108" y="367"/>
                    </a:lnTo>
                    <a:lnTo>
                      <a:pt x="105" y="363"/>
                    </a:lnTo>
                    <a:lnTo>
                      <a:pt x="98" y="360"/>
                    </a:lnTo>
                    <a:lnTo>
                      <a:pt x="92" y="359"/>
                    </a:lnTo>
                    <a:lnTo>
                      <a:pt x="88" y="358"/>
                    </a:lnTo>
                    <a:lnTo>
                      <a:pt x="88" y="357"/>
                    </a:lnTo>
                    <a:lnTo>
                      <a:pt x="95" y="339"/>
                    </a:lnTo>
                    <a:lnTo>
                      <a:pt x="96" y="337"/>
                    </a:lnTo>
                    <a:lnTo>
                      <a:pt x="100" y="331"/>
                    </a:lnTo>
                    <a:lnTo>
                      <a:pt x="100" y="326"/>
                    </a:lnTo>
                    <a:lnTo>
                      <a:pt x="99" y="324"/>
                    </a:lnTo>
                    <a:lnTo>
                      <a:pt x="99" y="322"/>
                    </a:lnTo>
                    <a:lnTo>
                      <a:pt x="103" y="319"/>
                    </a:lnTo>
                    <a:lnTo>
                      <a:pt x="103" y="309"/>
                    </a:lnTo>
                    <a:lnTo>
                      <a:pt x="102" y="307"/>
                    </a:lnTo>
                    <a:lnTo>
                      <a:pt x="98" y="305"/>
                    </a:lnTo>
                    <a:lnTo>
                      <a:pt x="95" y="303"/>
                    </a:lnTo>
                    <a:lnTo>
                      <a:pt x="93" y="298"/>
                    </a:lnTo>
                    <a:lnTo>
                      <a:pt x="95" y="294"/>
                    </a:lnTo>
                    <a:lnTo>
                      <a:pt x="99" y="290"/>
                    </a:lnTo>
                    <a:lnTo>
                      <a:pt x="102" y="288"/>
                    </a:lnTo>
                    <a:lnTo>
                      <a:pt x="103" y="282"/>
                    </a:lnTo>
                    <a:lnTo>
                      <a:pt x="103" y="277"/>
                    </a:lnTo>
                    <a:lnTo>
                      <a:pt x="100" y="273"/>
                    </a:lnTo>
                    <a:lnTo>
                      <a:pt x="93" y="271"/>
                    </a:lnTo>
                    <a:lnTo>
                      <a:pt x="93" y="268"/>
                    </a:lnTo>
                    <a:lnTo>
                      <a:pt x="96" y="267"/>
                    </a:lnTo>
                    <a:lnTo>
                      <a:pt x="93" y="264"/>
                    </a:lnTo>
                    <a:lnTo>
                      <a:pt x="95" y="260"/>
                    </a:lnTo>
                    <a:lnTo>
                      <a:pt x="98" y="257"/>
                    </a:lnTo>
                    <a:lnTo>
                      <a:pt x="99" y="256"/>
                    </a:lnTo>
                    <a:lnTo>
                      <a:pt x="98" y="254"/>
                    </a:lnTo>
                    <a:lnTo>
                      <a:pt x="96" y="250"/>
                    </a:lnTo>
                    <a:lnTo>
                      <a:pt x="95" y="242"/>
                    </a:lnTo>
                    <a:lnTo>
                      <a:pt x="93" y="240"/>
                    </a:lnTo>
                    <a:lnTo>
                      <a:pt x="90" y="235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ES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85" name="Freeform 114"/>
              <p:cNvSpPr>
                <a:spLocks/>
              </p:cNvSpPr>
              <p:nvPr/>
            </p:nvSpPr>
            <p:spPr bwMode="auto">
              <a:xfrm>
                <a:off x="1089" y="1938"/>
                <a:ext cx="551" cy="495"/>
              </a:xfrm>
              <a:custGeom>
                <a:avLst/>
                <a:gdLst>
                  <a:gd name="T0" fmla="*/ 0 w 1632"/>
                  <a:gd name="T1" fmla="*/ 0 h 1036"/>
                  <a:gd name="T2" fmla="*/ 0 w 1632"/>
                  <a:gd name="T3" fmla="*/ 0 h 1036"/>
                  <a:gd name="T4" fmla="*/ 0 w 1632"/>
                  <a:gd name="T5" fmla="*/ 0 h 1036"/>
                  <a:gd name="T6" fmla="*/ 0 w 1632"/>
                  <a:gd name="T7" fmla="*/ 0 h 1036"/>
                  <a:gd name="T8" fmla="*/ 0 w 1632"/>
                  <a:gd name="T9" fmla="*/ 0 h 1036"/>
                  <a:gd name="T10" fmla="*/ 0 w 1632"/>
                  <a:gd name="T11" fmla="*/ 0 h 1036"/>
                  <a:gd name="T12" fmla="*/ 0 w 1632"/>
                  <a:gd name="T13" fmla="*/ 0 h 1036"/>
                  <a:gd name="T14" fmla="*/ 0 w 1632"/>
                  <a:gd name="T15" fmla="*/ 0 h 1036"/>
                  <a:gd name="T16" fmla="*/ 0 w 1632"/>
                  <a:gd name="T17" fmla="*/ 0 h 1036"/>
                  <a:gd name="T18" fmla="*/ 0 w 1632"/>
                  <a:gd name="T19" fmla="*/ 0 h 1036"/>
                  <a:gd name="T20" fmla="*/ 0 w 1632"/>
                  <a:gd name="T21" fmla="*/ 0 h 1036"/>
                  <a:gd name="T22" fmla="*/ 0 w 1632"/>
                  <a:gd name="T23" fmla="*/ 0 h 1036"/>
                  <a:gd name="T24" fmla="*/ 0 w 1632"/>
                  <a:gd name="T25" fmla="*/ 0 h 1036"/>
                  <a:gd name="T26" fmla="*/ 0 w 1632"/>
                  <a:gd name="T27" fmla="*/ 0 h 1036"/>
                  <a:gd name="T28" fmla="*/ 0 w 1632"/>
                  <a:gd name="T29" fmla="*/ 0 h 1036"/>
                  <a:gd name="T30" fmla="*/ 0 w 1632"/>
                  <a:gd name="T31" fmla="*/ 0 h 1036"/>
                  <a:gd name="T32" fmla="*/ 0 w 1632"/>
                  <a:gd name="T33" fmla="*/ 0 h 1036"/>
                  <a:gd name="T34" fmla="*/ 0 w 1632"/>
                  <a:gd name="T35" fmla="*/ 0 h 1036"/>
                  <a:gd name="T36" fmla="*/ 0 w 1632"/>
                  <a:gd name="T37" fmla="*/ 0 h 1036"/>
                  <a:gd name="T38" fmla="*/ 0 w 1632"/>
                  <a:gd name="T39" fmla="*/ 0 h 1036"/>
                  <a:gd name="T40" fmla="*/ 0 w 1632"/>
                  <a:gd name="T41" fmla="*/ 0 h 1036"/>
                  <a:gd name="T42" fmla="*/ 0 w 1632"/>
                  <a:gd name="T43" fmla="*/ 0 h 1036"/>
                  <a:gd name="T44" fmla="*/ 0 w 1632"/>
                  <a:gd name="T45" fmla="*/ 0 h 1036"/>
                  <a:gd name="T46" fmla="*/ 0 w 1632"/>
                  <a:gd name="T47" fmla="*/ 0 h 1036"/>
                  <a:gd name="T48" fmla="*/ 0 w 1632"/>
                  <a:gd name="T49" fmla="*/ 0 h 1036"/>
                  <a:gd name="T50" fmla="*/ 0 w 1632"/>
                  <a:gd name="T51" fmla="*/ 0 h 1036"/>
                  <a:gd name="T52" fmla="*/ 0 w 1632"/>
                  <a:gd name="T53" fmla="*/ 0 h 1036"/>
                  <a:gd name="T54" fmla="*/ 0 w 1632"/>
                  <a:gd name="T55" fmla="*/ 0 h 1036"/>
                  <a:gd name="T56" fmla="*/ 0 w 1632"/>
                  <a:gd name="T57" fmla="*/ 0 h 1036"/>
                  <a:gd name="T58" fmla="*/ 0 w 1632"/>
                  <a:gd name="T59" fmla="*/ 0 h 1036"/>
                  <a:gd name="T60" fmla="*/ 0 w 1632"/>
                  <a:gd name="T61" fmla="*/ 0 h 1036"/>
                  <a:gd name="T62" fmla="*/ 0 w 1632"/>
                  <a:gd name="T63" fmla="*/ 0 h 1036"/>
                  <a:gd name="T64" fmla="*/ 0 w 1632"/>
                  <a:gd name="T65" fmla="*/ 0 h 1036"/>
                  <a:gd name="T66" fmla="*/ 0 w 1632"/>
                  <a:gd name="T67" fmla="*/ 0 h 1036"/>
                  <a:gd name="T68" fmla="*/ 0 w 1632"/>
                  <a:gd name="T69" fmla="*/ 0 h 1036"/>
                  <a:gd name="T70" fmla="*/ 0 w 1632"/>
                  <a:gd name="T71" fmla="*/ 0 h 1036"/>
                  <a:gd name="T72" fmla="*/ 0 w 1632"/>
                  <a:gd name="T73" fmla="*/ 0 h 1036"/>
                  <a:gd name="T74" fmla="*/ 0 w 1632"/>
                  <a:gd name="T75" fmla="*/ 0 h 1036"/>
                  <a:gd name="T76" fmla="*/ 0 w 1632"/>
                  <a:gd name="T77" fmla="*/ 0 h 1036"/>
                  <a:gd name="T78" fmla="*/ 0 w 1632"/>
                  <a:gd name="T79" fmla="*/ 0 h 1036"/>
                  <a:gd name="T80" fmla="*/ 0 w 1632"/>
                  <a:gd name="T81" fmla="*/ 0 h 1036"/>
                  <a:gd name="T82" fmla="*/ 0 w 1632"/>
                  <a:gd name="T83" fmla="*/ 0 h 1036"/>
                  <a:gd name="T84" fmla="*/ 0 w 1632"/>
                  <a:gd name="T85" fmla="*/ 0 h 1036"/>
                  <a:gd name="T86" fmla="*/ 0 w 1632"/>
                  <a:gd name="T87" fmla="*/ 0 h 1036"/>
                  <a:gd name="T88" fmla="*/ 0 w 1632"/>
                  <a:gd name="T89" fmla="*/ 0 h 1036"/>
                  <a:gd name="T90" fmla="*/ 0 w 1632"/>
                  <a:gd name="T91" fmla="*/ 0 h 1036"/>
                  <a:gd name="T92" fmla="*/ 0 w 1632"/>
                  <a:gd name="T93" fmla="*/ 0 h 1036"/>
                  <a:gd name="T94" fmla="*/ 0 w 1632"/>
                  <a:gd name="T95" fmla="*/ 0 h 1036"/>
                  <a:gd name="T96" fmla="*/ 0 w 1632"/>
                  <a:gd name="T97" fmla="*/ 0 h 1036"/>
                  <a:gd name="T98" fmla="*/ 0 w 1632"/>
                  <a:gd name="T99" fmla="*/ 0 h 1036"/>
                  <a:gd name="T100" fmla="*/ 0 w 1632"/>
                  <a:gd name="T101" fmla="*/ 0 h 1036"/>
                  <a:gd name="T102" fmla="*/ 0 w 1632"/>
                  <a:gd name="T103" fmla="*/ 0 h 1036"/>
                  <a:gd name="T104" fmla="*/ 0 w 1632"/>
                  <a:gd name="T105" fmla="*/ 0 h 1036"/>
                  <a:gd name="T106" fmla="*/ 0 w 1632"/>
                  <a:gd name="T107" fmla="*/ 0 h 1036"/>
                  <a:gd name="T108" fmla="*/ 0 w 1632"/>
                  <a:gd name="T109" fmla="*/ 0 h 1036"/>
                  <a:gd name="T110" fmla="*/ 0 w 1632"/>
                  <a:gd name="T111" fmla="*/ 0 h 1036"/>
                  <a:gd name="T112" fmla="*/ 0 w 1632"/>
                  <a:gd name="T113" fmla="*/ 0 h 1036"/>
                  <a:gd name="T114" fmla="*/ 0 w 1632"/>
                  <a:gd name="T115" fmla="*/ 0 h 1036"/>
                  <a:gd name="T116" fmla="*/ 0 w 1632"/>
                  <a:gd name="T117" fmla="*/ 0 h 1036"/>
                  <a:gd name="T118" fmla="*/ 0 w 1632"/>
                  <a:gd name="T119" fmla="*/ 0 h 1036"/>
                  <a:gd name="T120" fmla="*/ 0 w 1632"/>
                  <a:gd name="T121" fmla="*/ 0 h 1036"/>
                  <a:gd name="T122" fmla="*/ 0 w 1632"/>
                  <a:gd name="T123" fmla="*/ 0 h 1036"/>
                  <a:gd name="T124" fmla="*/ 0 w 1632"/>
                  <a:gd name="T125" fmla="*/ 0 h 10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632"/>
                  <a:gd name="T190" fmla="*/ 0 h 1036"/>
                  <a:gd name="T191" fmla="*/ 1632 w 1632"/>
                  <a:gd name="T192" fmla="*/ 1036 h 10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632" h="1036">
                    <a:moveTo>
                      <a:pt x="1590" y="12"/>
                    </a:moveTo>
                    <a:lnTo>
                      <a:pt x="1605" y="15"/>
                    </a:lnTo>
                    <a:lnTo>
                      <a:pt x="1632" y="15"/>
                    </a:lnTo>
                    <a:lnTo>
                      <a:pt x="1632" y="24"/>
                    </a:lnTo>
                    <a:lnTo>
                      <a:pt x="1628" y="30"/>
                    </a:lnTo>
                    <a:lnTo>
                      <a:pt x="1618" y="38"/>
                    </a:lnTo>
                    <a:lnTo>
                      <a:pt x="1610" y="47"/>
                    </a:lnTo>
                    <a:lnTo>
                      <a:pt x="1606" y="59"/>
                    </a:lnTo>
                    <a:lnTo>
                      <a:pt x="1603" y="65"/>
                    </a:lnTo>
                    <a:lnTo>
                      <a:pt x="1599" y="74"/>
                    </a:lnTo>
                    <a:lnTo>
                      <a:pt x="1593" y="83"/>
                    </a:lnTo>
                    <a:lnTo>
                      <a:pt x="1584" y="97"/>
                    </a:lnTo>
                    <a:lnTo>
                      <a:pt x="1583" y="108"/>
                    </a:lnTo>
                    <a:lnTo>
                      <a:pt x="1579" y="113"/>
                    </a:lnTo>
                    <a:lnTo>
                      <a:pt x="1574" y="120"/>
                    </a:lnTo>
                    <a:lnTo>
                      <a:pt x="1561" y="125"/>
                    </a:lnTo>
                    <a:lnTo>
                      <a:pt x="1551" y="128"/>
                    </a:lnTo>
                    <a:lnTo>
                      <a:pt x="1548" y="143"/>
                    </a:lnTo>
                    <a:lnTo>
                      <a:pt x="1546" y="157"/>
                    </a:lnTo>
                    <a:lnTo>
                      <a:pt x="1540" y="174"/>
                    </a:lnTo>
                    <a:lnTo>
                      <a:pt x="1536" y="185"/>
                    </a:lnTo>
                    <a:lnTo>
                      <a:pt x="1536" y="205"/>
                    </a:lnTo>
                    <a:lnTo>
                      <a:pt x="1534" y="218"/>
                    </a:lnTo>
                    <a:lnTo>
                      <a:pt x="1534" y="224"/>
                    </a:lnTo>
                    <a:lnTo>
                      <a:pt x="1528" y="233"/>
                    </a:lnTo>
                    <a:lnTo>
                      <a:pt x="1523" y="246"/>
                    </a:lnTo>
                    <a:lnTo>
                      <a:pt x="1517" y="251"/>
                    </a:lnTo>
                    <a:lnTo>
                      <a:pt x="1507" y="253"/>
                    </a:lnTo>
                    <a:lnTo>
                      <a:pt x="1488" y="253"/>
                    </a:lnTo>
                    <a:lnTo>
                      <a:pt x="1481" y="256"/>
                    </a:lnTo>
                    <a:lnTo>
                      <a:pt x="1472" y="269"/>
                    </a:lnTo>
                    <a:lnTo>
                      <a:pt x="1468" y="270"/>
                    </a:lnTo>
                    <a:lnTo>
                      <a:pt x="1464" y="269"/>
                    </a:lnTo>
                    <a:lnTo>
                      <a:pt x="1456" y="256"/>
                    </a:lnTo>
                    <a:lnTo>
                      <a:pt x="1452" y="251"/>
                    </a:lnTo>
                    <a:lnTo>
                      <a:pt x="1442" y="251"/>
                    </a:lnTo>
                    <a:lnTo>
                      <a:pt x="1438" y="257"/>
                    </a:lnTo>
                    <a:lnTo>
                      <a:pt x="1438" y="270"/>
                    </a:lnTo>
                    <a:lnTo>
                      <a:pt x="1433" y="291"/>
                    </a:lnTo>
                    <a:lnTo>
                      <a:pt x="1428" y="296"/>
                    </a:lnTo>
                    <a:lnTo>
                      <a:pt x="1420" y="298"/>
                    </a:lnTo>
                    <a:lnTo>
                      <a:pt x="1416" y="300"/>
                    </a:lnTo>
                    <a:lnTo>
                      <a:pt x="1416" y="306"/>
                    </a:lnTo>
                    <a:lnTo>
                      <a:pt x="1415" y="311"/>
                    </a:lnTo>
                    <a:lnTo>
                      <a:pt x="1409" y="311"/>
                    </a:lnTo>
                    <a:lnTo>
                      <a:pt x="1406" y="308"/>
                    </a:lnTo>
                    <a:lnTo>
                      <a:pt x="1404" y="303"/>
                    </a:lnTo>
                    <a:lnTo>
                      <a:pt x="1394" y="308"/>
                    </a:lnTo>
                    <a:lnTo>
                      <a:pt x="1389" y="313"/>
                    </a:lnTo>
                    <a:lnTo>
                      <a:pt x="1381" y="320"/>
                    </a:lnTo>
                    <a:lnTo>
                      <a:pt x="1376" y="326"/>
                    </a:lnTo>
                    <a:lnTo>
                      <a:pt x="1373" y="332"/>
                    </a:lnTo>
                    <a:lnTo>
                      <a:pt x="1371" y="338"/>
                    </a:lnTo>
                    <a:lnTo>
                      <a:pt x="1371" y="349"/>
                    </a:lnTo>
                    <a:lnTo>
                      <a:pt x="1358" y="365"/>
                    </a:lnTo>
                    <a:lnTo>
                      <a:pt x="1357" y="370"/>
                    </a:lnTo>
                    <a:lnTo>
                      <a:pt x="1360" y="374"/>
                    </a:lnTo>
                    <a:lnTo>
                      <a:pt x="1366" y="376"/>
                    </a:lnTo>
                    <a:lnTo>
                      <a:pt x="1373" y="377"/>
                    </a:lnTo>
                    <a:lnTo>
                      <a:pt x="1374" y="382"/>
                    </a:lnTo>
                    <a:lnTo>
                      <a:pt x="1377" y="388"/>
                    </a:lnTo>
                    <a:lnTo>
                      <a:pt x="1380" y="393"/>
                    </a:lnTo>
                    <a:lnTo>
                      <a:pt x="1380" y="401"/>
                    </a:lnTo>
                    <a:lnTo>
                      <a:pt x="1381" y="406"/>
                    </a:lnTo>
                    <a:lnTo>
                      <a:pt x="1386" y="409"/>
                    </a:lnTo>
                    <a:lnTo>
                      <a:pt x="1389" y="413"/>
                    </a:lnTo>
                    <a:lnTo>
                      <a:pt x="1393" y="418"/>
                    </a:lnTo>
                    <a:lnTo>
                      <a:pt x="1400" y="419"/>
                    </a:lnTo>
                    <a:lnTo>
                      <a:pt x="1407" y="418"/>
                    </a:lnTo>
                    <a:lnTo>
                      <a:pt x="1410" y="418"/>
                    </a:lnTo>
                    <a:lnTo>
                      <a:pt x="1410" y="420"/>
                    </a:lnTo>
                    <a:lnTo>
                      <a:pt x="1397" y="430"/>
                    </a:lnTo>
                    <a:lnTo>
                      <a:pt x="1390" y="439"/>
                    </a:lnTo>
                    <a:lnTo>
                      <a:pt x="1387" y="453"/>
                    </a:lnTo>
                    <a:lnTo>
                      <a:pt x="1389" y="460"/>
                    </a:lnTo>
                    <a:lnTo>
                      <a:pt x="1383" y="471"/>
                    </a:lnTo>
                    <a:lnTo>
                      <a:pt x="1376" y="483"/>
                    </a:lnTo>
                    <a:lnTo>
                      <a:pt x="1376" y="492"/>
                    </a:lnTo>
                    <a:lnTo>
                      <a:pt x="1374" y="495"/>
                    </a:lnTo>
                    <a:lnTo>
                      <a:pt x="1368" y="496"/>
                    </a:lnTo>
                    <a:lnTo>
                      <a:pt x="1361" y="495"/>
                    </a:lnTo>
                    <a:lnTo>
                      <a:pt x="1348" y="502"/>
                    </a:lnTo>
                    <a:lnTo>
                      <a:pt x="1337" y="507"/>
                    </a:lnTo>
                    <a:lnTo>
                      <a:pt x="1337" y="512"/>
                    </a:lnTo>
                    <a:lnTo>
                      <a:pt x="1343" y="518"/>
                    </a:lnTo>
                    <a:lnTo>
                      <a:pt x="1354" y="523"/>
                    </a:lnTo>
                    <a:lnTo>
                      <a:pt x="1366" y="526"/>
                    </a:lnTo>
                    <a:lnTo>
                      <a:pt x="1377" y="531"/>
                    </a:lnTo>
                    <a:lnTo>
                      <a:pt x="1384" y="536"/>
                    </a:lnTo>
                    <a:lnTo>
                      <a:pt x="1404" y="541"/>
                    </a:lnTo>
                    <a:lnTo>
                      <a:pt x="1416" y="544"/>
                    </a:lnTo>
                    <a:lnTo>
                      <a:pt x="1423" y="548"/>
                    </a:lnTo>
                    <a:lnTo>
                      <a:pt x="1425" y="556"/>
                    </a:lnTo>
                    <a:lnTo>
                      <a:pt x="1429" y="560"/>
                    </a:lnTo>
                    <a:lnTo>
                      <a:pt x="1435" y="562"/>
                    </a:lnTo>
                    <a:lnTo>
                      <a:pt x="1442" y="566"/>
                    </a:lnTo>
                    <a:lnTo>
                      <a:pt x="1445" y="574"/>
                    </a:lnTo>
                    <a:lnTo>
                      <a:pt x="1451" y="580"/>
                    </a:lnTo>
                    <a:lnTo>
                      <a:pt x="1458" y="584"/>
                    </a:lnTo>
                    <a:lnTo>
                      <a:pt x="1461" y="589"/>
                    </a:lnTo>
                    <a:lnTo>
                      <a:pt x="1465" y="589"/>
                    </a:lnTo>
                    <a:lnTo>
                      <a:pt x="1468" y="590"/>
                    </a:lnTo>
                    <a:lnTo>
                      <a:pt x="1468" y="592"/>
                    </a:lnTo>
                    <a:lnTo>
                      <a:pt x="1466" y="594"/>
                    </a:lnTo>
                    <a:lnTo>
                      <a:pt x="1461" y="596"/>
                    </a:lnTo>
                    <a:lnTo>
                      <a:pt x="1455" y="600"/>
                    </a:lnTo>
                    <a:lnTo>
                      <a:pt x="1449" y="599"/>
                    </a:lnTo>
                    <a:lnTo>
                      <a:pt x="1443" y="599"/>
                    </a:lnTo>
                    <a:lnTo>
                      <a:pt x="1439" y="601"/>
                    </a:lnTo>
                    <a:lnTo>
                      <a:pt x="1442" y="610"/>
                    </a:lnTo>
                    <a:lnTo>
                      <a:pt x="1440" y="615"/>
                    </a:lnTo>
                    <a:lnTo>
                      <a:pt x="1438" y="618"/>
                    </a:lnTo>
                    <a:lnTo>
                      <a:pt x="1430" y="623"/>
                    </a:lnTo>
                    <a:lnTo>
                      <a:pt x="1426" y="630"/>
                    </a:lnTo>
                    <a:lnTo>
                      <a:pt x="1425" y="637"/>
                    </a:lnTo>
                    <a:lnTo>
                      <a:pt x="1425" y="644"/>
                    </a:lnTo>
                    <a:lnTo>
                      <a:pt x="1423" y="651"/>
                    </a:lnTo>
                    <a:lnTo>
                      <a:pt x="1423" y="662"/>
                    </a:lnTo>
                    <a:lnTo>
                      <a:pt x="1420" y="666"/>
                    </a:lnTo>
                    <a:lnTo>
                      <a:pt x="1409" y="666"/>
                    </a:lnTo>
                    <a:lnTo>
                      <a:pt x="1397" y="662"/>
                    </a:lnTo>
                    <a:lnTo>
                      <a:pt x="1389" y="658"/>
                    </a:lnTo>
                    <a:lnTo>
                      <a:pt x="1381" y="652"/>
                    </a:lnTo>
                    <a:lnTo>
                      <a:pt x="1376" y="644"/>
                    </a:lnTo>
                    <a:lnTo>
                      <a:pt x="1366" y="641"/>
                    </a:lnTo>
                    <a:lnTo>
                      <a:pt x="1356" y="643"/>
                    </a:lnTo>
                    <a:lnTo>
                      <a:pt x="1340" y="655"/>
                    </a:lnTo>
                    <a:lnTo>
                      <a:pt x="1327" y="671"/>
                    </a:lnTo>
                    <a:lnTo>
                      <a:pt x="1318" y="679"/>
                    </a:lnTo>
                    <a:lnTo>
                      <a:pt x="1311" y="687"/>
                    </a:lnTo>
                    <a:lnTo>
                      <a:pt x="1302" y="694"/>
                    </a:lnTo>
                    <a:lnTo>
                      <a:pt x="1288" y="701"/>
                    </a:lnTo>
                    <a:lnTo>
                      <a:pt x="1272" y="709"/>
                    </a:lnTo>
                    <a:lnTo>
                      <a:pt x="1263" y="715"/>
                    </a:lnTo>
                    <a:lnTo>
                      <a:pt x="1262" y="723"/>
                    </a:lnTo>
                    <a:lnTo>
                      <a:pt x="1259" y="727"/>
                    </a:lnTo>
                    <a:lnTo>
                      <a:pt x="1258" y="732"/>
                    </a:lnTo>
                    <a:lnTo>
                      <a:pt x="1249" y="735"/>
                    </a:lnTo>
                    <a:lnTo>
                      <a:pt x="1236" y="735"/>
                    </a:lnTo>
                    <a:lnTo>
                      <a:pt x="1223" y="740"/>
                    </a:lnTo>
                    <a:lnTo>
                      <a:pt x="1216" y="748"/>
                    </a:lnTo>
                    <a:lnTo>
                      <a:pt x="1211" y="754"/>
                    </a:lnTo>
                    <a:lnTo>
                      <a:pt x="1201" y="763"/>
                    </a:lnTo>
                    <a:lnTo>
                      <a:pt x="1187" y="765"/>
                    </a:lnTo>
                    <a:lnTo>
                      <a:pt x="1180" y="762"/>
                    </a:lnTo>
                    <a:lnTo>
                      <a:pt x="1175" y="755"/>
                    </a:lnTo>
                    <a:lnTo>
                      <a:pt x="1171" y="749"/>
                    </a:lnTo>
                    <a:lnTo>
                      <a:pt x="1161" y="745"/>
                    </a:lnTo>
                    <a:lnTo>
                      <a:pt x="1152" y="739"/>
                    </a:lnTo>
                    <a:lnTo>
                      <a:pt x="1137" y="728"/>
                    </a:lnTo>
                    <a:lnTo>
                      <a:pt x="1128" y="722"/>
                    </a:lnTo>
                    <a:lnTo>
                      <a:pt x="1122" y="720"/>
                    </a:lnTo>
                    <a:lnTo>
                      <a:pt x="1116" y="721"/>
                    </a:lnTo>
                    <a:lnTo>
                      <a:pt x="1116" y="724"/>
                    </a:lnTo>
                    <a:lnTo>
                      <a:pt x="1102" y="732"/>
                    </a:lnTo>
                    <a:lnTo>
                      <a:pt x="1093" y="732"/>
                    </a:lnTo>
                    <a:lnTo>
                      <a:pt x="1086" y="735"/>
                    </a:lnTo>
                    <a:lnTo>
                      <a:pt x="1082" y="741"/>
                    </a:lnTo>
                    <a:lnTo>
                      <a:pt x="1073" y="754"/>
                    </a:lnTo>
                    <a:lnTo>
                      <a:pt x="1062" y="766"/>
                    </a:lnTo>
                    <a:lnTo>
                      <a:pt x="1057" y="771"/>
                    </a:lnTo>
                    <a:lnTo>
                      <a:pt x="1052" y="775"/>
                    </a:lnTo>
                    <a:lnTo>
                      <a:pt x="1044" y="776"/>
                    </a:lnTo>
                    <a:lnTo>
                      <a:pt x="1037" y="778"/>
                    </a:lnTo>
                    <a:lnTo>
                      <a:pt x="1034" y="782"/>
                    </a:lnTo>
                    <a:lnTo>
                      <a:pt x="1037" y="788"/>
                    </a:lnTo>
                    <a:lnTo>
                      <a:pt x="1046" y="793"/>
                    </a:lnTo>
                    <a:lnTo>
                      <a:pt x="1046" y="797"/>
                    </a:lnTo>
                    <a:lnTo>
                      <a:pt x="1039" y="804"/>
                    </a:lnTo>
                    <a:lnTo>
                      <a:pt x="1037" y="809"/>
                    </a:lnTo>
                    <a:lnTo>
                      <a:pt x="1033" y="815"/>
                    </a:lnTo>
                    <a:lnTo>
                      <a:pt x="1031" y="819"/>
                    </a:lnTo>
                    <a:lnTo>
                      <a:pt x="1037" y="832"/>
                    </a:lnTo>
                    <a:lnTo>
                      <a:pt x="1047" y="837"/>
                    </a:lnTo>
                    <a:lnTo>
                      <a:pt x="1055" y="840"/>
                    </a:lnTo>
                    <a:lnTo>
                      <a:pt x="1062" y="844"/>
                    </a:lnTo>
                    <a:lnTo>
                      <a:pt x="1062" y="852"/>
                    </a:lnTo>
                    <a:lnTo>
                      <a:pt x="1057" y="857"/>
                    </a:lnTo>
                    <a:lnTo>
                      <a:pt x="1055" y="865"/>
                    </a:lnTo>
                    <a:lnTo>
                      <a:pt x="1055" y="867"/>
                    </a:lnTo>
                    <a:lnTo>
                      <a:pt x="1040" y="879"/>
                    </a:lnTo>
                    <a:lnTo>
                      <a:pt x="1029" y="888"/>
                    </a:lnTo>
                    <a:lnTo>
                      <a:pt x="1021" y="895"/>
                    </a:lnTo>
                    <a:lnTo>
                      <a:pt x="1020" y="896"/>
                    </a:lnTo>
                    <a:lnTo>
                      <a:pt x="1001" y="887"/>
                    </a:lnTo>
                    <a:lnTo>
                      <a:pt x="997" y="887"/>
                    </a:lnTo>
                    <a:lnTo>
                      <a:pt x="990" y="890"/>
                    </a:lnTo>
                    <a:lnTo>
                      <a:pt x="987" y="898"/>
                    </a:lnTo>
                    <a:lnTo>
                      <a:pt x="983" y="911"/>
                    </a:lnTo>
                    <a:lnTo>
                      <a:pt x="978" y="919"/>
                    </a:lnTo>
                    <a:lnTo>
                      <a:pt x="978" y="923"/>
                    </a:lnTo>
                    <a:lnTo>
                      <a:pt x="980" y="932"/>
                    </a:lnTo>
                    <a:lnTo>
                      <a:pt x="980" y="939"/>
                    </a:lnTo>
                    <a:lnTo>
                      <a:pt x="970" y="952"/>
                    </a:lnTo>
                    <a:lnTo>
                      <a:pt x="961" y="963"/>
                    </a:lnTo>
                    <a:lnTo>
                      <a:pt x="959" y="965"/>
                    </a:lnTo>
                    <a:lnTo>
                      <a:pt x="959" y="968"/>
                    </a:lnTo>
                    <a:lnTo>
                      <a:pt x="961" y="974"/>
                    </a:lnTo>
                    <a:lnTo>
                      <a:pt x="964" y="978"/>
                    </a:lnTo>
                    <a:lnTo>
                      <a:pt x="971" y="982"/>
                    </a:lnTo>
                    <a:lnTo>
                      <a:pt x="974" y="985"/>
                    </a:lnTo>
                    <a:lnTo>
                      <a:pt x="977" y="988"/>
                    </a:lnTo>
                    <a:lnTo>
                      <a:pt x="977" y="993"/>
                    </a:lnTo>
                    <a:lnTo>
                      <a:pt x="975" y="999"/>
                    </a:lnTo>
                    <a:lnTo>
                      <a:pt x="972" y="1000"/>
                    </a:lnTo>
                    <a:lnTo>
                      <a:pt x="971" y="1002"/>
                    </a:lnTo>
                    <a:lnTo>
                      <a:pt x="967" y="1000"/>
                    </a:lnTo>
                    <a:lnTo>
                      <a:pt x="965" y="999"/>
                    </a:lnTo>
                    <a:lnTo>
                      <a:pt x="964" y="998"/>
                    </a:lnTo>
                    <a:lnTo>
                      <a:pt x="959" y="1005"/>
                    </a:lnTo>
                    <a:lnTo>
                      <a:pt x="959" y="1006"/>
                    </a:lnTo>
                    <a:lnTo>
                      <a:pt x="962" y="1007"/>
                    </a:lnTo>
                    <a:lnTo>
                      <a:pt x="964" y="1008"/>
                    </a:lnTo>
                    <a:lnTo>
                      <a:pt x="959" y="1011"/>
                    </a:lnTo>
                    <a:lnTo>
                      <a:pt x="957" y="1015"/>
                    </a:lnTo>
                    <a:lnTo>
                      <a:pt x="952" y="1018"/>
                    </a:lnTo>
                    <a:lnTo>
                      <a:pt x="951" y="1020"/>
                    </a:lnTo>
                    <a:lnTo>
                      <a:pt x="951" y="1027"/>
                    </a:lnTo>
                    <a:lnTo>
                      <a:pt x="947" y="1030"/>
                    </a:lnTo>
                    <a:lnTo>
                      <a:pt x="942" y="1033"/>
                    </a:lnTo>
                    <a:lnTo>
                      <a:pt x="941" y="1034"/>
                    </a:lnTo>
                    <a:lnTo>
                      <a:pt x="936" y="1032"/>
                    </a:lnTo>
                    <a:lnTo>
                      <a:pt x="934" y="1029"/>
                    </a:lnTo>
                    <a:lnTo>
                      <a:pt x="929" y="1031"/>
                    </a:lnTo>
                    <a:lnTo>
                      <a:pt x="926" y="1032"/>
                    </a:lnTo>
                    <a:lnTo>
                      <a:pt x="923" y="1033"/>
                    </a:lnTo>
                    <a:lnTo>
                      <a:pt x="918" y="1035"/>
                    </a:lnTo>
                    <a:lnTo>
                      <a:pt x="915" y="1036"/>
                    </a:lnTo>
                    <a:lnTo>
                      <a:pt x="909" y="1033"/>
                    </a:lnTo>
                    <a:lnTo>
                      <a:pt x="886" y="1028"/>
                    </a:lnTo>
                    <a:lnTo>
                      <a:pt x="880" y="1025"/>
                    </a:lnTo>
                    <a:lnTo>
                      <a:pt x="873" y="1027"/>
                    </a:lnTo>
                    <a:lnTo>
                      <a:pt x="870" y="1026"/>
                    </a:lnTo>
                    <a:lnTo>
                      <a:pt x="867" y="1022"/>
                    </a:lnTo>
                    <a:lnTo>
                      <a:pt x="864" y="1019"/>
                    </a:lnTo>
                    <a:lnTo>
                      <a:pt x="863" y="1018"/>
                    </a:lnTo>
                    <a:lnTo>
                      <a:pt x="863" y="1017"/>
                    </a:lnTo>
                    <a:lnTo>
                      <a:pt x="866" y="1014"/>
                    </a:lnTo>
                    <a:lnTo>
                      <a:pt x="867" y="1010"/>
                    </a:lnTo>
                    <a:lnTo>
                      <a:pt x="870" y="1007"/>
                    </a:lnTo>
                    <a:lnTo>
                      <a:pt x="872" y="1004"/>
                    </a:lnTo>
                    <a:lnTo>
                      <a:pt x="870" y="1002"/>
                    </a:lnTo>
                    <a:lnTo>
                      <a:pt x="866" y="1002"/>
                    </a:lnTo>
                    <a:lnTo>
                      <a:pt x="863" y="1001"/>
                    </a:lnTo>
                    <a:lnTo>
                      <a:pt x="857" y="1002"/>
                    </a:lnTo>
                    <a:lnTo>
                      <a:pt x="854" y="1001"/>
                    </a:lnTo>
                    <a:lnTo>
                      <a:pt x="853" y="1002"/>
                    </a:lnTo>
                    <a:lnTo>
                      <a:pt x="851" y="1002"/>
                    </a:lnTo>
                    <a:lnTo>
                      <a:pt x="851" y="1000"/>
                    </a:lnTo>
                    <a:lnTo>
                      <a:pt x="850" y="1000"/>
                    </a:lnTo>
                    <a:lnTo>
                      <a:pt x="847" y="1001"/>
                    </a:lnTo>
                    <a:lnTo>
                      <a:pt x="843" y="999"/>
                    </a:lnTo>
                    <a:lnTo>
                      <a:pt x="841" y="1000"/>
                    </a:lnTo>
                    <a:lnTo>
                      <a:pt x="836" y="1004"/>
                    </a:lnTo>
                    <a:lnTo>
                      <a:pt x="834" y="1006"/>
                    </a:lnTo>
                    <a:lnTo>
                      <a:pt x="830" y="1006"/>
                    </a:lnTo>
                    <a:lnTo>
                      <a:pt x="823" y="1003"/>
                    </a:lnTo>
                    <a:lnTo>
                      <a:pt x="818" y="1003"/>
                    </a:lnTo>
                    <a:lnTo>
                      <a:pt x="818" y="1000"/>
                    </a:lnTo>
                    <a:lnTo>
                      <a:pt x="820" y="997"/>
                    </a:lnTo>
                    <a:lnTo>
                      <a:pt x="818" y="995"/>
                    </a:lnTo>
                    <a:lnTo>
                      <a:pt x="817" y="994"/>
                    </a:lnTo>
                    <a:lnTo>
                      <a:pt x="817" y="989"/>
                    </a:lnTo>
                    <a:lnTo>
                      <a:pt x="815" y="987"/>
                    </a:lnTo>
                    <a:lnTo>
                      <a:pt x="811" y="983"/>
                    </a:lnTo>
                    <a:lnTo>
                      <a:pt x="808" y="982"/>
                    </a:lnTo>
                    <a:lnTo>
                      <a:pt x="802" y="979"/>
                    </a:lnTo>
                    <a:lnTo>
                      <a:pt x="794" y="976"/>
                    </a:lnTo>
                    <a:lnTo>
                      <a:pt x="784" y="975"/>
                    </a:lnTo>
                    <a:lnTo>
                      <a:pt x="781" y="973"/>
                    </a:lnTo>
                    <a:lnTo>
                      <a:pt x="781" y="967"/>
                    </a:lnTo>
                    <a:lnTo>
                      <a:pt x="784" y="964"/>
                    </a:lnTo>
                    <a:lnTo>
                      <a:pt x="785" y="963"/>
                    </a:lnTo>
                    <a:lnTo>
                      <a:pt x="784" y="962"/>
                    </a:lnTo>
                    <a:lnTo>
                      <a:pt x="781" y="961"/>
                    </a:lnTo>
                    <a:lnTo>
                      <a:pt x="778" y="957"/>
                    </a:lnTo>
                    <a:lnTo>
                      <a:pt x="778" y="955"/>
                    </a:lnTo>
                    <a:lnTo>
                      <a:pt x="774" y="953"/>
                    </a:lnTo>
                    <a:lnTo>
                      <a:pt x="769" y="952"/>
                    </a:lnTo>
                    <a:lnTo>
                      <a:pt x="768" y="951"/>
                    </a:lnTo>
                    <a:lnTo>
                      <a:pt x="766" y="949"/>
                    </a:lnTo>
                    <a:lnTo>
                      <a:pt x="764" y="942"/>
                    </a:lnTo>
                    <a:lnTo>
                      <a:pt x="758" y="936"/>
                    </a:lnTo>
                    <a:lnTo>
                      <a:pt x="746" y="932"/>
                    </a:lnTo>
                    <a:lnTo>
                      <a:pt x="735" y="934"/>
                    </a:lnTo>
                    <a:lnTo>
                      <a:pt x="729" y="936"/>
                    </a:lnTo>
                    <a:lnTo>
                      <a:pt x="722" y="936"/>
                    </a:lnTo>
                    <a:lnTo>
                      <a:pt x="713" y="937"/>
                    </a:lnTo>
                    <a:lnTo>
                      <a:pt x="702" y="939"/>
                    </a:lnTo>
                    <a:lnTo>
                      <a:pt x="696" y="939"/>
                    </a:lnTo>
                    <a:lnTo>
                      <a:pt x="690" y="938"/>
                    </a:lnTo>
                    <a:lnTo>
                      <a:pt x="684" y="936"/>
                    </a:lnTo>
                    <a:lnTo>
                      <a:pt x="680" y="933"/>
                    </a:lnTo>
                    <a:lnTo>
                      <a:pt x="674" y="924"/>
                    </a:lnTo>
                    <a:lnTo>
                      <a:pt x="674" y="912"/>
                    </a:lnTo>
                    <a:lnTo>
                      <a:pt x="679" y="907"/>
                    </a:lnTo>
                    <a:lnTo>
                      <a:pt x="684" y="901"/>
                    </a:lnTo>
                    <a:lnTo>
                      <a:pt x="689" y="897"/>
                    </a:lnTo>
                    <a:lnTo>
                      <a:pt x="692" y="892"/>
                    </a:lnTo>
                    <a:lnTo>
                      <a:pt x="693" y="889"/>
                    </a:lnTo>
                    <a:lnTo>
                      <a:pt x="693" y="885"/>
                    </a:lnTo>
                    <a:lnTo>
                      <a:pt x="692" y="881"/>
                    </a:lnTo>
                    <a:lnTo>
                      <a:pt x="690" y="878"/>
                    </a:lnTo>
                    <a:lnTo>
                      <a:pt x="692" y="876"/>
                    </a:lnTo>
                    <a:lnTo>
                      <a:pt x="696" y="873"/>
                    </a:lnTo>
                    <a:lnTo>
                      <a:pt x="702" y="870"/>
                    </a:lnTo>
                    <a:lnTo>
                      <a:pt x="707" y="868"/>
                    </a:lnTo>
                    <a:lnTo>
                      <a:pt x="715" y="865"/>
                    </a:lnTo>
                    <a:lnTo>
                      <a:pt x="716" y="863"/>
                    </a:lnTo>
                    <a:lnTo>
                      <a:pt x="718" y="860"/>
                    </a:lnTo>
                    <a:lnTo>
                      <a:pt x="716" y="856"/>
                    </a:lnTo>
                    <a:lnTo>
                      <a:pt x="709" y="850"/>
                    </a:lnTo>
                    <a:lnTo>
                      <a:pt x="705" y="844"/>
                    </a:lnTo>
                    <a:lnTo>
                      <a:pt x="705" y="839"/>
                    </a:lnTo>
                    <a:lnTo>
                      <a:pt x="706" y="832"/>
                    </a:lnTo>
                    <a:lnTo>
                      <a:pt x="709" y="828"/>
                    </a:lnTo>
                    <a:lnTo>
                      <a:pt x="709" y="824"/>
                    </a:lnTo>
                    <a:lnTo>
                      <a:pt x="707" y="822"/>
                    </a:lnTo>
                    <a:lnTo>
                      <a:pt x="702" y="822"/>
                    </a:lnTo>
                    <a:lnTo>
                      <a:pt x="699" y="821"/>
                    </a:lnTo>
                    <a:lnTo>
                      <a:pt x="696" y="816"/>
                    </a:lnTo>
                    <a:lnTo>
                      <a:pt x="696" y="810"/>
                    </a:lnTo>
                    <a:lnTo>
                      <a:pt x="694" y="807"/>
                    </a:lnTo>
                    <a:lnTo>
                      <a:pt x="690" y="803"/>
                    </a:lnTo>
                    <a:lnTo>
                      <a:pt x="687" y="796"/>
                    </a:lnTo>
                    <a:lnTo>
                      <a:pt x="690" y="792"/>
                    </a:lnTo>
                    <a:lnTo>
                      <a:pt x="692" y="788"/>
                    </a:lnTo>
                    <a:lnTo>
                      <a:pt x="690" y="785"/>
                    </a:lnTo>
                    <a:lnTo>
                      <a:pt x="686" y="782"/>
                    </a:lnTo>
                    <a:lnTo>
                      <a:pt x="686" y="776"/>
                    </a:lnTo>
                    <a:lnTo>
                      <a:pt x="683" y="772"/>
                    </a:lnTo>
                    <a:lnTo>
                      <a:pt x="683" y="769"/>
                    </a:lnTo>
                    <a:lnTo>
                      <a:pt x="680" y="764"/>
                    </a:lnTo>
                    <a:lnTo>
                      <a:pt x="666" y="763"/>
                    </a:lnTo>
                    <a:lnTo>
                      <a:pt x="654" y="758"/>
                    </a:lnTo>
                    <a:lnTo>
                      <a:pt x="647" y="754"/>
                    </a:lnTo>
                    <a:lnTo>
                      <a:pt x="644" y="751"/>
                    </a:lnTo>
                    <a:lnTo>
                      <a:pt x="644" y="745"/>
                    </a:lnTo>
                    <a:lnTo>
                      <a:pt x="646" y="737"/>
                    </a:lnTo>
                    <a:lnTo>
                      <a:pt x="643" y="735"/>
                    </a:lnTo>
                    <a:lnTo>
                      <a:pt x="640" y="731"/>
                    </a:lnTo>
                    <a:lnTo>
                      <a:pt x="637" y="725"/>
                    </a:lnTo>
                    <a:lnTo>
                      <a:pt x="640" y="723"/>
                    </a:lnTo>
                    <a:lnTo>
                      <a:pt x="644" y="720"/>
                    </a:lnTo>
                    <a:lnTo>
                      <a:pt x="651" y="719"/>
                    </a:lnTo>
                    <a:lnTo>
                      <a:pt x="654" y="719"/>
                    </a:lnTo>
                    <a:lnTo>
                      <a:pt x="651" y="714"/>
                    </a:lnTo>
                    <a:lnTo>
                      <a:pt x="647" y="712"/>
                    </a:lnTo>
                    <a:lnTo>
                      <a:pt x="630" y="712"/>
                    </a:lnTo>
                    <a:lnTo>
                      <a:pt x="624" y="710"/>
                    </a:lnTo>
                    <a:lnTo>
                      <a:pt x="621" y="706"/>
                    </a:lnTo>
                    <a:lnTo>
                      <a:pt x="617" y="704"/>
                    </a:lnTo>
                    <a:lnTo>
                      <a:pt x="610" y="702"/>
                    </a:lnTo>
                    <a:lnTo>
                      <a:pt x="604" y="699"/>
                    </a:lnTo>
                    <a:lnTo>
                      <a:pt x="604" y="696"/>
                    </a:lnTo>
                    <a:lnTo>
                      <a:pt x="610" y="689"/>
                    </a:lnTo>
                    <a:lnTo>
                      <a:pt x="612" y="685"/>
                    </a:lnTo>
                    <a:lnTo>
                      <a:pt x="611" y="682"/>
                    </a:lnTo>
                    <a:lnTo>
                      <a:pt x="605" y="682"/>
                    </a:lnTo>
                    <a:lnTo>
                      <a:pt x="599" y="685"/>
                    </a:lnTo>
                    <a:lnTo>
                      <a:pt x="595" y="687"/>
                    </a:lnTo>
                    <a:lnTo>
                      <a:pt x="589" y="687"/>
                    </a:lnTo>
                    <a:lnTo>
                      <a:pt x="584" y="686"/>
                    </a:lnTo>
                    <a:lnTo>
                      <a:pt x="574" y="686"/>
                    </a:lnTo>
                    <a:lnTo>
                      <a:pt x="571" y="684"/>
                    </a:lnTo>
                    <a:lnTo>
                      <a:pt x="572" y="681"/>
                    </a:lnTo>
                    <a:lnTo>
                      <a:pt x="571" y="680"/>
                    </a:lnTo>
                    <a:lnTo>
                      <a:pt x="566" y="679"/>
                    </a:lnTo>
                    <a:lnTo>
                      <a:pt x="563" y="680"/>
                    </a:lnTo>
                    <a:lnTo>
                      <a:pt x="561" y="680"/>
                    </a:lnTo>
                    <a:lnTo>
                      <a:pt x="555" y="683"/>
                    </a:lnTo>
                    <a:lnTo>
                      <a:pt x="556" y="679"/>
                    </a:lnTo>
                    <a:lnTo>
                      <a:pt x="553" y="675"/>
                    </a:lnTo>
                    <a:lnTo>
                      <a:pt x="552" y="675"/>
                    </a:lnTo>
                    <a:lnTo>
                      <a:pt x="548" y="676"/>
                    </a:lnTo>
                    <a:lnTo>
                      <a:pt x="543" y="676"/>
                    </a:lnTo>
                    <a:lnTo>
                      <a:pt x="538" y="675"/>
                    </a:lnTo>
                    <a:lnTo>
                      <a:pt x="532" y="671"/>
                    </a:lnTo>
                    <a:lnTo>
                      <a:pt x="527" y="666"/>
                    </a:lnTo>
                    <a:lnTo>
                      <a:pt x="523" y="659"/>
                    </a:lnTo>
                    <a:lnTo>
                      <a:pt x="526" y="646"/>
                    </a:lnTo>
                    <a:lnTo>
                      <a:pt x="523" y="644"/>
                    </a:lnTo>
                    <a:lnTo>
                      <a:pt x="522" y="642"/>
                    </a:lnTo>
                    <a:lnTo>
                      <a:pt x="517" y="641"/>
                    </a:lnTo>
                    <a:lnTo>
                      <a:pt x="514" y="642"/>
                    </a:lnTo>
                    <a:lnTo>
                      <a:pt x="512" y="645"/>
                    </a:lnTo>
                    <a:lnTo>
                      <a:pt x="509" y="647"/>
                    </a:lnTo>
                    <a:lnTo>
                      <a:pt x="503" y="647"/>
                    </a:lnTo>
                    <a:lnTo>
                      <a:pt x="500" y="648"/>
                    </a:lnTo>
                    <a:lnTo>
                      <a:pt x="499" y="650"/>
                    </a:lnTo>
                    <a:lnTo>
                      <a:pt x="494" y="651"/>
                    </a:lnTo>
                    <a:lnTo>
                      <a:pt x="493" y="652"/>
                    </a:lnTo>
                    <a:lnTo>
                      <a:pt x="490" y="658"/>
                    </a:lnTo>
                    <a:lnTo>
                      <a:pt x="487" y="661"/>
                    </a:lnTo>
                    <a:lnTo>
                      <a:pt x="481" y="664"/>
                    </a:lnTo>
                    <a:lnTo>
                      <a:pt x="474" y="665"/>
                    </a:lnTo>
                    <a:lnTo>
                      <a:pt x="470" y="664"/>
                    </a:lnTo>
                    <a:lnTo>
                      <a:pt x="467" y="663"/>
                    </a:lnTo>
                    <a:lnTo>
                      <a:pt x="463" y="664"/>
                    </a:lnTo>
                    <a:lnTo>
                      <a:pt x="460" y="666"/>
                    </a:lnTo>
                    <a:lnTo>
                      <a:pt x="455" y="671"/>
                    </a:lnTo>
                    <a:lnTo>
                      <a:pt x="453" y="672"/>
                    </a:lnTo>
                    <a:lnTo>
                      <a:pt x="453" y="675"/>
                    </a:lnTo>
                    <a:lnTo>
                      <a:pt x="454" y="680"/>
                    </a:lnTo>
                    <a:lnTo>
                      <a:pt x="453" y="686"/>
                    </a:lnTo>
                    <a:lnTo>
                      <a:pt x="454" y="691"/>
                    </a:lnTo>
                    <a:lnTo>
                      <a:pt x="454" y="693"/>
                    </a:lnTo>
                    <a:lnTo>
                      <a:pt x="453" y="696"/>
                    </a:lnTo>
                    <a:lnTo>
                      <a:pt x="453" y="697"/>
                    </a:lnTo>
                    <a:lnTo>
                      <a:pt x="450" y="696"/>
                    </a:lnTo>
                    <a:lnTo>
                      <a:pt x="445" y="694"/>
                    </a:lnTo>
                    <a:lnTo>
                      <a:pt x="444" y="694"/>
                    </a:lnTo>
                    <a:lnTo>
                      <a:pt x="441" y="695"/>
                    </a:lnTo>
                    <a:lnTo>
                      <a:pt x="440" y="697"/>
                    </a:lnTo>
                    <a:lnTo>
                      <a:pt x="437" y="699"/>
                    </a:lnTo>
                    <a:lnTo>
                      <a:pt x="432" y="700"/>
                    </a:lnTo>
                    <a:lnTo>
                      <a:pt x="425" y="700"/>
                    </a:lnTo>
                    <a:lnTo>
                      <a:pt x="409" y="702"/>
                    </a:lnTo>
                    <a:lnTo>
                      <a:pt x="406" y="704"/>
                    </a:lnTo>
                    <a:lnTo>
                      <a:pt x="405" y="708"/>
                    </a:lnTo>
                    <a:lnTo>
                      <a:pt x="406" y="718"/>
                    </a:lnTo>
                    <a:lnTo>
                      <a:pt x="405" y="724"/>
                    </a:lnTo>
                    <a:lnTo>
                      <a:pt x="401" y="726"/>
                    </a:lnTo>
                    <a:lnTo>
                      <a:pt x="389" y="727"/>
                    </a:lnTo>
                    <a:lnTo>
                      <a:pt x="383" y="726"/>
                    </a:lnTo>
                    <a:lnTo>
                      <a:pt x="376" y="723"/>
                    </a:lnTo>
                    <a:lnTo>
                      <a:pt x="369" y="721"/>
                    </a:lnTo>
                    <a:lnTo>
                      <a:pt x="359" y="716"/>
                    </a:lnTo>
                    <a:lnTo>
                      <a:pt x="350" y="706"/>
                    </a:lnTo>
                    <a:lnTo>
                      <a:pt x="343" y="701"/>
                    </a:lnTo>
                    <a:lnTo>
                      <a:pt x="342" y="697"/>
                    </a:lnTo>
                    <a:lnTo>
                      <a:pt x="340" y="691"/>
                    </a:lnTo>
                    <a:lnTo>
                      <a:pt x="337" y="689"/>
                    </a:lnTo>
                    <a:lnTo>
                      <a:pt x="330" y="688"/>
                    </a:lnTo>
                    <a:lnTo>
                      <a:pt x="326" y="689"/>
                    </a:lnTo>
                    <a:lnTo>
                      <a:pt x="314" y="691"/>
                    </a:lnTo>
                    <a:lnTo>
                      <a:pt x="310" y="692"/>
                    </a:lnTo>
                    <a:lnTo>
                      <a:pt x="304" y="692"/>
                    </a:lnTo>
                    <a:lnTo>
                      <a:pt x="298" y="689"/>
                    </a:lnTo>
                    <a:lnTo>
                      <a:pt x="293" y="687"/>
                    </a:lnTo>
                    <a:lnTo>
                      <a:pt x="285" y="684"/>
                    </a:lnTo>
                    <a:lnTo>
                      <a:pt x="281" y="681"/>
                    </a:lnTo>
                    <a:lnTo>
                      <a:pt x="278" y="680"/>
                    </a:lnTo>
                    <a:lnTo>
                      <a:pt x="271" y="677"/>
                    </a:lnTo>
                    <a:lnTo>
                      <a:pt x="262" y="677"/>
                    </a:lnTo>
                    <a:lnTo>
                      <a:pt x="260" y="678"/>
                    </a:lnTo>
                    <a:lnTo>
                      <a:pt x="251" y="680"/>
                    </a:lnTo>
                    <a:lnTo>
                      <a:pt x="248" y="681"/>
                    </a:lnTo>
                    <a:lnTo>
                      <a:pt x="245" y="681"/>
                    </a:lnTo>
                    <a:lnTo>
                      <a:pt x="245" y="674"/>
                    </a:lnTo>
                    <a:lnTo>
                      <a:pt x="247" y="667"/>
                    </a:lnTo>
                    <a:lnTo>
                      <a:pt x="249" y="663"/>
                    </a:lnTo>
                    <a:lnTo>
                      <a:pt x="248" y="661"/>
                    </a:lnTo>
                    <a:lnTo>
                      <a:pt x="247" y="659"/>
                    </a:lnTo>
                    <a:lnTo>
                      <a:pt x="248" y="657"/>
                    </a:lnTo>
                    <a:lnTo>
                      <a:pt x="248" y="656"/>
                    </a:lnTo>
                    <a:lnTo>
                      <a:pt x="244" y="652"/>
                    </a:lnTo>
                    <a:lnTo>
                      <a:pt x="239" y="648"/>
                    </a:lnTo>
                    <a:lnTo>
                      <a:pt x="231" y="644"/>
                    </a:lnTo>
                    <a:lnTo>
                      <a:pt x="226" y="641"/>
                    </a:lnTo>
                    <a:lnTo>
                      <a:pt x="219" y="638"/>
                    </a:lnTo>
                    <a:lnTo>
                      <a:pt x="215" y="634"/>
                    </a:lnTo>
                    <a:lnTo>
                      <a:pt x="212" y="630"/>
                    </a:lnTo>
                    <a:lnTo>
                      <a:pt x="209" y="622"/>
                    </a:lnTo>
                    <a:lnTo>
                      <a:pt x="208" y="619"/>
                    </a:lnTo>
                    <a:lnTo>
                      <a:pt x="206" y="617"/>
                    </a:lnTo>
                    <a:lnTo>
                      <a:pt x="208" y="615"/>
                    </a:lnTo>
                    <a:lnTo>
                      <a:pt x="212" y="611"/>
                    </a:lnTo>
                    <a:lnTo>
                      <a:pt x="212" y="607"/>
                    </a:lnTo>
                    <a:lnTo>
                      <a:pt x="215" y="605"/>
                    </a:lnTo>
                    <a:lnTo>
                      <a:pt x="219" y="601"/>
                    </a:lnTo>
                    <a:lnTo>
                      <a:pt x="224" y="598"/>
                    </a:lnTo>
                    <a:lnTo>
                      <a:pt x="226" y="592"/>
                    </a:lnTo>
                    <a:lnTo>
                      <a:pt x="224" y="587"/>
                    </a:lnTo>
                    <a:lnTo>
                      <a:pt x="219" y="585"/>
                    </a:lnTo>
                    <a:lnTo>
                      <a:pt x="215" y="583"/>
                    </a:lnTo>
                    <a:lnTo>
                      <a:pt x="213" y="578"/>
                    </a:lnTo>
                    <a:lnTo>
                      <a:pt x="218" y="572"/>
                    </a:lnTo>
                    <a:lnTo>
                      <a:pt x="219" y="567"/>
                    </a:lnTo>
                    <a:lnTo>
                      <a:pt x="216" y="562"/>
                    </a:lnTo>
                    <a:lnTo>
                      <a:pt x="211" y="557"/>
                    </a:lnTo>
                    <a:lnTo>
                      <a:pt x="209" y="553"/>
                    </a:lnTo>
                    <a:lnTo>
                      <a:pt x="208" y="546"/>
                    </a:lnTo>
                    <a:lnTo>
                      <a:pt x="203" y="542"/>
                    </a:lnTo>
                    <a:lnTo>
                      <a:pt x="199" y="534"/>
                    </a:lnTo>
                    <a:lnTo>
                      <a:pt x="198" y="530"/>
                    </a:lnTo>
                    <a:lnTo>
                      <a:pt x="193" y="528"/>
                    </a:lnTo>
                    <a:lnTo>
                      <a:pt x="189" y="529"/>
                    </a:lnTo>
                    <a:lnTo>
                      <a:pt x="183" y="534"/>
                    </a:lnTo>
                    <a:lnTo>
                      <a:pt x="176" y="538"/>
                    </a:lnTo>
                    <a:lnTo>
                      <a:pt x="170" y="543"/>
                    </a:lnTo>
                    <a:lnTo>
                      <a:pt x="163" y="547"/>
                    </a:lnTo>
                    <a:lnTo>
                      <a:pt x="157" y="547"/>
                    </a:lnTo>
                    <a:lnTo>
                      <a:pt x="154" y="548"/>
                    </a:lnTo>
                    <a:lnTo>
                      <a:pt x="152" y="551"/>
                    </a:lnTo>
                    <a:lnTo>
                      <a:pt x="149" y="552"/>
                    </a:lnTo>
                    <a:lnTo>
                      <a:pt x="149" y="554"/>
                    </a:lnTo>
                    <a:lnTo>
                      <a:pt x="146" y="555"/>
                    </a:lnTo>
                    <a:lnTo>
                      <a:pt x="141" y="556"/>
                    </a:lnTo>
                    <a:lnTo>
                      <a:pt x="136" y="559"/>
                    </a:lnTo>
                    <a:lnTo>
                      <a:pt x="133" y="559"/>
                    </a:lnTo>
                    <a:lnTo>
                      <a:pt x="129" y="557"/>
                    </a:lnTo>
                    <a:lnTo>
                      <a:pt x="126" y="555"/>
                    </a:lnTo>
                    <a:lnTo>
                      <a:pt x="124" y="555"/>
                    </a:lnTo>
                    <a:lnTo>
                      <a:pt x="120" y="554"/>
                    </a:lnTo>
                    <a:lnTo>
                      <a:pt x="113" y="551"/>
                    </a:lnTo>
                    <a:lnTo>
                      <a:pt x="108" y="552"/>
                    </a:lnTo>
                    <a:lnTo>
                      <a:pt x="105" y="555"/>
                    </a:lnTo>
                    <a:lnTo>
                      <a:pt x="100" y="555"/>
                    </a:lnTo>
                    <a:lnTo>
                      <a:pt x="98" y="553"/>
                    </a:lnTo>
                    <a:lnTo>
                      <a:pt x="97" y="551"/>
                    </a:lnTo>
                    <a:lnTo>
                      <a:pt x="91" y="548"/>
                    </a:lnTo>
                    <a:lnTo>
                      <a:pt x="88" y="546"/>
                    </a:lnTo>
                    <a:lnTo>
                      <a:pt x="80" y="548"/>
                    </a:lnTo>
                    <a:lnTo>
                      <a:pt x="78" y="546"/>
                    </a:lnTo>
                    <a:lnTo>
                      <a:pt x="75" y="546"/>
                    </a:lnTo>
                    <a:lnTo>
                      <a:pt x="67" y="549"/>
                    </a:lnTo>
                    <a:lnTo>
                      <a:pt x="62" y="551"/>
                    </a:lnTo>
                    <a:lnTo>
                      <a:pt x="59" y="551"/>
                    </a:lnTo>
                    <a:lnTo>
                      <a:pt x="58" y="553"/>
                    </a:lnTo>
                    <a:lnTo>
                      <a:pt x="59" y="557"/>
                    </a:lnTo>
                    <a:lnTo>
                      <a:pt x="54" y="557"/>
                    </a:lnTo>
                    <a:lnTo>
                      <a:pt x="51" y="555"/>
                    </a:lnTo>
                    <a:lnTo>
                      <a:pt x="48" y="555"/>
                    </a:lnTo>
                    <a:lnTo>
                      <a:pt x="45" y="557"/>
                    </a:lnTo>
                    <a:lnTo>
                      <a:pt x="42" y="558"/>
                    </a:lnTo>
                    <a:lnTo>
                      <a:pt x="38" y="558"/>
                    </a:lnTo>
                    <a:lnTo>
                      <a:pt x="36" y="560"/>
                    </a:lnTo>
                    <a:lnTo>
                      <a:pt x="33" y="561"/>
                    </a:lnTo>
                    <a:lnTo>
                      <a:pt x="25" y="560"/>
                    </a:lnTo>
                    <a:lnTo>
                      <a:pt x="21" y="560"/>
                    </a:lnTo>
                    <a:lnTo>
                      <a:pt x="19" y="556"/>
                    </a:lnTo>
                    <a:lnTo>
                      <a:pt x="15" y="556"/>
                    </a:lnTo>
                    <a:lnTo>
                      <a:pt x="9" y="559"/>
                    </a:lnTo>
                    <a:lnTo>
                      <a:pt x="6" y="559"/>
                    </a:lnTo>
                    <a:lnTo>
                      <a:pt x="2" y="558"/>
                    </a:lnTo>
                    <a:lnTo>
                      <a:pt x="2" y="551"/>
                    </a:lnTo>
                    <a:lnTo>
                      <a:pt x="0" y="539"/>
                    </a:lnTo>
                    <a:lnTo>
                      <a:pt x="6" y="520"/>
                    </a:lnTo>
                    <a:lnTo>
                      <a:pt x="10" y="508"/>
                    </a:lnTo>
                    <a:lnTo>
                      <a:pt x="21" y="502"/>
                    </a:lnTo>
                    <a:lnTo>
                      <a:pt x="33" y="501"/>
                    </a:lnTo>
                    <a:lnTo>
                      <a:pt x="38" y="498"/>
                    </a:lnTo>
                    <a:lnTo>
                      <a:pt x="41" y="488"/>
                    </a:lnTo>
                    <a:lnTo>
                      <a:pt x="39" y="483"/>
                    </a:lnTo>
                    <a:lnTo>
                      <a:pt x="29" y="476"/>
                    </a:lnTo>
                    <a:lnTo>
                      <a:pt x="25" y="469"/>
                    </a:lnTo>
                    <a:lnTo>
                      <a:pt x="31" y="462"/>
                    </a:lnTo>
                    <a:lnTo>
                      <a:pt x="39" y="460"/>
                    </a:lnTo>
                    <a:lnTo>
                      <a:pt x="51" y="460"/>
                    </a:lnTo>
                    <a:lnTo>
                      <a:pt x="57" y="455"/>
                    </a:lnTo>
                    <a:lnTo>
                      <a:pt x="54" y="446"/>
                    </a:lnTo>
                    <a:lnTo>
                      <a:pt x="49" y="435"/>
                    </a:lnTo>
                    <a:lnTo>
                      <a:pt x="49" y="429"/>
                    </a:lnTo>
                    <a:lnTo>
                      <a:pt x="55" y="425"/>
                    </a:lnTo>
                    <a:lnTo>
                      <a:pt x="58" y="421"/>
                    </a:lnTo>
                    <a:lnTo>
                      <a:pt x="52" y="417"/>
                    </a:lnTo>
                    <a:lnTo>
                      <a:pt x="39" y="415"/>
                    </a:lnTo>
                    <a:lnTo>
                      <a:pt x="31" y="409"/>
                    </a:lnTo>
                    <a:lnTo>
                      <a:pt x="28" y="404"/>
                    </a:lnTo>
                    <a:lnTo>
                      <a:pt x="29" y="399"/>
                    </a:lnTo>
                    <a:lnTo>
                      <a:pt x="41" y="384"/>
                    </a:lnTo>
                    <a:lnTo>
                      <a:pt x="55" y="361"/>
                    </a:lnTo>
                    <a:lnTo>
                      <a:pt x="65" y="349"/>
                    </a:lnTo>
                    <a:lnTo>
                      <a:pt x="74" y="339"/>
                    </a:lnTo>
                    <a:lnTo>
                      <a:pt x="80" y="337"/>
                    </a:lnTo>
                    <a:lnTo>
                      <a:pt x="85" y="347"/>
                    </a:lnTo>
                    <a:lnTo>
                      <a:pt x="87" y="354"/>
                    </a:lnTo>
                    <a:lnTo>
                      <a:pt x="94" y="362"/>
                    </a:lnTo>
                    <a:lnTo>
                      <a:pt x="105" y="365"/>
                    </a:lnTo>
                    <a:lnTo>
                      <a:pt x="111" y="367"/>
                    </a:lnTo>
                    <a:lnTo>
                      <a:pt x="111" y="371"/>
                    </a:lnTo>
                    <a:lnTo>
                      <a:pt x="108" y="377"/>
                    </a:lnTo>
                    <a:lnTo>
                      <a:pt x="107" y="383"/>
                    </a:lnTo>
                    <a:lnTo>
                      <a:pt x="114" y="390"/>
                    </a:lnTo>
                    <a:lnTo>
                      <a:pt x="121" y="399"/>
                    </a:lnTo>
                    <a:lnTo>
                      <a:pt x="121" y="406"/>
                    </a:lnTo>
                    <a:lnTo>
                      <a:pt x="126" y="413"/>
                    </a:lnTo>
                    <a:lnTo>
                      <a:pt x="140" y="424"/>
                    </a:lnTo>
                    <a:lnTo>
                      <a:pt x="152" y="429"/>
                    </a:lnTo>
                    <a:lnTo>
                      <a:pt x="160" y="431"/>
                    </a:lnTo>
                    <a:lnTo>
                      <a:pt x="175" y="437"/>
                    </a:lnTo>
                    <a:lnTo>
                      <a:pt x="183" y="437"/>
                    </a:lnTo>
                    <a:lnTo>
                      <a:pt x="190" y="436"/>
                    </a:lnTo>
                    <a:lnTo>
                      <a:pt x="201" y="430"/>
                    </a:lnTo>
                    <a:lnTo>
                      <a:pt x="216" y="421"/>
                    </a:lnTo>
                    <a:lnTo>
                      <a:pt x="225" y="420"/>
                    </a:lnTo>
                    <a:lnTo>
                      <a:pt x="235" y="421"/>
                    </a:lnTo>
                    <a:lnTo>
                      <a:pt x="244" y="426"/>
                    </a:lnTo>
                    <a:lnTo>
                      <a:pt x="245" y="434"/>
                    </a:lnTo>
                    <a:lnTo>
                      <a:pt x="242" y="443"/>
                    </a:lnTo>
                    <a:lnTo>
                      <a:pt x="245" y="453"/>
                    </a:lnTo>
                    <a:lnTo>
                      <a:pt x="252" y="459"/>
                    </a:lnTo>
                    <a:lnTo>
                      <a:pt x="261" y="464"/>
                    </a:lnTo>
                    <a:lnTo>
                      <a:pt x="260" y="467"/>
                    </a:lnTo>
                    <a:lnTo>
                      <a:pt x="257" y="471"/>
                    </a:lnTo>
                    <a:lnTo>
                      <a:pt x="247" y="479"/>
                    </a:lnTo>
                    <a:lnTo>
                      <a:pt x="238" y="486"/>
                    </a:lnTo>
                    <a:lnTo>
                      <a:pt x="234" y="492"/>
                    </a:lnTo>
                    <a:lnTo>
                      <a:pt x="232" y="503"/>
                    </a:lnTo>
                    <a:lnTo>
                      <a:pt x="235" y="509"/>
                    </a:lnTo>
                    <a:lnTo>
                      <a:pt x="238" y="514"/>
                    </a:lnTo>
                    <a:lnTo>
                      <a:pt x="244" y="519"/>
                    </a:lnTo>
                    <a:lnTo>
                      <a:pt x="248" y="521"/>
                    </a:lnTo>
                    <a:lnTo>
                      <a:pt x="257" y="522"/>
                    </a:lnTo>
                    <a:lnTo>
                      <a:pt x="265" y="521"/>
                    </a:lnTo>
                    <a:lnTo>
                      <a:pt x="271" y="517"/>
                    </a:lnTo>
                    <a:lnTo>
                      <a:pt x="277" y="509"/>
                    </a:lnTo>
                    <a:lnTo>
                      <a:pt x="281" y="502"/>
                    </a:lnTo>
                    <a:lnTo>
                      <a:pt x="283" y="496"/>
                    </a:lnTo>
                    <a:lnTo>
                      <a:pt x="284" y="493"/>
                    </a:lnTo>
                    <a:lnTo>
                      <a:pt x="287" y="493"/>
                    </a:lnTo>
                    <a:lnTo>
                      <a:pt x="294" y="496"/>
                    </a:lnTo>
                    <a:lnTo>
                      <a:pt x="300" y="502"/>
                    </a:lnTo>
                    <a:lnTo>
                      <a:pt x="310" y="508"/>
                    </a:lnTo>
                    <a:lnTo>
                      <a:pt x="316" y="509"/>
                    </a:lnTo>
                    <a:lnTo>
                      <a:pt x="326" y="508"/>
                    </a:lnTo>
                    <a:lnTo>
                      <a:pt x="332" y="509"/>
                    </a:lnTo>
                    <a:lnTo>
                      <a:pt x="337" y="514"/>
                    </a:lnTo>
                    <a:lnTo>
                      <a:pt x="343" y="521"/>
                    </a:lnTo>
                    <a:lnTo>
                      <a:pt x="349" y="533"/>
                    </a:lnTo>
                    <a:lnTo>
                      <a:pt x="365" y="533"/>
                    </a:lnTo>
                    <a:lnTo>
                      <a:pt x="368" y="535"/>
                    </a:lnTo>
                    <a:lnTo>
                      <a:pt x="373" y="538"/>
                    </a:lnTo>
                    <a:lnTo>
                      <a:pt x="375" y="544"/>
                    </a:lnTo>
                    <a:lnTo>
                      <a:pt x="379" y="553"/>
                    </a:lnTo>
                    <a:lnTo>
                      <a:pt x="388" y="560"/>
                    </a:lnTo>
                    <a:lnTo>
                      <a:pt x="399" y="569"/>
                    </a:lnTo>
                    <a:lnTo>
                      <a:pt x="404" y="569"/>
                    </a:lnTo>
                    <a:lnTo>
                      <a:pt x="415" y="573"/>
                    </a:lnTo>
                    <a:lnTo>
                      <a:pt x="417" y="573"/>
                    </a:lnTo>
                    <a:lnTo>
                      <a:pt x="422" y="571"/>
                    </a:lnTo>
                    <a:lnTo>
                      <a:pt x="431" y="568"/>
                    </a:lnTo>
                    <a:lnTo>
                      <a:pt x="437" y="567"/>
                    </a:lnTo>
                    <a:lnTo>
                      <a:pt x="451" y="567"/>
                    </a:lnTo>
                    <a:lnTo>
                      <a:pt x="466" y="564"/>
                    </a:lnTo>
                    <a:lnTo>
                      <a:pt x="470" y="564"/>
                    </a:lnTo>
                    <a:lnTo>
                      <a:pt x="474" y="566"/>
                    </a:lnTo>
                    <a:lnTo>
                      <a:pt x="474" y="570"/>
                    </a:lnTo>
                    <a:lnTo>
                      <a:pt x="473" y="577"/>
                    </a:lnTo>
                    <a:lnTo>
                      <a:pt x="476" y="579"/>
                    </a:lnTo>
                    <a:lnTo>
                      <a:pt x="480" y="580"/>
                    </a:lnTo>
                    <a:lnTo>
                      <a:pt x="484" y="579"/>
                    </a:lnTo>
                    <a:lnTo>
                      <a:pt x="486" y="577"/>
                    </a:lnTo>
                    <a:lnTo>
                      <a:pt x="487" y="570"/>
                    </a:lnTo>
                    <a:lnTo>
                      <a:pt x="490" y="568"/>
                    </a:lnTo>
                    <a:lnTo>
                      <a:pt x="494" y="567"/>
                    </a:lnTo>
                    <a:lnTo>
                      <a:pt x="509" y="567"/>
                    </a:lnTo>
                    <a:lnTo>
                      <a:pt x="522" y="566"/>
                    </a:lnTo>
                    <a:lnTo>
                      <a:pt x="529" y="561"/>
                    </a:lnTo>
                    <a:lnTo>
                      <a:pt x="535" y="556"/>
                    </a:lnTo>
                    <a:lnTo>
                      <a:pt x="542" y="551"/>
                    </a:lnTo>
                    <a:lnTo>
                      <a:pt x="552" y="549"/>
                    </a:lnTo>
                    <a:lnTo>
                      <a:pt x="562" y="551"/>
                    </a:lnTo>
                    <a:lnTo>
                      <a:pt x="575" y="556"/>
                    </a:lnTo>
                    <a:lnTo>
                      <a:pt x="582" y="563"/>
                    </a:lnTo>
                    <a:lnTo>
                      <a:pt x="589" y="565"/>
                    </a:lnTo>
                    <a:lnTo>
                      <a:pt x="611" y="577"/>
                    </a:lnTo>
                    <a:lnTo>
                      <a:pt x="617" y="577"/>
                    </a:lnTo>
                    <a:lnTo>
                      <a:pt x="620" y="571"/>
                    </a:lnTo>
                    <a:lnTo>
                      <a:pt x="621" y="561"/>
                    </a:lnTo>
                    <a:lnTo>
                      <a:pt x="621" y="554"/>
                    </a:lnTo>
                    <a:lnTo>
                      <a:pt x="622" y="539"/>
                    </a:lnTo>
                    <a:lnTo>
                      <a:pt x="628" y="529"/>
                    </a:lnTo>
                    <a:lnTo>
                      <a:pt x="633" y="521"/>
                    </a:lnTo>
                    <a:lnTo>
                      <a:pt x="631" y="512"/>
                    </a:lnTo>
                    <a:lnTo>
                      <a:pt x="620" y="498"/>
                    </a:lnTo>
                    <a:lnTo>
                      <a:pt x="620" y="490"/>
                    </a:lnTo>
                    <a:lnTo>
                      <a:pt x="628" y="486"/>
                    </a:lnTo>
                    <a:lnTo>
                      <a:pt x="634" y="479"/>
                    </a:lnTo>
                    <a:lnTo>
                      <a:pt x="640" y="470"/>
                    </a:lnTo>
                    <a:lnTo>
                      <a:pt x="643" y="461"/>
                    </a:lnTo>
                    <a:lnTo>
                      <a:pt x="644" y="455"/>
                    </a:lnTo>
                    <a:lnTo>
                      <a:pt x="648" y="451"/>
                    </a:lnTo>
                    <a:lnTo>
                      <a:pt x="653" y="446"/>
                    </a:lnTo>
                    <a:lnTo>
                      <a:pt x="663" y="441"/>
                    </a:lnTo>
                    <a:lnTo>
                      <a:pt x="676" y="438"/>
                    </a:lnTo>
                    <a:lnTo>
                      <a:pt x="682" y="433"/>
                    </a:lnTo>
                    <a:lnTo>
                      <a:pt x="689" y="424"/>
                    </a:lnTo>
                    <a:lnTo>
                      <a:pt x="694" y="413"/>
                    </a:lnTo>
                    <a:lnTo>
                      <a:pt x="702" y="410"/>
                    </a:lnTo>
                    <a:lnTo>
                      <a:pt x="712" y="413"/>
                    </a:lnTo>
                    <a:lnTo>
                      <a:pt x="715" y="416"/>
                    </a:lnTo>
                    <a:lnTo>
                      <a:pt x="720" y="417"/>
                    </a:lnTo>
                    <a:lnTo>
                      <a:pt x="730" y="419"/>
                    </a:lnTo>
                    <a:lnTo>
                      <a:pt x="739" y="425"/>
                    </a:lnTo>
                    <a:lnTo>
                      <a:pt x="746" y="429"/>
                    </a:lnTo>
                    <a:lnTo>
                      <a:pt x="758" y="436"/>
                    </a:lnTo>
                    <a:lnTo>
                      <a:pt x="764" y="440"/>
                    </a:lnTo>
                    <a:lnTo>
                      <a:pt x="771" y="448"/>
                    </a:lnTo>
                    <a:lnTo>
                      <a:pt x="775" y="456"/>
                    </a:lnTo>
                    <a:lnTo>
                      <a:pt x="777" y="462"/>
                    </a:lnTo>
                    <a:lnTo>
                      <a:pt x="775" y="471"/>
                    </a:lnTo>
                    <a:lnTo>
                      <a:pt x="771" y="476"/>
                    </a:lnTo>
                    <a:lnTo>
                      <a:pt x="766" y="481"/>
                    </a:lnTo>
                    <a:lnTo>
                      <a:pt x="759" y="492"/>
                    </a:lnTo>
                    <a:lnTo>
                      <a:pt x="748" y="501"/>
                    </a:lnTo>
                    <a:lnTo>
                      <a:pt x="736" y="501"/>
                    </a:lnTo>
                    <a:lnTo>
                      <a:pt x="733" y="503"/>
                    </a:lnTo>
                    <a:lnTo>
                      <a:pt x="728" y="509"/>
                    </a:lnTo>
                    <a:lnTo>
                      <a:pt x="725" y="514"/>
                    </a:lnTo>
                    <a:lnTo>
                      <a:pt x="720" y="522"/>
                    </a:lnTo>
                    <a:lnTo>
                      <a:pt x="720" y="531"/>
                    </a:lnTo>
                    <a:lnTo>
                      <a:pt x="722" y="537"/>
                    </a:lnTo>
                    <a:lnTo>
                      <a:pt x="726" y="543"/>
                    </a:lnTo>
                    <a:lnTo>
                      <a:pt x="733" y="548"/>
                    </a:lnTo>
                    <a:lnTo>
                      <a:pt x="743" y="557"/>
                    </a:lnTo>
                    <a:lnTo>
                      <a:pt x="748" y="562"/>
                    </a:lnTo>
                    <a:lnTo>
                      <a:pt x="755" y="563"/>
                    </a:lnTo>
                    <a:lnTo>
                      <a:pt x="762" y="561"/>
                    </a:lnTo>
                    <a:lnTo>
                      <a:pt x="766" y="553"/>
                    </a:lnTo>
                    <a:lnTo>
                      <a:pt x="768" y="547"/>
                    </a:lnTo>
                    <a:lnTo>
                      <a:pt x="772" y="543"/>
                    </a:lnTo>
                    <a:lnTo>
                      <a:pt x="782" y="535"/>
                    </a:lnTo>
                    <a:lnTo>
                      <a:pt x="787" y="531"/>
                    </a:lnTo>
                    <a:lnTo>
                      <a:pt x="787" y="523"/>
                    </a:lnTo>
                    <a:lnTo>
                      <a:pt x="788" y="514"/>
                    </a:lnTo>
                    <a:lnTo>
                      <a:pt x="790" y="512"/>
                    </a:lnTo>
                    <a:lnTo>
                      <a:pt x="802" y="512"/>
                    </a:lnTo>
                    <a:lnTo>
                      <a:pt x="815" y="516"/>
                    </a:lnTo>
                    <a:lnTo>
                      <a:pt x="826" y="520"/>
                    </a:lnTo>
                    <a:lnTo>
                      <a:pt x="830" y="521"/>
                    </a:lnTo>
                    <a:lnTo>
                      <a:pt x="833" y="519"/>
                    </a:lnTo>
                    <a:lnTo>
                      <a:pt x="837" y="510"/>
                    </a:lnTo>
                    <a:lnTo>
                      <a:pt x="843" y="501"/>
                    </a:lnTo>
                    <a:lnTo>
                      <a:pt x="850" y="493"/>
                    </a:lnTo>
                    <a:lnTo>
                      <a:pt x="857" y="488"/>
                    </a:lnTo>
                    <a:lnTo>
                      <a:pt x="864" y="482"/>
                    </a:lnTo>
                    <a:lnTo>
                      <a:pt x="869" y="473"/>
                    </a:lnTo>
                    <a:lnTo>
                      <a:pt x="873" y="461"/>
                    </a:lnTo>
                    <a:lnTo>
                      <a:pt x="882" y="457"/>
                    </a:lnTo>
                    <a:lnTo>
                      <a:pt x="893" y="458"/>
                    </a:lnTo>
                    <a:lnTo>
                      <a:pt x="900" y="460"/>
                    </a:lnTo>
                    <a:lnTo>
                      <a:pt x="909" y="465"/>
                    </a:lnTo>
                    <a:lnTo>
                      <a:pt x="921" y="471"/>
                    </a:lnTo>
                    <a:lnTo>
                      <a:pt x="932" y="473"/>
                    </a:lnTo>
                    <a:lnTo>
                      <a:pt x="944" y="473"/>
                    </a:lnTo>
                    <a:lnTo>
                      <a:pt x="954" y="474"/>
                    </a:lnTo>
                    <a:lnTo>
                      <a:pt x="959" y="475"/>
                    </a:lnTo>
                    <a:lnTo>
                      <a:pt x="972" y="477"/>
                    </a:lnTo>
                    <a:lnTo>
                      <a:pt x="983" y="477"/>
                    </a:lnTo>
                    <a:lnTo>
                      <a:pt x="987" y="478"/>
                    </a:lnTo>
                    <a:lnTo>
                      <a:pt x="991" y="479"/>
                    </a:lnTo>
                    <a:lnTo>
                      <a:pt x="997" y="479"/>
                    </a:lnTo>
                    <a:lnTo>
                      <a:pt x="1000" y="477"/>
                    </a:lnTo>
                    <a:lnTo>
                      <a:pt x="1001" y="464"/>
                    </a:lnTo>
                    <a:lnTo>
                      <a:pt x="1004" y="459"/>
                    </a:lnTo>
                    <a:lnTo>
                      <a:pt x="1008" y="455"/>
                    </a:lnTo>
                    <a:lnTo>
                      <a:pt x="1017" y="449"/>
                    </a:lnTo>
                    <a:lnTo>
                      <a:pt x="1023" y="444"/>
                    </a:lnTo>
                    <a:lnTo>
                      <a:pt x="1030" y="437"/>
                    </a:lnTo>
                    <a:lnTo>
                      <a:pt x="1037" y="427"/>
                    </a:lnTo>
                    <a:lnTo>
                      <a:pt x="1044" y="422"/>
                    </a:lnTo>
                    <a:lnTo>
                      <a:pt x="1059" y="417"/>
                    </a:lnTo>
                    <a:lnTo>
                      <a:pt x="1062" y="413"/>
                    </a:lnTo>
                    <a:lnTo>
                      <a:pt x="1065" y="408"/>
                    </a:lnTo>
                    <a:lnTo>
                      <a:pt x="1067" y="403"/>
                    </a:lnTo>
                    <a:lnTo>
                      <a:pt x="1072" y="400"/>
                    </a:lnTo>
                    <a:lnTo>
                      <a:pt x="1076" y="398"/>
                    </a:lnTo>
                    <a:lnTo>
                      <a:pt x="1080" y="397"/>
                    </a:lnTo>
                    <a:lnTo>
                      <a:pt x="1085" y="396"/>
                    </a:lnTo>
                    <a:lnTo>
                      <a:pt x="1088" y="393"/>
                    </a:lnTo>
                    <a:lnTo>
                      <a:pt x="1103" y="393"/>
                    </a:lnTo>
                    <a:lnTo>
                      <a:pt x="1112" y="390"/>
                    </a:lnTo>
                    <a:lnTo>
                      <a:pt x="1116" y="383"/>
                    </a:lnTo>
                    <a:lnTo>
                      <a:pt x="1121" y="373"/>
                    </a:lnTo>
                    <a:lnTo>
                      <a:pt x="1125" y="366"/>
                    </a:lnTo>
                    <a:lnTo>
                      <a:pt x="1131" y="363"/>
                    </a:lnTo>
                    <a:lnTo>
                      <a:pt x="1139" y="361"/>
                    </a:lnTo>
                    <a:lnTo>
                      <a:pt x="1148" y="361"/>
                    </a:lnTo>
                    <a:lnTo>
                      <a:pt x="1155" y="357"/>
                    </a:lnTo>
                    <a:lnTo>
                      <a:pt x="1157" y="352"/>
                    </a:lnTo>
                    <a:lnTo>
                      <a:pt x="1160" y="346"/>
                    </a:lnTo>
                    <a:lnTo>
                      <a:pt x="1161" y="339"/>
                    </a:lnTo>
                    <a:lnTo>
                      <a:pt x="1161" y="328"/>
                    </a:lnTo>
                    <a:lnTo>
                      <a:pt x="1154" y="320"/>
                    </a:lnTo>
                    <a:lnTo>
                      <a:pt x="1154" y="313"/>
                    </a:lnTo>
                    <a:lnTo>
                      <a:pt x="1161" y="307"/>
                    </a:lnTo>
                    <a:lnTo>
                      <a:pt x="1164" y="300"/>
                    </a:lnTo>
                    <a:lnTo>
                      <a:pt x="1167" y="292"/>
                    </a:lnTo>
                    <a:lnTo>
                      <a:pt x="1164" y="283"/>
                    </a:lnTo>
                    <a:lnTo>
                      <a:pt x="1163" y="273"/>
                    </a:lnTo>
                    <a:lnTo>
                      <a:pt x="1165" y="262"/>
                    </a:lnTo>
                    <a:lnTo>
                      <a:pt x="1167" y="259"/>
                    </a:lnTo>
                    <a:lnTo>
                      <a:pt x="1167" y="253"/>
                    </a:lnTo>
                    <a:lnTo>
                      <a:pt x="1163" y="246"/>
                    </a:lnTo>
                    <a:lnTo>
                      <a:pt x="1158" y="241"/>
                    </a:lnTo>
                    <a:lnTo>
                      <a:pt x="1148" y="237"/>
                    </a:lnTo>
                    <a:lnTo>
                      <a:pt x="1142" y="233"/>
                    </a:lnTo>
                    <a:lnTo>
                      <a:pt x="1139" y="229"/>
                    </a:lnTo>
                    <a:lnTo>
                      <a:pt x="1128" y="225"/>
                    </a:lnTo>
                    <a:lnTo>
                      <a:pt x="1121" y="214"/>
                    </a:lnTo>
                    <a:lnTo>
                      <a:pt x="1124" y="212"/>
                    </a:lnTo>
                    <a:lnTo>
                      <a:pt x="1129" y="208"/>
                    </a:lnTo>
                    <a:lnTo>
                      <a:pt x="1135" y="206"/>
                    </a:lnTo>
                    <a:lnTo>
                      <a:pt x="1141" y="203"/>
                    </a:lnTo>
                    <a:lnTo>
                      <a:pt x="1144" y="203"/>
                    </a:lnTo>
                    <a:lnTo>
                      <a:pt x="1152" y="207"/>
                    </a:lnTo>
                    <a:lnTo>
                      <a:pt x="1160" y="210"/>
                    </a:lnTo>
                    <a:lnTo>
                      <a:pt x="1164" y="214"/>
                    </a:lnTo>
                    <a:lnTo>
                      <a:pt x="1170" y="216"/>
                    </a:lnTo>
                    <a:lnTo>
                      <a:pt x="1177" y="218"/>
                    </a:lnTo>
                    <a:lnTo>
                      <a:pt x="1186" y="226"/>
                    </a:lnTo>
                    <a:lnTo>
                      <a:pt x="1196" y="236"/>
                    </a:lnTo>
                    <a:lnTo>
                      <a:pt x="1199" y="244"/>
                    </a:lnTo>
                    <a:lnTo>
                      <a:pt x="1200" y="252"/>
                    </a:lnTo>
                    <a:lnTo>
                      <a:pt x="1203" y="258"/>
                    </a:lnTo>
                    <a:lnTo>
                      <a:pt x="1207" y="263"/>
                    </a:lnTo>
                    <a:lnTo>
                      <a:pt x="1210" y="265"/>
                    </a:lnTo>
                    <a:lnTo>
                      <a:pt x="1219" y="263"/>
                    </a:lnTo>
                    <a:lnTo>
                      <a:pt x="1229" y="263"/>
                    </a:lnTo>
                    <a:lnTo>
                      <a:pt x="1239" y="259"/>
                    </a:lnTo>
                    <a:lnTo>
                      <a:pt x="1248" y="256"/>
                    </a:lnTo>
                    <a:lnTo>
                      <a:pt x="1256" y="252"/>
                    </a:lnTo>
                    <a:lnTo>
                      <a:pt x="1265" y="247"/>
                    </a:lnTo>
                    <a:lnTo>
                      <a:pt x="1273" y="245"/>
                    </a:lnTo>
                    <a:lnTo>
                      <a:pt x="1285" y="240"/>
                    </a:lnTo>
                    <a:lnTo>
                      <a:pt x="1282" y="237"/>
                    </a:lnTo>
                    <a:lnTo>
                      <a:pt x="1281" y="227"/>
                    </a:lnTo>
                    <a:lnTo>
                      <a:pt x="1281" y="222"/>
                    </a:lnTo>
                    <a:lnTo>
                      <a:pt x="1282" y="216"/>
                    </a:lnTo>
                    <a:lnTo>
                      <a:pt x="1281" y="210"/>
                    </a:lnTo>
                    <a:lnTo>
                      <a:pt x="1281" y="206"/>
                    </a:lnTo>
                    <a:lnTo>
                      <a:pt x="1288" y="201"/>
                    </a:lnTo>
                    <a:lnTo>
                      <a:pt x="1292" y="195"/>
                    </a:lnTo>
                    <a:lnTo>
                      <a:pt x="1295" y="191"/>
                    </a:lnTo>
                    <a:lnTo>
                      <a:pt x="1299" y="188"/>
                    </a:lnTo>
                    <a:lnTo>
                      <a:pt x="1305" y="184"/>
                    </a:lnTo>
                    <a:lnTo>
                      <a:pt x="1309" y="178"/>
                    </a:lnTo>
                    <a:lnTo>
                      <a:pt x="1312" y="172"/>
                    </a:lnTo>
                    <a:lnTo>
                      <a:pt x="1315" y="168"/>
                    </a:lnTo>
                    <a:lnTo>
                      <a:pt x="1315" y="156"/>
                    </a:lnTo>
                    <a:lnTo>
                      <a:pt x="1318" y="150"/>
                    </a:lnTo>
                    <a:lnTo>
                      <a:pt x="1320" y="142"/>
                    </a:lnTo>
                    <a:lnTo>
                      <a:pt x="1321" y="136"/>
                    </a:lnTo>
                    <a:lnTo>
                      <a:pt x="1324" y="128"/>
                    </a:lnTo>
                    <a:lnTo>
                      <a:pt x="1321" y="119"/>
                    </a:lnTo>
                    <a:lnTo>
                      <a:pt x="1311" y="112"/>
                    </a:lnTo>
                    <a:lnTo>
                      <a:pt x="1309" y="107"/>
                    </a:lnTo>
                    <a:lnTo>
                      <a:pt x="1314" y="98"/>
                    </a:lnTo>
                    <a:lnTo>
                      <a:pt x="1318" y="91"/>
                    </a:lnTo>
                    <a:lnTo>
                      <a:pt x="1322" y="86"/>
                    </a:lnTo>
                    <a:lnTo>
                      <a:pt x="1322" y="80"/>
                    </a:lnTo>
                    <a:lnTo>
                      <a:pt x="1317" y="72"/>
                    </a:lnTo>
                    <a:lnTo>
                      <a:pt x="1312" y="65"/>
                    </a:lnTo>
                    <a:lnTo>
                      <a:pt x="1307" y="62"/>
                    </a:lnTo>
                    <a:lnTo>
                      <a:pt x="1302" y="61"/>
                    </a:lnTo>
                    <a:lnTo>
                      <a:pt x="1308" y="55"/>
                    </a:lnTo>
                    <a:lnTo>
                      <a:pt x="1311" y="56"/>
                    </a:lnTo>
                    <a:lnTo>
                      <a:pt x="1321" y="59"/>
                    </a:lnTo>
                    <a:lnTo>
                      <a:pt x="1335" y="67"/>
                    </a:lnTo>
                    <a:lnTo>
                      <a:pt x="1344" y="72"/>
                    </a:lnTo>
                    <a:lnTo>
                      <a:pt x="1353" y="75"/>
                    </a:lnTo>
                    <a:lnTo>
                      <a:pt x="1361" y="77"/>
                    </a:lnTo>
                    <a:lnTo>
                      <a:pt x="1371" y="77"/>
                    </a:lnTo>
                    <a:lnTo>
                      <a:pt x="1380" y="73"/>
                    </a:lnTo>
                    <a:lnTo>
                      <a:pt x="1387" y="69"/>
                    </a:lnTo>
                    <a:lnTo>
                      <a:pt x="1399" y="64"/>
                    </a:lnTo>
                    <a:lnTo>
                      <a:pt x="1413" y="55"/>
                    </a:lnTo>
                    <a:lnTo>
                      <a:pt x="1422" y="45"/>
                    </a:lnTo>
                    <a:lnTo>
                      <a:pt x="1425" y="35"/>
                    </a:lnTo>
                    <a:lnTo>
                      <a:pt x="1430" y="25"/>
                    </a:lnTo>
                    <a:lnTo>
                      <a:pt x="1438" y="16"/>
                    </a:lnTo>
                    <a:lnTo>
                      <a:pt x="1448" y="16"/>
                    </a:lnTo>
                    <a:lnTo>
                      <a:pt x="1453" y="18"/>
                    </a:lnTo>
                    <a:lnTo>
                      <a:pt x="1453" y="28"/>
                    </a:lnTo>
                    <a:lnTo>
                      <a:pt x="1458" y="31"/>
                    </a:lnTo>
                    <a:lnTo>
                      <a:pt x="1461" y="30"/>
                    </a:lnTo>
                    <a:lnTo>
                      <a:pt x="1468" y="30"/>
                    </a:lnTo>
                    <a:lnTo>
                      <a:pt x="1474" y="29"/>
                    </a:lnTo>
                    <a:lnTo>
                      <a:pt x="1478" y="22"/>
                    </a:lnTo>
                    <a:lnTo>
                      <a:pt x="1485" y="20"/>
                    </a:lnTo>
                    <a:lnTo>
                      <a:pt x="1485" y="19"/>
                    </a:lnTo>
                    <a:lnTo>
                      <a:pt x="1484" y="18"/>
                    </a:lnTo>
                    <a:lnTo>
                      <a:pt x="1482" y="13"/>
                    </a:lnTo>
                    <a:lnTo>
                      <a:pt x="1485" y="9"/>
                    </a:lnTo>
                    <a:lnTo>
                      <a:pt x="1485" y="6"/>
                    </a:lnTo>
                    <a:lnTo>
                      <a:pt x="1491" y="2"/>
                    </a:lnTo>
                    <a:lnTo>
                      <a:pt x="1495" y="0"/>
                    </a:lnTo>
                    <a:lnTo>
                      <a:pt x="1500" y="0"/>
                    </a:lnTo>
                    <a:lnTo>
                      <a:pt x="1507" y="2"/>
                    </a:lnTo>
                    <a:lnTo>
                      <a:pt x="1512" y="3"/>
                    </a:lnTo>
                    <a:lnTo>
                      <a:pt x="1515" y="7"/>
                    </a:lnTo>
                    <a:lnTo>
                      <a:pt x="1524" y="8"/>
                    </a:lnTo>
                    <a:lnTo>
                      <a:pt x="1531" y="11"/>
                    </a:lnTo>
                    <a:lnTo>
                      <a:pt x="1534" y="11"/>
                    </a:lnTo>
                    <a:lnTo>
                      <a:pt x="1538" y="9"/>
                    </a:lnTo>
                    <a:lnTo>
                      <a:pt x="1543" y="8"/>
                    </a:lnTo>
                    <a:lnTo>
                      <a:pt x="1546" y="7"/>
                    </a:lnTo>
                    <a:lnTo>
                      <a:pt x="1553" y="4"/>
                    </a:lnTo>
                    <a:lnTo>
                      <a:pt x="1556" y="3"/>
                    </a:lnTo>
                    <a:lnTo>
                      <a:pt x="1560" y="2"/>
                    </a:lnTo>
                    <a:lnTo>
                      <a:pt x="1563" y="2"/>
                    </a:lnTo>
                    <a:lnTo>
                      <a:pt x="1573" y="5"/>
                    </a:lnTo>
                    <a:lnTo>
                      <a:pt x="1590" y="1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ES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286" name="Freeform 129"/>
            <p:cNvSpPr>
              <a:spLocks/>
            </p:cNvSpPr>
            <p:nvPr/>
          </p:nvSpPr>
          <p:spPr bwMode="auto">
            <a:xfrm>
              <a:off x="1526544" y="1468768"/>
              <a:ext cx="513362" cy="798511"/>
            </a:xfrm>
            <a:custGeom>
              <a:avLst/>
              <a:gdLst>
                <a:gd name="T0" fmla="*/ 0 w 835"/>
                <a:gd name="T1" fmla="*/ 0 h 1045"/>
                <a:gd name="T2" fmla="*/ 0 w 835"/>
                <a:gd name="T3" fmla="*/ 0 h 1045"/>
                <a:gd name="T4" fmla="*/ 0 w 835"/>
                <a:gd name="T5" fmla="*/ 0 h 1045"/>
                <a:gd name="T6" fmla="*/ 0 w 835"/>
                <a:gd name="T7" fmla="*/ 0 h 1045"/>
                <a:gd name="T8" fmla="*/ 0 w 835"/>
                <a:gd name="T9" fmla="*/ 0 h 1045"/>
                <a:gd name="T10" fmla="*/ 0 w 835"/>
                <a:gd name="T11" fmla="*/ 0 h 1045"/>
                <a:gd name="T12" fmla="*/ 0 w 835"/>
                <a:gd name="T13" fmla="*/ 0 h 1045"/>
                <a:gd name="T14" fmla="*/ 0 w 835"/>
                <a:gd name="T15" fmla="*/ 0 h 1045"/>
                <a:gd name="T16" fmla="*/ 0 w 835"/>
                <a:gd name="T17" fmla="*/ 0 h 1045"/>
                <a:gd name="T18" fmla="*/ 0 w 835"/>
                <a:gd name="T19" fmla="*/ 0 h 1045"/>
                <a:gd name="T20" fmla="*/ 0 w 835"/>
                <a:gd name="T21" fmla="*/ 0 h 1045"/>
                <a:gd name="T22" fmla="*/ 0 w 835"/>
                <a:gd name="T23" fmla="*/ 0 h 1045"/>
                <a:gd name="T24" fmla="*/ 0 w 835"/>
                <a:gd name="T25" fmla="*/ 0 h 1045"/>
                <a:gd name="T26" fmla="*/ 0 w 835"/>
                <a:gd name="T27" fmla="*/ 0 h 1045"/>
                <a:gd name="T28" fmla="*/ 0 w 835"/>
                <a:gd name="T29" fmla="*/ 0 h 1045"/>
                <a:gd name="T30" fmla="*/ 0 w 835"/>
                <a:gd name="T31" fmla="*/ 0 h 1045"/>
                <a:gd name="T32" fmla="*/ 0 w 835"/>
                <a:gd name="T33" fmla="*/ 0 h 1045"/>
                <a:gd name="T34" fmla="*/ 0 w 835"/>
                <a:gd name="T35" fmla="*/ 0 h 1045"/>
                <a:gd name="T36" fmla="*/ 0 w 835"/>
                <a:gd name="T37" fmla="*/ 0 h 1045"/>
                <a:gd name="T38" fmla="*/ 0 w 835"/>
                <a:gd name="T39" fmla="*/ 0 h 1045"/>
                <a:gd name="T40" fmla="*/ 0 w 835"/>
                <a:gd name="T41" fmla="*/ 0 h 1045"/>
                <a:gd name="T42" fmla="*/ 0 w 835"/>
                <a:gd name="T43" fmla="*/ 0 h 1045"/>
                <a:gd name="T44" fmla="*/ 0 w 835"/>
                <a:gd name="T45" fmla="*/ 0 h 1045"/>
                <a:gd name="T46" fmla="*/ 0 w 835"/>
                <a:gd name="T47" fmla="*/ 0 h 1045"/>
                <a:gd name="T48" fmla="*/ 0 w 835"/>
                <a:gd name="T49" fmla="*/ 0 h 1045"/>
                <a:gd name="T50" fmla="*/ 0 w 835"/>
                <a:gd name="T51" fmla="*/ 0 h 1045"/>
                <a:gd name="T52" fmla="*/ 0 w 835"/>
                <a:gd name="T53" fmla="*/ 0 h 1045"/>
                <a:gd name="T54" fmla="*/ 0 w 835"/>
                <a:gd name="T55" fmla="*/ 0 h 1045"/>
                <a:gd name="T56" fmla="*/ 0 w 835"/>
                <a:gd name="T57" fmla="*/ 0 h 1045"/>
                <a:gd name="T58" fmla="*/ 0 w 835"/>
                <a:gd name="T59" fmla="*/ 0 h 1045"/>
                <a:gd name="T60" fmla="*/ 0 w 835"/>
                <a:gd name="T61" fmla="*/ 0 h 1045"/>
                <a:gd name="T62" fmla="*/ 0 w 835"/>
                <a:gd name="T63" fmla="*/ 0 h 1045"/>
                <a:gd name="T64" fmla="*/ 0 w 835"/>
                <a:gd name="T65" fmla="*/ 0 h 1045"/>
                <a:gd name="T66" fmla="*/ 0 w 835"/>
                <a:gd name="T67" fmla="*/ 0 h 1045"/>
                <a:gd name="T68" fmla="*/ 0 w 835"/>
                <a:gd name="T69" fmla="*/ 0 h 1045"/>
                <a:gd name="T70" fmla="*/ 0 w 835"/>
                <a:gd name="T71" fmla="*/ 0 h 1045"/>
                <a:gd name="T72" fmla="*/ 0 w 835"/>
                <a:gd name="T73" fmla="*/ 0 h 1045"/>
                <a:gd name="T74" fmla="*/ 0 w 835"/>
                <a:gd name="T75" fmla="*/ 0 h 1045"/>
                <a:gd name="T76" fmla="*/ 0 w 835"/>
                <a:gd name="T77" fmla="*/ 0 h 1045"/>
                <a:gd name="T78" fmla="*/ 0 w 835"/>
                <a:gd name="T79" fmla="*/ 0 h 1045"/>
                <a:gd name="T80" fmla="*/ 0 w 835"/>
                <a:gd name="T81" fmla="*/ 0 h 1045"/>
                <a:gd name="T82" fmla="*/ 0 w 835"/>
                <a:gd name="T83" fmla="*/ 0 h 1045"/>
                <a:gd name="T84" fmla="*/ 0 w 835"/>
                <a:gd name="T85" fmla="*/ 0 h 1045"/>
                <a:gd name="T86" fmla="*/ 0 w 835"/>
                <a:gd name="T87" fmla="*/ 0 h 1045"/>
                <a:gd name="T88" fmla="*/ 0 w 835"/>
                <a:gd name="T89" fmla="*/ 0 h 1045"/>
                <a:gd name="T90" fmla="*/ 0 w 835"/>
                <a:gd name="T91" fmla="*/ 0 h 1045"/>
                <a:gd name="T92" fmla="*/ 0 w 835"/>
                <a:gd name="T93" fmla="*/ 0 h 1045"/>
                <a:gd name="T94" fmla="*/ 0 w 835"/>
                <a:gd name="T95" fmla="*/ 0 h 1045"/>
                <a:gd name="T96" fmla="*/ 0 w 835"/>
                <a:gd name="T97" fmla="*/ 0 h 1045"/>
                <a:gd name="T98" fmla="*/ 0 w 835"/>
                <a:gd name="T99" fmla="*/ 0 h 1045"/>
                <a:gd name="T100" fmla="*/ 0 w 835"/>
                <a:gd name="T101" fmla="*/ 0 h 1045"/>
                <a:gd name="T102" fmla="*/ 0 w 835"/>
                <a:gd name="T103" fmla="*/ 0 h 1045"/>
                <a:gd name="T104" fmla="*/ 0 w 835"/>
                <a:gd name="T105" fmla="*/ 0 h 1045"/>
                <a:gd name="T106" fmla="*/ 0 w 835"/>
                <a:gd name="T107" fmla="*/ 0 h 1045"/>
                <a:gd name="T108" fmla="*/ 0 w 835"/>
                <a:gd name="T109" fmla="*/ 0 h 1045"/>
                <a:gd name="T110" fmla="*/ 0 w 835"/>
                <a:gd name="T111" fmla="*/ 0 h 1045"/>
                <a:gd name="T112" fmla="*/ 0 w 835"/>
                <a:gd name="T113" fmla="*/ 0 h 1045"/>
                <a:gd name="T114" fmla="*/ 0 w 835"/>
                <a:gd name="T115" fmla="*/ 0 h 1045"/>
                <a:gd name="T116" fmla="*/ 0 w 835"/>
                <a:gd name="T117" fmla="*/ 0 h 1045"/>
                <a:gd name="T118" fmla="*/ 0 w 835"/>
                <a:gd name="T119" fmla="*/ 0 h 1045"/>
                <a:gd name="T120" fmla="*/ 0 w 835"/>
                <a:gd name="T121" fmla="*/ 0 h 104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35"/>
                <a:gd name="T184" fmla="*/ 0 h 1045"/>
                <a:gd name="T185" fmla="*/ 835 w 835"/>
                <a:gd name="T186" fmla="*/ 1045 h 104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35" h="1045">
                  <a:moveTo>
                    <a:pt x="525" y="3"/>
                  </a:moveTo>
                  <a:lnTo>
                    <a:pt x="525" y="5"/>
                  </a:lnTo>
                  <a:lnTo>
                    <a:pt x="527" y="5"/>
                  </a:lnTo>
                  <a:lnTo>
                    <a:pt x="527" y="7"/>
                  </a:lnTo>
                  <a:lnTo>
                    <a:pt x="528" y="8"/>
                  </a:lnTo>
                  <a:lnTo>
                    <a:pt x="534" y="8"/>
                  </a:lnTo>
                  <a:lnTo>
                    <a:pt x="532" y="6"/>
                  </a:lnTo>
                  <a:lnTo>
                    <a:pt x="531" y="5"/>
                  </a:lnTo>
                  <a:lnTo>
                    <a:pt x="531" y="4"/>
                  </a:lnTo>
                  <a:lnTo>
                    <a:pt x="534" y="2"/>
                  </a:lnTo>
                  <a:lnTo>
                    <a:pt x="537" y="0"/>
                  </a:lnTo>
                  <a:lnTo>
                    <a:pt x="538" y="0"/>
                  </a:lnTo>
                  <a:lnTo>
                    <a:pt x="540" y="3"/>
                  </a:lnTo>
                  <a:lnTo>
                    <a:pt x="541" y="4"/>
                  </a:lnTo>
                  <a:lnTo>
                    <a:pt x="544" y="4"/>
                  </a:lnTo>
                  <a:lnTo>
                    <a:pt x="544" y="3"/>
                  </a:lnTo>
                  <a:lnTo>
                    <a:pt x="545" y="2"/>
                  </a:lnTo>
                  <a:lnTo>
                    <a:pt x="545" y="1"/>
                  </a:lnTo>
                  <a:lnTo>
                    <a:pt x="550" y="2"/>
                  </a:lnTo>
                  <a:lnTo>
                    <a:pt x="557" y="2"/>
                  </a:lnTo>
                  <a:lnTo>
                    <a:pt x="557" y="3"/>
                  </a:lnTo>
                  <a:lnTo>
                    <a:pt x="568" y="3"/>
                  </a:lnTo>
                  <a:lnTo>
                    <a:pt x="568" y="4"/>
                  </a:lnTo>
                  <a:lnTo>
                    <a:pt x="577" y="4"/>
                  </a:lnTo>
                  <a:lnTo>
                    <a:pt x="583" y="6"/>
                  </a:lnTo>
                  <a:lnTo>
                    <a:pt x="603" y="16"/>
                  </a:lnTo>
                  <a:lnTo>
                    <a:pt x="616" y="19"/>
                  </a:lnTo>
                  <a:lnTo>
                    <a:pt x="630" y="23"/>
                  </a:lnTo>
                  <a:lnTo>
                    <a:pt x="642" y="29"/>
                  </a:lnTo>
                  <a:lnTo>
                    <a:pt x="659" y="33"/>
                  </a:lnTo>
                  <a:lnTo>
                    <a:pt x="681" y="39"/>
                  </a:lnTo>
                  <a:lnTo>
                    <a:pt x="695" y="40"/>
                  </a:lnTo>
                  <a:lnTo>
                    <a:pt x="704" y="37"/>
                  </a:lnTo>
                  <a:lnTo>
                    <a:pt x="715" y="36"/>
                  </a:lnTo>
                  <a:lnTo>
                    <a:pt x="734" y="40"/>
                  </a:lnTo>
                  <a:lnTo>
                    <a:pt x="743" y="39"/>
                  </a:lnTo>
                  <a:lnTo>
                    <a:pt x="758" y="40"/>
                  </a:lnTo>
                  <a:lnTo>
                    <a:pt x="773" y="39"/>
                  </a:lnTo>
                  <a:lnTo>
                    <a:pt x="802" y="37"/>
                  </a:lnTo>
                  <a:lnTo>
                    <a:pt x="822" y="38"/>
                  </a:lnTo>
                  <a:lnTo>
                    <a:pt x="822" y="49"/>
                  </a:lnTo>
                  <a:lnTo>
                    <a:pt x="820" y="51"/>
                  </a:lnTo>
                  <a:lnTo>
                    <a:pt x="818" y="53"/>
                  </a:lnTo>
                  <a:lnTo>
                    <a:pt x="816" y="55"/>
                  </a:lnTo>
                  <a:lnTo>
                    <a:pt x="815" y="58"/>
                  </a:lnTo>
                  <a:lnTo>
                    <a:pt x="815" y="60"/>
                  </a:lnTo>
                  <a:lnTo>
                    <a:pt x="813" y="64"/>
                  </a:lnTo>
                  <a:lnTo>
                    <a:pt x="812" y="67"/>
                  </a:lnTo>
                  <a:lnTo>
                    <a:pt x="812" y="69"/>
                  </a:lnTo>
                  <a:lnTo>
                    <a:pt x="806" y="73"/>
                  </a:lnTo>
                  <a:lnTo>
                    <a:pt x="802" y="75"/>
                  </a:lnTo>
                  <a:lnTo>
                    <a:pt x="797" y="76"/>
                  </a:lnTo>
                  <a:lnTo>
                    <a:pt x="792" y="77"/>
                  </a:lnTo>
                  <a:lnTo>
                    <a:pt x="782" y="77"/>
                  </a:lnTo>
                  <a:lnTo>
                    <a:pt x="777" y="79"/>
                  </a:lnTo>
                  <a:lnTo>
                    <a:pt x="774" y="80"/>
                  </a:lnTo>
                  <a:lnTo>
                    <a:pt x="773" y="81"/>
                  </a:lnTo>
                  <a:lnTo>
                    <a:pt x="771" y="83"/>
                  </a:lnTo>
                  <a:lnTo>
                    <a:pt x="773" y="85"/>
                  </a:lnTo>
                  <a:lnTo>
                    <a:pt x="773" y="86"/>
                  </a:lnTo>
                  <a:lnTo>
                    <a:pt x="777" y="88"/>
                  </a:lnTo>
                  <a:lnTo>
                    <a:pt x="782" y="90"/>
                  </a:lnTo>
                  <a:lnTo>
                    <a:pt x="782" y="97"/>
                  </a:lnTo>
                  <a:lnTo>
                    <a:pt x="779" y="99"/>
                  </a:lnTo>
                  <a:lnTo>
                    <a:pt x="777" y="103"/>
                  </a:lnTo>
                  <a:lnTo>
                    <a:pt x="776" y="105"/>
                  </a:lnTo>
                  <a:lnTo>
                    <a:pt x="776" y="116"/>
                  </a:lnTo>
                  <a:lnTo>
                    <a:pt x="777" y="118"/>
                  </a:lnTo>
                  <a:lnTo>
                    <a:pt x="779" y="119"/>
                  </a:lnTo>
                  <a:lnTo>
                    <a:pt x="782" y="121"/>
                  </a:lnTo>
                  <a:lnTo>
                    <a:pt x="783" y="122"/>
                  </a:lnTo>
                  <a:lnTo>
                    <a:pt x="783" y="124"/>
                  </a:lnTo>
                  <a:lnTo>
                    <a:pt x="780" y="129"/>
                  </a:lnTo>
                  <a:lnTo>
                    <a:pt x="773" y="132"/>
                  </a:lnTo>
                  <a:lnTo>
                    <a:pt x="770" y="135"/>
                  </a:lnTo>
                  <a:lnTo>
                    <a:pt x="769" y="138"/>
                  </a:lnTo>
                  <a:lnTo>
                    <a:pt x="767" y="140"/>
                  </a:lnTo>
                  <a:lnTo>
                    <a:pt x="763" y="147"/>
                  </a:lnTo>
                  <a:lnTo>
                    <a:pt x="760" y="153"/>
                  </a:lnTo>
                  <a:lnTo>
                    <a:pt x="761" y="157"/>
                  </a:lnTo>
                  <a:lnTo>
                    <a:pt x="764" y="159"/>
                  </a:lnTo>
                  <a:lnTo>
                    <a:pt x="770" y="162"/>
                  </a:lnTo>
                  <a:lnTo>
                    <a:pt x="774" y="165"/>
                  </a:lnTo>
                  <a:lnTo>
                    <a:pt x="777" y="167"/>
                  </a:lnTo>
                  <a:lnTo>
                    <a:pt x="782" y="171"/>
                  </a:lnTo>
                  <a:lnTo>
                    <a:pt x="783" y="174"/>
                  </a:lnTo>
                  <a:lnTo>
                    <a:pt x="784" y="178"/>
                  </a:lnTo>
                  <a:lnTo>
                    <a:pt x="783" y="181"/>
                  </a:lnTo>
                  <a:lnTo>
                    <a:pt x="783" y="185"/>
                  </a:lnTo>
                  <a:lnTo>
                    <a:pt x="784" y="187"/>
                  </a:lnTo>
                  <a:lnTo>
                    <a:pt x="786" y="191"/>
                  </a:lnTo>
                  <a:lnTo>
                    <a:pt x="789" y="194"/>
                  </a:lnTo>
                  <a:lnTo>
                    <a:pt x="792" y="201"/>
                  </a:lnTo>
                  <a:lnTo>
                    <a:pt x="807" y="217"/>
                  </a:lnTo>
                  <a:lnTo>
                    <a:pt x="809" y="219"/>
                  </a:lnTo>
                  <a:lnTo>
                    <a:pt x="809" y="221"/>
                  </a:lnTo>
                  <a:lnTo>
                    <a:pt x="789" y="231"/>
                  </a:lnTo>
                  <a:lnTo>
                    <a:pt x="779" y="238"/>
                  </a:lnTo>
                  <a:lnTo>
                    <a:pt x="773" y="246"/>
                  </a:lnTo>
                  <a:lnTo>
                    <a:pt x="770" y="250"/>
                  </a:lnTo>
                  <a:lnTo>
                    <a:pt x="779" y="248"/>
                  </a:lnTo>
                  <a:lnTo>
                    <a:pt x="790" y="247"/>
                  </a:lnTo>
                  <a:lnTo>
                    <a:pt x="805" y="247"/>
                  </a:lnTo>
                  <a:lnTo>
                    <a:pt x="816" y="250"/>
                  </a:lnTo>
                  <a:lnTo>
                    <a:pt x="826" y="252"/>
                  </a:lnTo>
                  <a:lnTo>
                    <a:pt x="832" y="256"/>
                  </a:lnTo>
                  <a:lnTo>
                    <a:pt x="835" y="261"/>
                  </a:lnTo>
                  <a:lnTo>
                    <a:pt x="830" y="265"/>
                  </a:lnTo>
                  <a:lnTo>
                    <a:pt x="828" y="268"/>
                  </a:lnTo>
                  <a:lnTo>
                    <a:pt x="825" y="270"/>
                  </a:lnTo>
                  <a:lnTo>
                    <a:pt x="822" y="272"/>
                  </a:lnTo>
                  <a:lnTo>
                    <a:pt x="815" y="273"/>
                  </a:lnTo>
                  <a:lnTo>
                    <a:pt x="810" y="276"/>
                  </a:lnTo>
                  <a:lnTo>
                    <a:pt x="807" y="281"/>
                  </a:lnTo>
                  <a:lnTo>
                    <a:pt x="803" y="287"/>
                  </a:lnTo>
                  <a:lnTo>
                    <a:pt x="799" y="290"/>
                  </a:lnTo>
                  <a:lnTo>
                    <a:pt x="796" y="295"/>
                  </a:lnTo>
                  <a:lnTo>
                    <a:pt x="794" y="301"/>
                  </a:lnTo>
                  <a:lnTo>
                    <a:pt x="805" y="317"/>
                  </a:lnTo>
                  <a:lnTo>
                    <a:pt x="810" y="329"/>
                  </a:lnTo>
                  <a:lnTo>
                    <a:pt x="809" y="335"/>
                  </a:lnTo>
                  <a:lnTo>
                    <a:pt x="805" y="340"/>
                  </a:lnTo>
                  <a:lnTo>
                    <a:pt x="803" y="342"/>
                  </a:lnTo>
                  <a:lnTo>
                    <a:pt x="806" y="345"/>
                  </a:lnTo>
                  <a:lnTo>
                    <a:pt x="810" y="348"/>
                  </a:lnTo>
                  <a:lnTo>
                    <a:pt x="818" y="349"/>
                  </a:lnTo>
                  <a:lnTo>
                    <a:pt x="826" y="354"/>
                  </a:lnTo>
                  <a:lnTo>
                    <a:pt x="830" y="360"/>
                  </a:lnTo>
                  <a:lnTo>
                    <a:pt x="828" y="361"/>
                  </a:lnTo>
                  <a:lnTo>
                    <a:pt x="820" y="360"/>
                  </a:lnTo>
                  <a:lnTo>
                    <a:pt x="815" y="363"/>
                  </a:lnTo>
                  <a:lnTo>
                    <a:pt x="809" y="367"/>
                  </a:lnTo>
                  <a:lnTo>
                    <a:pt x="800" y="366"/>
                  </a:lnTo>
                  <a:lnTo>
                    <a:pt x="789" y="369"/>
                  </a:lnTo>
                  <a:lnTo>
                    <a:pt x="780" y="367"/>
                  </a:lnTo>
                  <a:lnTo>
                    <a:pt x="776" y="372"/>
                  </a:lnTo>
                  <a:lnTo>
                    <a:pt x="776" y="381"/>
                  </a:lnTo>
                  <a:lnTo>
                    <a:pt x="774" y="383"/>
                  </a:lnTo>
                  <a:lnTo>
                    <a:pt x="771" y="385"/>
                  </a:lnTo>
                  <a:lnTo>
                    <a:pt x="763" y="385"/>
                  </a:lnTo>
                  <a:lnTo>
                    <a:pt x="757" y="383"/>
                  </a:lnTo>
                  <a:lnTo>
                    <a:pt x="754" y="382"/>
                  </a:lnTo>
                  <a:lnTo>
                    <a:pt x="748" y="382"/>
                  </a:lnTo>
                  <a:lnTo>
                    <a:pt x="744" y="383"/>
                  </a:lnTo>
                  <a:lnTo>
                    <a:pt x="744" y="386"/>
                  </a:lnTo>
                  <a:lnTo>
                    <a:pt x="746" y="390"/>
                  </a:lnTo>
                  <a:lnTo>
                    <a:pt x="744" y="393"/>
                  </a:lnTo>
                  <a:lnTo>
                    <a:pt x="744" y="395"/>
                  </a:lnTo>
                  <a:lnTo>
                    <a:pt x="738" y="395"/>
                  </a:lnTo>
                  <a:lnTo>
                    <a:pt x="733" y="394"/>
                  </a:lnTo>
                  <a:lnTo>
                    <a:pt x="722" y="394"/>
                  </a:lnTo>
                  <a:lnTo>
                    <a:pt x="721" y="395"/>
                  </a:lnTo>
                  <a:lnTo>
                    <a:pt x="712" y="402"/>
                  </a:lnTo>
                  <a:lnTo>
                    <a:pt x="705" y="405"/>
                  </a:lnTo>
                  <a:lnTo>
                    <a:pt x="702" y="406"/>
                  </a:lnTo>
                  <a:lnTo>
                    <a:pt x="699" y="407"/>
                  </a:lnTo>
                  <a:lnTo>
                    <a:pt x="698" y="409"/>
                  </a:lnTo>
                  <a:lnTo>
                    <a:pt x="694" y="410"/>
                  </a:lnTo>
                  <a:lnTo>
                    <a:pt x="691" y="411"/>
                  </a:lnTo>
                  <a:lnTo>
                    <a:pt x="686" y="412"/>
                  </a:lnTo>
                  <a:lnTo>
                    <a:pt x="682" y="412"/>
                  </a:lnTo>
                  <a:lnTo>
                    <a:pt x="679" y="413"/>
                  </a:lnTo>
                  <a:lnTo>
                    <a:pt x="678" y="415"/>
                  </a:lnTo>
                  <a:lnTo>
                    <a:pt x="676" y="415"/>
                  </a:lnTo>
                  <a:lnTo>
                    <a:pt x="675" y="413"/>
                  </a:lnTo>
                  <a:lnTo>
                    <a:pt x="674" y="413"/>
                  </a:lnTo>
                  <a:lnTo>
                    <a:pt x="672" y="412"/>
                  </a:lnTo>
                  <a:lnTo>
                    <a:pt x="669" y="412"/>
                  </a:lnTo>
                  <a:lnTo>
                    <a:pt x="663" y="411"/>
                  </a:lnTo>
                  <a:lnTo>
                    <a:pt x="659" y="411"/>
                  </a:lnTo>
                  <a:lnTo>
                    <a:pt x="653" y="412"/>
                  </a:lnTo>
                  <a:lnTo>
                    <a:pt x="649" y="413"/>
                  </a:lnTo>
                  <a:lnTo>
                    <a:pt x="645" y="412"/>
                  </a:lnTo>
                  <a:lnTo>
                    <a:pt x="640" y="413"/>
                  </a:lnTo>
                  <a:lnTo>
                    <a:pt x="630" y="413"/>
                  </a:lnTo>
                  <a:lnTo>
                    <a:pt x="626" y="415"/>
                  </a:lnTo>
                  <a:lnTo>
                    <a:pt x="622" y="416"/>
                  </a:lnTo>
                  <a:lnTo>
                    <a:pt x="619" y="417"/>
                  </a:lnTo>
                  <a:lnTo>
                    <a:pt x="612" y="420"/>
                  </a:lnTo>
                  <a:lnTo>
                    <a:pt x="607" y="423"/>
                  </a:lnTo>
                  <a:lnTo>
                    <a:pt x="607" y="425"/>
                  </a:lnTo>
                  <a:lnTo>
                    <a:pt x="604" y="427"/>
                  </a:lnTo>
                  <a:lnTo>
                    <a:pt x="602" y="429"/>
                  </a:lnTo>
                  <a:lnTo>
                    <a:pt x="593" y="433"/>
                  </a:lnTo>
                  <a:lnTo>
                    <a:pt x="590" y="436"/>
                  </a:lnTo>
                  <a:lnTo>
                    <a:pt x="590" y="437"/>
                  </a:lnTo>
                  <a:lnTo>
                    <a:pt x="591" y="439"/>
                  </a:lnTo>
                  <a:lnTo>
                    <a:pt x="591" y="440"/>
                  </a:lnTo>
                  <a:lnTo>
                    <a:pt x="589" y="442"/>
                  </a:lnTo>
                  <a:lnTo>
                    <a:pt x="589" y="444"/>
                  </a:lnTo>
                  <a:lnTo>
                    <a:pt x="590" y="445"/>
                  </a:lnTo>
                  <a:lnTo>
                    <a:pt x="590" y="448"/>
                  </a:lnTo>
                  <a:lnTo>
                    <a:pt x="589" y="451"/>
                  </a:lnTo>
                  <a:lnTo>
                    <a:pt x="586" y="455"/>
                  </a:lnTo>
                  <a:lnTo>
                    <a:pt x="583" y="459"/>
                  </a:lnTo>
                  <a:lnTo>
                    <a:pt x="577" y="463"/>
                  </a:lnTo>
                  <a:lnTo>
                    <a:pt x="570" y="465"/>
                  </a:lnTo>
                  <a:lnTo>
                    <a:pt x="564" y="470"/>
                  </a:lnTo>
                  <a:lnTo>
                    <a:pt x="561" y="471"/>
                  </a:lnTo>
                  <a:lnTo>
                    <a:pt x="560" y="474"/>
                  </a:lnTo>
                  <a:lnTo>
                    <a:pt x="560" y="479"/>
                  </a:lnTo>
                  <a:lnTo>
                    <a:pt x="557" y="480"/>
                  </a:lnTo>
                  <a:lnTo>
                    <a:pt x="553" y="481"/>
                  </a:lnTo>
                  <a:lnTo>
                    <a:pt x="547" y="483"/>
                  </a:lnTo>
                  <a:lnTo>
                    <a:pt x="544" y="485"/>
                  </a:lnTo>
                  <a:lnTo>
                    <a:pt x="542" y="488"/>
                  </a:lnTo>
                  <a:lnTo>
                    <a:pt x="544" y="492"/>
                  </a:lnTo>
                  <a:lnTo>
                    <a:pt x="542" y="495"/>
                  </a:lnTo>
                  <a:lnTo>
                    <a:pt x="540" y="497"/>
                  </a:lnTo>
                  <a:lnTo>
                    <a:pt x="534" y="501"/>
                  </a:lnTo>
                  <a:lnTo>
                    <a:pt x="531" y="505"/>
                  </a:lnTo>
                  <a:lnTo>
                    <a:pt x="529" y="509"/>
                  </a:lnTo>
                  <a:lnTo>
                    <a:pt x="529" y="523"/>
                  </a:lnTo>
                  <a:lnTo>
                    <a:pt x="528" y="526"/>
                  </a:lnTo>
                  <a:lnTo>
                    <a:pt x="524" y="528"/>
                  </a:lnTo>
                  <a:lnTo>
                    <a:pt x="522" y="530"/>
                  </a:lnTo>
                  <a:lnTo>
                    <a:pt x="524" y="532"/>
                  </a:lnTo>
                  <a:lnTo>
                    <a:pt x="525" y="535"/>
                  </a:lnTo>
                  <a:lnTo>
                    <a:pt x="525" y="541"/>
                  </a:lnTo>
                  <a:lnTo>
                    <a:pt x="522" y="544"/>
                  </a:lnTo>
                  <a:lnTo>
                    <a:pt x="518" y="547"/>
                  </a:lnTo>
                  <a:lnTo>
                    <a:pt x="518" y="555"/>
                  </a:lnTo>
                  <a:lnTo>
                    <a:pt x="522" y="559"/>
                  </a:lnTo>
                  <a:lnTo>
                    <a:pt x="531" y="568"/>
                  </a:lnTo>
                  <a:lnTo>
                    <a:pt x="531" y="573"/>
                  </a:lnTo>
                  <a:lnTo>
                    <a:pt x="534" y="577"/>
                  </a:lnTo>
                  <a:lnTo>
                    <a:pt x="540" y="578"/>
                  </a:lnTo>
                  <a:lnTo>
                    <a:pt x="544" y="580"/>
                  </a:lnTo>
                  <a:lnTo>
                    <a:pt x="548" y="584"/>
                  </a:lnTo>
                  <a:lnTo>
                    <a:pt x="554" y="588"/>
                  </a:lnTo>
                  <a:lnTo>
                    <a:pt x="560" y="593"/>
                  </a:lnTo>
                  <a:lnTo>
                    <a:pt x="563" y="597"/>
                  </a:lnTo>
                  <a:lnTo>
                    <a:pt x="566" y="601"/>
                  </a:lnTo>
                  <a:lnTo>
                    <a:pt x="568" y="606"/>
                  </a:lnTo>
                  <a:lnTo>
                    <a:pt x="573" y="607"/>
                  </a:lnTo>
                  <a:lnTo>
                    <a:pt x="578" y="609"/>
                  </a:lnTo>
                  <a:lnTo>
                    <a:pt x="589" y="610"/>
                  </a:lnTo>
                  <a:lnTo>
                    <a:pt x="593" y="611"/>
                  </a:lnTo>
                  <a:lnTo>
                    <a:pt x="596" y="613"/>
                  </a:lnTo>
                  <a:lnTo>
                    <a:pt x="600" y="617"/>
                  </a:lnTo>
                  <a:lnTo>
                    <a:pt x="607" y="623"/>
                  </a:lnTo>
                  <a:lnTo>
                    <a:pt x="613" y="630"/>
                  </a:lnTo>
                  <a:lnTo>
                    <a:pt x="619" y="637"/>
                  </a:lnTo>
                  <a:lnTo>
                    <a:pt x="623" y="642"/>
                  </a:lnTo>
                  <a:lnTo>
                    <a:pt x="627" y="648"/>
                  </a:lnTo>
                  <a:lnTo>
                    <a:pt x="632" y="652"/>
                  </a:lnTo>
                  <a:lnTo>
                    <a:pt x="635" y="654"/>
                  </a:lnTo>
                  <a:lnTo>
                    <a:pt x="639" y="658"/>
                  </a:lnTo>
                  <a:lnTo>
                    <a:pt x="645" y="661"/>
                  </a:lnTo>
                  <a:lnTo>
                    <a:pt x="649" y="662"/>
                  </a:lnTo>
                  <a:lnTo>
                    <a:pt x="653" y="664"/>
                  </a:lnTo>
                  <a:lnTo>
                    <a:pt x="655" y="665"/>
                  </a:lnTo>
                  <a:lnTo>
                    <a:pt x="659" y="667"/>
                  </a:lnTo>
                  <a:lnTo>
                    <a:pt x="662" y="670"/>
                  </a:lnTo>
                  <a:lnTo>
                    <a:pt x="665" y="673"/>
                  </a:lnTo>
                  <a:lnTo>
                    <a:pt x="668" y="682"/>
                  </a:lnTo>
                  <a:lnTo>
                    <a:pt x="668" y="689"/>
                  </a:lnTo>
                  <a:lnTo>
                    <a:pt x="665" y="694"/>
                  </a:lnTo>
                  <a:lnTo>
                    <a:pt x="669" y="701"/>
                  </a:lnTo>
                  <a:lnTo>
                    <a:pt x="678" y="709"/>
                  </a:lnTo>
                  <a:lnTo>
                    <a:pt x="682" y="714"/>
                  </a:lnTo>
                  <a:lnTo>
                    <a:pt x="679" y="718"/>
                  </a:lnTo>
                  <a:lnTo>
                    <a:pt x="682" y="733"/>
                  </a:lnTo>
                  <a:lnTo>
                    <a:pt x="685" y="739"/>
                  </a:lnTo>
                  <a:lnTo>
                    <a:pt x="698" y="750"/>
                  </a:lnTo>
                  <a:lnTo>
                    <a:pt x="702" y="757"/>
                  </a:lnTo>
                  <a:lnTo>
                    <a:pt x="702" y="760"/>
                  </a:lnTo>
                  <a:lnTo>
                    <a:pt x="695" y="761"/>
                  </a:lnTo>
                  <a:lnTo>
                    <a:pt x="691" y="765"/>
                  </a:lnTo>
                  <a:lnTo>
                    <a:pt x="682" y="760"/>
                  </a:lnTo>
                  <a:lnTo>
                    <a:pt x="676" y="758"/>
                  </a:lnTo>
                  <a:lnTo>
                    <a:pt x="669" y="759"/>
                  </a:lnTo>
                  <a:lnTo>
                    <a:pt x="662" y="763"/>
                  </a:lnTo>
                  <a:lnTo>
                    <a:pt x="652" y="768"/>
                  </a:lnTo>
                  <a:lnTo>
                    <a:pt x="645" y="772"/>
                  </a:lnTo>
                  <a:lnTo>
                    <a:pt x="638" y="772"/>
                  </a:lnTo>
                  <a:lnTo>
                    <a:pt x="632" y="770"/>
                  </a:lnTo>
                  <a:lnTo>
                    <a:pt x="612" y="770"/>
                  </a:lnTo>
                  <a:lnTo>
                    <a:pt x="607" y="769"/>
                  </a:lnTo>
                  <a:lnTo>
                    <a:pt x="600" y="765"/>
                  </a:lnTo>
                  <a:lnTo>
                    <a:pt x="591" y="762"/>
                  </a:lnTo>
                  <a:lnTo>
                    <a:pt x="583" y="762"/>
                  </a:lnTo>
                  <a:lnTo>
                    <a:pt x="576" y="761"/>
                  </a:lnTo>
                  <a:lnTo>
                    <a:pt x="564" y="759"/>
                  </a:lnTo>
                  <a:lnTo>
                    <a:pt x="548" y="758"/>
                  </a:lnTo>
                  <a:lnTo>
                    <a:pt x="535" y="760"/>
                  </a:lnTo>
                  <a:lnTo>
                    <a:pt x="528" y="763"/>
                  </a:lnTo>
                  <a:lnTo>
                    <a:pt x="519" y="770"/>
                  </a:lnTo>
                  <a:lnTo>
                    <a:pt x="514" y="777"/>
                  </a:lnTo>
                  <a:lnTo>
                    <a:pt x="506" y="785"/>
                  </a:lnTo>
                  <a:lnTo>
                    <a:pt x="499" y="789"/>
                  </a:lnTo>
                  <a:lnTo>
                    <a:pt x="488" y="796"/>
                  </a:lnTo>
                  <a:lnTo>
                    <a:pt x="486" y="798"/>
                  </a:lnTo>
                  <a:lnTo>
                    <a:pt x="481" y="801"/>
                  </a:lnTo>
                  <a:lnTo>
                    <a:pt x="485" y="805"/>
                  </a:lnTo>
                  <a:lnTo>
                    <a:pt x="491" y="807"/>
                  </a:lnTo>
                  <a:lnTo>
                    <a:pt x="496" y="809"/>
                  </a:lnTo>
                  <a:lnTo>
                    <a:pt x="509" y="809"/>
                  </a:lnTo>
                  <a:lnTo>
                    <a:pt x="517" y="810"/>
                  </a:lnTo>
                  <a:lnTo>
                    <a:pt x="522" y="812"/>
                  </a:lnTo>
                  <a:lnTo>
                    <a:pt x="528" y="816"/>
                  </a:lnTo>
                  <a:lnTo>
                    <a:pt x="532" y="824"/>
                  </a:lnTo>
                  <a:lnTo>
                    <a:pt x="540" y="829"/>
                  </a:lnTo>
                  <a:lnTo>
                    <a:pt x="548" y="832"/>
                  </a:lnTo>
                  <a:lnTo>
                    <a:pt x="557" y="837"/>
                  </a:lnTo>
                  <a:lnTo>
                    <a:pt x="564" y="841"/>
                  </a:lnTo>
                  <a:lnTo>
                    <a:pt x="566" y="845"/>
                  </a:lnTo>
                  <a:lnTo>
                    <a:pt x="568" y="857"/>
                  </a:lnTo>
                  <a:lnTo>
                    <a:pt x="570" y="866"/>
                  </a:lnTo>
                  <a:lnTo>
                    <a:pt x="586" y="877"/>
                  </a:lnTo>
                  <a:lnTo>
                    <a:pt x="587" y="878"/>
                  </a:lnTo>
                  <a:lnTo>
                    <a:pt x="593" y="879"/>
                  </a:lnTo>
                  <a:lnTo>
                    <a:pt x="597" y="880"/>
                  </a:lnTo>
                  <a:lnTo>
                    <a:pt x="599" y="883"/>
                  </a:lnTo>
                  <a:lnTo>
                    <a:pt x="599" y="889"/>
                  </a:lnTo>
                  <a:lnTo>
                    <a:pt x="597" y="893"/>
                  </a:lnTo>
                  <a:lnTo>
                    <a:pt x="599" y="899"/>
                  </a:lnTo>
                  <a:lnTo>
                    <a:pt x="599" y="907"/>
                  </a:lnTo>
                  <a:lnTo>
                    <a:pt x="594" y="911"/>
                  </a:lnTo>
                  <a:lnTo>
                    <a:pt x="593" y="913"/>
                  </a:lnTo>
                  <a:lnTo>
                    <a:pt x="587" y="918"/>
                  </a:lnTo>
                  <a:lnTo>
                    <a:pt x="586" y="922"/>
                  </a:lnTo>
                  <a:lnTo>
                    <a:pt x="589" y="924"/>
                  </a:lnTo>
                  <a:lnTo>
                    <a:pt x="590" y="927"/>
                  </a:lnTo>
                  <a:lnTo>
                    <a:pt x="591" y="930"/>
                  </a:lnTo>
                  <a:lnTo>
                    <a:pt x="593" y="933"/>
                  </a:lnTo>
                  <a:lnTo>
                    <a:pt x="597" y="934"/>
                  </a:lnTo>
                  <a:lnTo>
                    <a:pt x="606" y="936"/>
                  </a:lnTo>
                  <a:lnTo>
                    <a:pt x="620" y="937"/>
                  </a:lnTo>
                  <a:lnTo>
                    <a:pt x="632" y="936"/>
                  </a:lnTo>
                  <a:lnTo>
                    <a:pt x="635" y="935"/>
                  </a:lnTo>
                  <a:lnTo>
                    <a:pt x="640" y="935"/>
                  </a:lnTo>
                  <a:lnTo>
                    <a:pt x="643" y="936"/>
                  </a:lnTo>
                  <a:lnTo>
                    <a:pt x="648" y="939"/>
                  </a:lnTo>
                  <a:lnTo>
                    <a:pt x="648" y="943"/>
                  </a:lnTo>
                  <a:lnTo>
                    <a:pt x="645" y="948"/>
                  </a:lnTo>
                  <a:lnTo>
                    <a:pt x="642" y="952"/>
                  </a:lnTo>
                  <a:lnTo>
                    <a:pt x="642" y="955"/>
                  </a:lnTo>
                  <a:lnTo>
                    <a:pt x="645" y="958"/>
                  </a:lnTo>
                  <a:lnTo>
                    <a:pt x="648" y="959"/>
                  </a:lnTo>
                  <a:lnTo>
                    <a:pt x="652" y="962"/>
                  </a:lnTo>
                  <a:lnTo>
                    <a:pt x="666" y="972"/>
                  </a:lnTo>
                  <a:lnTo>
                    <a:pt x="681" y="982"/>
                  </a:lnTo>
                  <a:lnTo>
                    <a:pt x="688" y="988"/>
                  </a:lnTo>
                  <a:lnTo>
                    <a:pt x="691" y="991"/>
                  </a:lnTo>
                  <a:lnTo>
                    <a:pt x="688" y="994"/>
                  </a:lnTo>
                  <a:lnTo>
                    <a:pt x="684" y="999"/>
                  </a:lnTo>
                  <a:lnTo>
                    <a:pt x="679" y="1003"/>
                  </a:lnTo>
                  <a:lnTo>
                    <a:pt x="671" y="1011"/>
                  </a:lnTo>
                  <a:lnTo>
                    <a:pt x="668" y="1020"/>
                  </a:lnTo>
                  <a:lnTo>
                    <a:pt x="661" y="1027"/>
                  </a:lnTo>
                  <a:lnTo>
                    <a:pt x="659" y="1032"/>
                  </a:lnTo>
                  <a:lnTo>
                    <a:pt x="655" y="1037"/>
                  </a:lnTo>
                  <a:lnTo>
                    <a:pt x="652" y="1042"/>
                  </a:lnTo>
                  <a:lnTo>
                    <a:pt x="649" y="1045"/>
                  </a:lnTo>
                  <a:lnTo>
                    <a:pt x="648" y="1045"/>
                  </a:lnTo>
                  <a:lnTo>
                    <a:pt x="649" y="1040"/>
                  </a:lnTo>
                  <a:lnTo>
                    <a:pt x="648" y="1029"/>
                  </a:lnTo>
                  <a:lnTo>
                    <a:pt x="646" y="1024"/>
                  </a:lnTo>
                  <a:lnTo>
                    <a:pt x="642" y="1021"/>
                  </a:lnTo>
                  <a:lnTo>
                    <a:pt x="636" y="1021"/>
                  </a:lnTo>
                  <a:lnTo>
                    <a:pt x="617" y="1022"/>
                  </a:lnTo>
                  <a:lnTo>
                    <a:pt x="600" y="1018"/>
                  </a:lnTo>
                  <a:lnTo>
                    <a:pt x="587" y="1016"/>
                  </a:lnTo>
                  <a:lnTo>
                    <a:pt x="574" y="1016"/>
                  </a:lnTo>
                  <a:lnTo>
                    <a:pt x="567" y="1014"/>
                  </a:lnTo>
                  <a:lnTo>
                    <a:pt x="571" y="1011"/>
                  </a:lnTo>
                  <a:lnTo>
                    <a:pt x="573" y="1009"/>
                  </a:lnTo>
                  <a:lnTo>
                    <a:pt x="570" y="1006"/>
                  </a:lnTo>
                  <a:lnTo>
                    <a:pt x="564" y="1002"/>
                  </a:lnTo>
                  <a:lnTo>
                    <a:pt x="558" y="1002"/>
                  </a:lnTo>
                  <a:lnTo>
                    <a:pt x="554" y="1003"/>
                  </a:lnTo>
                  <a:lnTo>
                    <a:pt x="551" y="1003"/>
                  </a:lnTo>
                  <a:lnTo>
                    <a:pt x="550" y="1000"/>
                  </a:lnTo>
                  <a:lnTo>
                    <a:pt x="550" y="996"/>
                  </a:lnTo>
                  <a:lnTo>
                    <a:pt x="544" y="996"/>
                  </a:lnTo>
                  <a:lnTo>
                    <a:pt x="541" y="998"/>
                  </a:lnTo>
                  <a:lnTo>
                    <a:pt x="540" y="1001"/>
                  </a:lnTo>
                  <a:lnTo>
                    <a:pt x="538" y="1003"/>
                  </a:lnTo>
                  <a:lnTo>
                    <a:pt x="535" y="1005"/>
                  </a:lnTo>
                  <a:lnTo>
                    <a:pt x="528" y="1005"/>
                  </a:lnTo>
                  <a:lnTo>
                    <a:pt x="524" y="1004"/>
                  </a:lnTo>
                  <a:lnTo>
                    <a:pt x="518" y="1004"/>
                  </a:lnTo>
                  <a:lnTo>
                    <a:pt x="515" y="1005"/>
                  </a:lnTo>
                  <a:lnTo>
                    <a:pt x="511" y="1006"/>
                  </a:lnTo>
                  <a:lnTo>
                    <a:pt x="506" y="1006"/>
                  </a:lnTo>
                  <a:lnTo>
                    <a:pt x="505" y="1003"/>
                  </a:lnTo>
                  <a:lnTo>
                    <a:pt x="502" y="1000"/>
                  </a:lnTo>
                  <a:lnTo>
                    <a:pt x="498" y="998"/>
                  </a:lnTo>
                  <a:lnTo>
                    <a:pt x="495" y="998"/>
                  </a:lnTo>
                  <a:lnTo>
                    <a:pt x="486" y="1001"/>
                  </a:lnTo>
                  <a:lnTo>
                    <a:pt x="483" y="1000"/>
                  </a:lnTo>
                  <a:lnTo>
                    <a:pt x="483" y="997"/>
                  </a:lnTo>
                  <a:lnTo>
                    <a:pt x="486" y="995"/>
                  </a:lnTo>
                  <a:lnTo>
                    <a:pt x="492" y="996"/>
                  </a:lnTo>
                  <a:lnTo>
                    <a:pt x="492" y="994"/>
                  </a:lnTo>
                  <a:lnTo>
                    <a:pt x="491" y="991"/>
                  </a:lnTo>
                  <a:lnTo>
                    <a:pt x="488" y="988"/>
                  </a:lnTo>
                  <a:lnTo>
                    <a:pt x="483" y="988"/>
                  </a:lnTo>
                  <a:lnTo>
                    <a:pt x="481" y="989"/>
                  </a:lnTo>
                  <a:lnTo>
                    <a:pt x="476" y="989"/>
                  </a:lnTo>
                  <a:lnTo>
                    <a:pt x="473" y="985"/>
                  </a:lnTo>
                  <a:lnTo>
                    <a:pt x="469" y="982"/>
                  </a:lnTo>
                  <a:lnTo>
                    <a:pt x="465" y="981"/>
                  </a:lnTo>
                  <a:lnTo>
                    <a:pt x="460" y="976"/>
                  </a:lnTo>
                  <a:lnTo>
                    <a:pt x="457" y="975"/>
                  </a:lnTo>
                  <a:lnTo>
                    <a:pt x="449" y="973"/>
                  </a:lnTo>
                  <a:lnTo>
                    <a:pt x="446" y="970"/>
                  </a:lnTo>
                  <a:lnTo>
                    <a:pt x="442" y="967"/>
                  </a:lnTo>
                  <a:lnTo>
                    <a:pt x="436" y="964"/>
                  </a:lnTo>
                  <a:lnTo>
                    <a:pt x="433" y="956"/>
                  </a:lnTo>
                  <a:lnTo>
                    <a:pt x="426" y="952"/>
                  </a:lnTo>
                  <a:lnTo>
                    <a:pt x="417" y="944"/>
                  </a:lnTo>
                  <a:lnTo>
                    <a:pt x="410" y="941"/>
                  </a:lnTo>
                  <a:lnTo>
                    <a:pt x="403" y="941"/>
                  </a:lnTo>
                  <a:lnTo>
                    <a:pt x="396" y="945"/>
                  </a:lnTo>
                  <a:lnTo>
                    <a:pt x="391" y="946"/>
                  </a:lnTo>
                  <a:lnTo>
                    <a:pt x="388" y="944"/>
                  </a:lnTo>
                  <a:lnTo>
                    <a:pt x="387" y="943"/>
                  </a:lnTo>
                  <a:lnTo>
                    <a:pt x="387" y="941"/>
                  </a:lnTo>
                  <a:lnTo>
                    <a:pt x="388" y="936"/>
                  </a:lnTo>
                  <a:lnTo>
                    <a:pt x="390" y="931"/>
                  </a:lnTo>
                  <a:lnTo>
                    <a:pt x="387" y="928"/>
                  </a:lnTo>
                  <a:lnTo>
                    <a:pt x="383" y="923"/>
                  </a:lnTo>
                  <a:lnTo>
                    <a:pt x="375" y="919"/>
                  </a:lnTo>
                  <a:lnTo>
                    <a:pt x="354" y="913"/>
                  </a:lnTo>
                  <a:lnTo>
                    <a:pt x="347" y="914"/>
                  </a:lnTo>
                  <a:lnTo>
                    <a:pt x="337" y="919"/>
                  </a:lnTo>
                  <a:lnTo>
                    <a:pt x="331" y="921"/>
                  </a:lnTo>
                  <a:lnTo>
                    <a:pt x="326" y="922"/>
                  </a:lnTo>
                  <a:lnTo>
                    <a:pt x="322" y="920"/>
                  </a:lnTo>
                  <a:lnTo>
                    <a:pt x="319" y="917"/>
                  </a:lnTo>
                  <a:lnTo>
                    <a:pt x="315" y="907"/>
                  </a:lnTo>
                  <a:lnTo>
                    <a:pt x="308" y="900"/>
                  </a:lnTo>
                  <a:lnTo>
                    <a:pt x="298" y="898"/>
                  </a:lnTo>
                  <a:lnTo>
                    <a:pt x="290" y="898"/>
                  </a:lnTo>
                  <a:lnTo>
                    <a:pt x="279" y="902"/>
                  </a:lnTo>
                  <a:lnTo>
                    <a:pt x="270" y="909"/>
                  </a:lnTo>
                  <a:lnTo>
                    <a:pt x="260" y="913"/>
                  </a:lnTo>
                  <a:lnTo>
                    <a:pt x="257" y="915"/>
                  </a:lnTo>
                  <a:lnTo>
                    <a:pt x="250" y="912"/>
                  </a:lnTo>
                  <a:lnTo>
                    <a:pt x="249" y="908"/>
                  </a:lnTo>
                  <a:lnTo>
                    <a:pt x="246" y="904"/>
                  </a:lnTo>
                  <a:lnTo>
                    <a:pt x="241" y="901"/>
                  </a:lnTo>
                  <a:lnTo>
                    <a:pt x="234" y="893"/>
                  </a:lnTo>
                  <a:lnTo>
                    <a:pt x="230" y="888"/>
                  </a:lnTo>
                  <a:lnTo>
                    <a:pt x="229" y="883"/>
                  </a:lnTo>
                  <a:lnTo>
                    <a:pt x="226" y="879"/>
                  </a:lnTo>
                  <a:lnTo>
                    <a:pt x="220" y="876"/>
                  </a:lnTo>
                  <a:lnTo>
                    <a:pt x="207" y="872"/>
                  </a:lnTo>
                  <a:lnTo>
                    <a:pt x="200" y="869"/>
                  </a:lnTo>
                  <a:lnTo>
                    <a:pt x="197" y="867"/>
                  </a:lnTo>
                  <a:lnTo>
                    <a:pt x="197" y="859"/>
                  </a:lnTo>
                  <a:lnTo>
                    <a:pt x="195" y="855"/>
                  </a:lnTo>
                  <a:lnTo>
                    <a:pt x="191" y="852"/>
                  </a:lnTo>
                  <a:lnTo>
                    <a:pt x="184" y="850"/>
                  </a:lnTo>
                  <a:lnTo>
                    <a:pt x="172" y="847"/>
                  </a:lnTo>
                  <a:lnTo>
                    <a:pt x="167" y="845"/>
                  </a:lnTo>
                  <a:lnTo>
                    <a:pt x="167" y="840"/>
                  </a:lnTo>
                  <a:lnTo>
                    <a:pt x="164" y="836"/>
                  </a:lnTo>
                  <a:lnTo>
                    <a:pt x="161" y="832"/>
                  </a:lnTo>
                  <a:lnTo>
                    <a:pt x="151" y="829"/>
                  </a:lnTo>
                  <a:lnTo>
                    <a:pt x="145" y="827"/>
                  </a:lnTo>
                  <a:lnTo>
                    <a:pt x="138" y="829"/>
                  </a:lnTo>
                  <a:lnTo>
                    <a:pt x="128" y="830"/>
                  </a:lnTo>
                  <a:lnTo>
                    <a:pt x="125" y="829"/>
                  </a:lnTo>
                  <a:lnTo>
                    <a:pt x="122" y="826"/>
                  </a:lnTo>
                  <a:lnTo>
                    <a:pt x="119" y="825"/>
                  </a:lnTo>
                  <a:lnTo>
                    <a:pt x="110" y="822"/>
                  </a:lnTo>
                  <a:lnTo>
                    <a:pt x="103" y="822"/>
                  </a:lnTo>
                  <a:lnTo>
                    <a:pt x="86" y="820"/>
                  </a:lnTo>
                  <a:lnTo>
                    <a:pt x="83" y="819"/>
                  </a:lnTo>
                  <a:lnTo>
                    <a:pt x="82" y="816"/>
                  </a:lnTo>
                  <a:lnTo>
                    <a:pt x="84" y="812"/>
                  </a:lnTo>
                  <a:lnTo>
                    <a:pt x="86" y="810"/>
                  </a:lnTo>
                  <a:lnTo>
                    <a:pt x="92" y="806"/>
                  </a:lnTo>
                  <a:lnTo>
                    <a:pt x="97" y="802"/>
                  </a:lnTo>
                  <a:lnTo>
                    <a:pt x="102" y="797"/>
                  </a:lnTo>
                  <a:lnTo>
                    <a:pt x="100" y="795"/>
                  </a:lnTo>
                  <a:lnTo>
                    <a:pt x="96" y="794"/>
                  </a:lnTo>
                  <a:lnTo>
                    <a:pt x="93" y="792"/>
                  </a:lnTo>
                  <a:lnTo>
                    <a:pt x="89" y="789"/>
                  </a:lnTo>
                  <a:lnTo>
                    <a:pt x="83" y="782"/>
                  </a:lnTo>
                  <a:lnTo>
                    <a:pt x="83" y="777"/>
                  </a:lnTo>
                  <a:lnTo>
                    <a:pt x="84" y="774"/>
                  </a:lnTo>
                  <a:lnTo>
                    <a:pt x="87" y="771"/>
                  </a:lnTo>
                  <a:lnTo>
                    <a:pt x="97" y="767"/>
                  </a:lnTo>
                  <a:lnTo>
                    <a:pt x="105" y="765"/>
                  </a:lnTo>
                  <a:lnTo>
                    <a:pt x="106" y="764"/>
                  </a:lnTo>
                  <a:lnTo>
                    <a:pt x="112" y="758"/>
                  </a:lnTo>
                  <a:lnTo>
                    <a:pt x="113" y="749"/>
                  </a:lnTo>
                  <a:lnTo>
                    <a:pt x="112" y="744"/>
                  </a:lnTo>
                  <a:lnTo>
                    <a:pt x="103" y="741"/>
                  </a:lnTo>
                  <a:lnTo>
                    <a:pt x="97" y="738"/>
                  </a:lnTo>
                  <a:lnTo>
                    <a:pt x="100" y="732"/>
                  </a:lnTo>
                  <a:lnTo>
                    <a:pt x="100" y="726"/>
                  </a:lnTo>
                  <a:lnTo>
                    <a:pt x="96" y="724"/>
                  </a:lnTo>
                  <a:lnTo>
                    <a:pt x="93" y="723"/>
                  </a:lnTo>
                  <a:lnTo>
                    <a:pt x="86" y="719"/>
                  </a:lnTo>
                  <a:lnTo>
                    <a:pt x="79" y="716"/>
                  </a:lnTo>
                  <a:lnTo>
                    <a:pt x="80" y="715"/>
                  </a:lnTo>
                  <a:lnTo>
                    <a:pt x="83" y="713"/>
                  </a:lnTo>
                  <a:lnTo>
                    <a:pt x="84" y="710"/>
                  </a:lnTo>
                  <a:lnTo>
                    <a:pt x="86" y="709"/>
                  </a:lnTo>
                  <a:lnTo>
                    <a:pt x="86" y="707"/>
                  </a:lnTo>
                  <a:lnTo>
                    <a:pt x="83" y="705"/>
                  </a:lnTo>
                  <a:lnTo>
                    <a:pt x="80" y="702"/>
                  </a:lnTo>
                  <a:lnTo>
                    <a:pt x="79" y="699"/>
                  </a:lnTo>
                  <a:lnTo>
                    <a:pt x="76" y="697"/>
                  </a:lnTo>
                  <a:lnTo>
                    <a:pt x="79" y="694"/>
                  </a:lnTo>
                  <a:lnTo>
                    <a:pt x="82" y="689"/>
                  </a:lnTo>
                  <a:lnTo>
                    <a:pt x="84" y="683"/>
                  </a:lnTo>
                  <a:lnTo>
                    <a:pt x="86" y="679"/>
                  </a:lnTo>
                  <a:lnTo>
                    <a:pt x="84" y="673"/>
                  </a:lnTo>
                  <a:lnTo>
                    <a:pt x="80" y="671"/>
                  </a:lnTo>
                  <a:lnTo>
                    <a:pt x="74" y="669"/>
                  </a:lnTo>
                  <a:lnTo>
                    <a:pt x="70" y="668"/>
                  </a:lnTo>
                  <a:lnTo>
                    <a:pt x="69" y="663"/>
                  </a:lnTo>
                  <a:lnTo>
                    <a:pt x="64" y="659"/>
                  </a:lnTo>
                  <a:lnTo>
                    <a:pt x="53" y="655"/>
                  </a:lnTo>
                  <a:lnTo>
                    <a:pt x="44" y="648"/>
                  </a:lnTo>
                  <a:lnTo>
                    <a:pt x="40" y="643"/>
                  </a:lnTo>
                  <a:lnTo>
                    <a:pt x="38" y="639"/>
                  </a:lnTo>
                  <a:lnTo>
                    <a:pt x="40" y="634"/>
                  </a:lnTo>
                  <a:lnTo>
                    <a:pt x="41" y="626"/>
                  </a:lnTo>
                  <a:lnTo>
                    <a:pt x="44" y="623"/>
                  </a:lnTo>
                  <a:lnTo>
                    <a:pt x="46" y="621"/>
                  </a:lnTo>
                  <a:lnTo>
                    <a:pt x="46" y="618"/>
                  </a:lnTo>
                  <a:lnTo>
                    <a:pt x="44" y="613"/>
                  </a:lnTo>
                  <a:lnTo>
                    <a:pt x="46" y="606"/>
                  </a:lnTo>
                  <a:lnTo>
                    <a:pt x="50" y="601"/>
                  </a:lnTo>
                  <a:lnTo>
                    <a:pt x="59" y="597"/>
                  </a:lnTo>
                  <a:lnTo>
                    <a:pt x="69" y="595"/>
                  </a:lnTo>
                  <a:lnTo>
                    <a:pt x="74" y="592"/>
                  </a:lnTo>
                  <a:lnTo>
                    <a:pt x="80" y="587"/>
                  </a:lnTo>
                  <a:lnTo>
                    <a:pt x="86" y="583"/>
                  </a:lnTo>
                  <a:lnTo>
                    <a:pt x="89" y="579"/>
                  </a:lnTo>
                  <a:lnTo>
                    <a:pt x="90" y="575"/>
                  </a:lnTo>
                  <a:lnTo>
                    <a:pt x="87" y="569"/>
                  </a:lnTo>
                  <a:lnTo>
                    <a:pt x="82" y="565"/>
                  </a:lnTo>
                  <a:lnTo>
                    <a:pt x="76" y="558"/>
                  </a:lnTo>
                  <a:lnTo>
                    <a:pt x="70" y="553"/>
                  </a:lnTo>
                  <a:lnTo>
                    <a:pt x="64" y="548"/>
                  </a:lnTo>
                  <a:lnTo>
                    <a:pt x="59" y="541"/>
                  </a:lnTo>
                  <a:lnTo>
                    <a:pt x="44" y="535"/>
                  </a:lnTo>
                  <a:lnTo>
                    <a:pt x="34" y="533"/>
                  </a:lnTo>
                  <a:lnTo>
                    <a:pt x="15" y="533"/>
                  </a:lnTo>
                  <a:lnTo>
                    <a:pt x="10" y="532"/>
                  </a:lnTo>
                  <a:lnTo>
                    <a:pt x="7" y="531"/>
                  </a:lnTo>
                  <a:lnTo>
                    <a:pt x="4" y="530"/>
                  </a:lnTo>
                  <a:lnTo>
                    <a:pt x="2" y="527"/>
                  </a:lnTo>
                  <a:lnTo>
                    <a:pt x="0" y="521"/>
                  </a:lnTo>
                  <a:lnTo>
                    <a:pt x="1" y="514"/>
                  </a:lnTo>
                  <a:lnTo>
                    <a:pt x="5" y="503"/>
                  </a:lnTo>
                  <a:lnTo>
                    <a:pt x="10" y="496"/>
                  </a:lnTo>
                  <a:lnTo>
                    <a:pt x="12" y="489"/>
                  </a:lnTo>
                  <a:lnTo>
                    <a:pt x="15" y="484"/>
                  </a:lnTo>
                  <a:lnTo>
                    <a:pt x="17" y="478"/>
                  </a:lnTo>
                  <a:lnTo>
                    <a:pt x="21" y="471"/>
                  </a:lnTo>
                  <a:lnTo>
                    <a:pt x="24" y="463"/>
                  </a:lnTo>
                  <a:lnTo>
                    <a:pt x="28" y="455"/>
                  </a:lnTo>
                  <a:lnTo>
                    <a:pt x="33" y="450"/>
                  </a:lnTo>
                  <a:lnTo>
                    <a:pt x="37" y="447"/>
                  </a:lnTo>
                  <a:lnTo>
                    <a:pt x="41" y="444"/>
                  </a:lnTo>
                  <a:lnTo>
                    <a:pt x="43" y="442"/>
                  </a:lnTo>
                  <a:lnTo>
                    <a:pt x="43" y="434"/>
                  </a:lnTo>
                  <a:lnTo>
                    <a:pt x="48" y="422"/>
                  </a:lnTo>
                  <a:lnTo>
                    <a:pt x="48" y="420"/>
                  </a:lnTo>
                  <a:lnTo>
                    <a:pt x="51" y="417"/>
                  </a:lnTo>
                  <a:lnTo>
                    <a:pt x="53" y="413"/>
                  </a:lnTo>
                  <a:lnTo>
                    <a:pt x="59" y="412"/>
                  </a:lnTo>
                  <a:lnTo>
                    <a:pt x="66" y="410"/>
                  </a:lnTo>
                  <a:lnTo>
                    <a:pt x="69" y="410"/>
                  </a:lnTo>
                  <a:lnTo>
                    <a:pt x="70" y="408"/>
                  </a:lnTo>
                  <a:lnTo>
                    <a:pt x="72" y="403"/>
                  </a:lnTo>
                  <a:lnTo>
                    <a:pt x="73" y="398"/>
                  </a:lnTo>
                  <a:lnTo>
                    <a:pt x="73" y="386"/>
                  </a:lnTo>
                  <a:lnTo>
                    <a:pt x="74" y="384"/>
                  </a:lnTo>
                  <a:lnTo>
                    <a:pt x="77" y="378"/>
                  </a:lnTo>
                  <a:lnTo>
                    <a:pt x="84" y="371"/>
                  </a:lnTo>
                  <a:lnTo>
                    <a:pt x="86" y="369"/>
                  </a:lnTo>
                  <a:lnTo>
                    <a:pt x="87" y="366"/>
                  </a:lnTo>
                  <a:lnTo>
                    <a:pt x="87" y="359"/>
                  </a:lnTo>
                  <a:lnTo>
                    <a:pt x="89" y="358"/>
                  </a:lnTo>
                  <a:lnTo>
                    <a:pt x="95" y="356"/>
                  </a:lnTo>
                  <a:lnTo>
                    <a:pt x="100" y="354"/>
                  </a:lnTo>
                  <a:lnTo>
                    <a:pt x="105" y="352"/>
                  </a:lnTo>
                  <a:lnTo>
                    <a:pt x="110" y="349"/>
                  </a:lnTo>
                  <a:lnTo>
                    <a:pt x="115" y="347"/>
                  </a:lnTo>
                  <a:lnTo>
                    <a:pt x="121" y="342"/>
                  </a:lnTo>
                  <a:lnTo>
                    <a:pt x="125" y="337"/>
                  </a:lnTo>
                  <a:lnTo>
                    <a:pt x="128" y="334"/>
                  </a:lnTo>
                  <a:lnTo>
                    <a:pt x="131" y="331"/>
                  </a:lnTo>
                  <a:lnTo>
                    <a:pt x="132" y="329"/>
                  </a:lnTo>
                  <a:lnTo>
                    <a:pt x="132" y="320"/>
                  </a:lnTo>
                  <a:lnTo>
                    <a:pt x="131" y="318"/>
                  </a:lnTo>
                  <a:lnTo>
                    <a:pt x="129" y="314"/>
                  </a:lnTo>
                  <a:lnTo>
                    <a:pt x="123" y="308"/>
                  </a:lnTo>
                  <a:lnTo>
                    <a:pt x="121" y="305"/>
                  </a:lnTo>
                  <a:lnTo>
                    <a:pt x="121" y="301"/>
                  </a:lnTo>
                  <a:lnTo>
                    <a:pt x="122" y="299"/>
                  </a:lnTo>
                  <a:lnTo>
                    <a:pt x="125" y="297"/>
                  </a:lnTo>
                  <a:lnTo>
                    <a:pt x="128" y="295"/>
                  </a:lnTo>
                  <a:lnTo>
                    <a:pt x="131" y="293"/>
                  </a:lnTo>
                  <a:lnTo>
                    <a:pt x="133" y="289"/>
                  </a:lnTo>
                  <a:lnTo>
                    <a:pt x="135" y="284"/>
                  </a:lnTo>
                  <a:lnTo>
                    <a:pt x="135" y="281"/>
                  </a:lnTo>
                  <a:lnTo>
                    <a:pt x="133" y="278"/>
                  </a:lnTo>
                  <a:lnTo>
                    <a:pt x="132" y="274"/>
                  </a:lnTo>
                  <a:lnTo>
                    <a:pt x="129" y="268"/>
                  </a:lnTo>
                  <a:lnTo>
                    <a:pt x="129" y="264"/>
                  </a:lnTo>
                  <a:lnTo>
                    <a:pt x="128" y="259"/>
                  </a:lnTo>
                  <a:lnTo>
                    <a:pt x="132" y="249"/>
                  </a:lnTo>
                  <a:lnTo>
                    <a:pt x="129" y="245"/>
                  </a:lnTo>
                  <a:lnTo>
                    <a:pt x="129" y="242"/>
                  </a:lnTo>
                  <a:lnTo>
                    <a:pt x="126" y="239"/>
                  </a:lnTo>
                  <a:lnTo>
                    <a:pt x="125" y="237"/>
                  </a:lnTo>
                  <a:lnTo>
                    <a:pt x="123" y="233"/>
                  </a:lnTo>
                  <a:lnTo>
                    <a:pt x="123" y="228"/>
                  </a:lnTo>
                  <a:lnTo>
                    <a:pt x="122" y="222"/>
                  </a:lnTo>
                  <a:lnTo>
                    <a:pt x="122" y="218"/>
                  </a:lnTo>
                  <a:lnTo>
                    <a:pt x="123" y="216"/>
                  </a:lnTo>
                  <a:lnTo>
                    <a:pt x="123" y="212"/>
                  </a:lnTo>
                  <a:lnTo>
                    <a:pt x="126" y="204"/>
                  </a:lnTo>
                  <a:lnTo>
                    <a:pt x="131" y="199"/>
                  </a:lnTo>
                  <a:lnTo>
                    <a:pt x="135" y="195"/>
                  </a:lnTo>
                  <a:lnTo>
                    <a:pt x="138" y="193"/>
                  </a:lnTo>
                  <a:lnTo>
                    <a:pt x="138" y="192"/>
                  </a:lnTo>
                  <a:lnTo>
                    <a:pt x="136" y="190"/>
                  </a:lnTo>
                  <a:lnTo>
                    <a:pt x="136" y="189"/>
                  </a:lnTo>
                  <a:lnTo>
                    <a:pt x="133" y="188"/>
                  </a:lnTo>
                  <a:lnTo>
                    <a:pt x="128" y="186"/>
                  </a:lnTo>
                  <a:lnTo>
                    <a:pt x="122" y="184"/>
                  </a:lnTo>
                  <a:lnTo>
                    <a:pt x="116" y="181"/>
                  </a:lnTo>
                  <a:lnTo>
                    <a:pt x="115" y="178"/>
                  </a:lnTo>
                  <a:lnTo>
                    <a:pt x="113" y="174"/>
                  </a:lnTo>
                  <a:lnTo>
                    <a:pt x="113" y="167"/>
                  </a:lnTo>
                  <a:lnTo>
                    <a:pt x="112" y="162"/>
                  </a:lnTo>
                  <a:lnTo>
                    <a:pt x="110" y="157"/>
                  </a:lnTo>
                  <a:lnTo>
                    <a:pt x="108" y="153"/>
                  </a:lnTo>
                  <a:lnTo>
                    <a:pt x="103" y="148"/>
                  </a:lnTo>
                  <a:lnTo>
                    <a:pt x="100" y="147"/>
                  </a:lnTo>
                  <a:lnTo>
                    <a:pt x="96" y="143"/>
                  </a:lnTo>
                  <a:lnTo>
                    <a:pt x="93" y="142"/>
                  </a:lnTo>
                  <a:lnTo>
                    <a:pt x="90" y="140"/>
                  </a:lnTo>
                  <a:lnTo>
                    <a:pt x="90" y="139"/>
                  </a:lnTo>
                  <a:lnTo>
                    <a:pt x="86" y="136"/>
                  </a:lnTo>
                  <a:lnTo>
                    <a:pt x="84" y="135"/>
                  </a:lnTo>
                  <a:lnTo>
                    <a:pt x="82" y="134"/>
                  </a:lnTo>
                  <a:lnTo>
                    <a:pt x="79" y="133"/>
                  </a:lnTo>
                  <a:lnTo>
                    <a:pt x="76" y="132"/>
                  </a:lnTo>
                  <a:lnTo>
                    <a:pt x="74" y="131"/>
                  </a:lnTo>
                  <a:lnTo>
                    <a:pt x="72" y="130"/>
                  </a:lnTo>
                  <a:lnTo>
                    <a:pt x="70" y="129"/>
                  </a:lnTo>
                  <a:lnTo>
                    <a:pt x="69" y="128"/>
                  </a:lnTo>
                  <a:lnTo>
                    <a:pt x="69" y="111"/>
                  </a:lnTo>
                  <a:lnTo>
                    <a:pt x="89" y="113"/>
                  </a:lnTo>
                  <a:lnTo>
                    <a:pt x="122" y="120"/>
                  </a:lnTo>
                  <a:lnTo>
                    <a:pt x="146" y="128"/>
                  </a:lnTo>
                  <a:lnTo>
                    <a:pt x="174" y="134"/>
                  </a:lnTo>
                  <a:lnTo>
                    <a:pt x="218" y="146"/>
                  </a:lnTo>
                  <a:lnTo>
                    <a:pt x="276" y="156"/>
                  </a:lnTo>
                  <a:lnTo>
                    <a:pt x="301" y="161"/>
                  </a:lnTo>
                  <a:lnTo>
                    <a:pt x="331" y="161"/>
                  </a:lnTo>
                  <a:lnTo>
                    <a:pt x="370" y="159"/>
                  </a:lnTo>
                  <a:lnTo>
                    <a:pt x="406" y="146"/>
                  </a:lnTo>
                  <a:lnTo>
                    <a:pt x="414" y="142"/>
                  </a:lnTo>
                  <a:lnTo>
                    <a:pt x="419" y="137"/>
                  </a:lnTo>
                  <a:lnTo>
                    <a:pt x="421" y="135"/>
                  </a:lnTo>
                  <a:lnTo>
                    <a:pt x="424" y="132"/>
                  </a:lnTo>
                  <a:lnTo>
                    <a:pt x="427" y="129"/>
                  </a:lnTo>
                  <a:lnTo>
                    <a:pt x="432" y="123"/>
                  </a:lnTo>
                  <a:lnTo>
                    <a:pt x="432" y="116"/>
                  </a:lnTo>
                  <a:lnTo>
                    <a:pt x="429" y="110"/>
                  </a:lnTo>
                  <a:lnTo>
                    <a:pt x="426" y="101"/>
                  </a:lnTo>
                  <a:lnTo>
                    <a:pt x="426" y="70"/>
                  </a:lnTo>
                  <a:lnTo>
                    <a:pt x="427" y="63"/>
                  </a:lnTo>
                  <a:lnTo>
                    <a:pt x="424" y="60"/>
                  </a:lnTo>
                  <a:lnTo>
                    <a:pt x="423" y="58"/>
                  </a:lnTo>
                  <a:lnTo>
                    <a:pt x="423" y="54"/>
                  </a:lnTo>
                  <a:lnTo>
                    <a:pt x="426" y="53"/>
                  </a:lnTo>
                  <a:lnTo>
                    <a:pt x="430" y="51"/>
                  </a:lnTo>
                  <a:lnTo>
                    <a:pt x="434" y="48"/>
                  </a:lnTo>
                  <a:lnTo>
                    <a:pt x="436" y="45"/>
                  </a:lnTo>
                  <a:lnTo>
                    <a:pt x="436" y="42"/>
                  </a:lnTo>
                  <a:lnTo>
                    <a:pt x="434" y="42"/>
                  </a:lnTo>
                  <a:lnTo>
                    <a:pt x="433" y="43"/>
                  </a:lnTo>
                  <a:lnTo>
                    <a:pt x="432" y="42"/>
                  </a:lnTo>
                  <a:lnTo>
                    <a:pt x="432" y="41"/>
                  </a:lnTo>
                  <a:lnTo>
                    <a:pt x="433" y="41"/>
                  </a:lnTo>
                  <a:lnTo>
                    <a:pt x="436" y="39"/>
                  </a:lnTo>
                  <a:lnTo>
                    <a:pt x="439" y="38"/>
                  </a:lnTo>
                  <a:lnTo>
                    <a:pt x="442" y="37"/>
                  </a:lnTo>
                  <a:lnTo>
                    <a:pt x="447" y="37"/>
                  </a:lnTo>
                  <a:lnTo>
                    <a:pt x="449" y="36"/>
                  </a:lnTo>
                  <a:lnTo>
                    <a:pt x="447" y="35"/>
                  </a:lnTo>
                  <a:lnTo>
                    <a:pt x="446" y="35"/>
                  </a:lnTo>
                  <a:lnTo>
                    <a:pt x="443" y="34"/>
                  </a:lnTo>
                  <a:lnTo>
                    <a:pt x="443" y="31"/>
                  </a:lnTo>
                  <a:lnTo>
                    <a:pt x="445" y="29"/>
                  </a:lnTo>
                  <a:lnTo>
                    <a:pt x="446" y="28"/>
                  </a:lnTo>
                  <a:lnTo>
                    <a:pt x="447" y="28"/>
                  </a:lnTo>
                  <a:lnTo>
                    <a:pt x="449" y="27"/>
                  </a:lnTo>
                  <a:lnTo>
                    <a:pt x="449" y="25"/>
                  </a:lnTo>
                  <a:lnTo>
                    <a:pt x="450" y="24"/>
                  </a:lnTo>
                  <a:lnTo>
                    <a:pt x="450" y="22"/>
                  </a:lnTo>
                  <a:lnTo>
                    <a:pt x="449" y="21"/>
                  </a:lnTo>
                  <a:lnTo>
                    <a:pt x="449" y="19"/>
                  </a:lnTo>
                  <a:lnTo>
                    <a:pt x="452" y="20"/>
                  </a:lnTo>
                  <a:lnTo>
                    <a:pt x="453" y="21"/>
                  </a:lnTo>
                  <a:lnTo>
                    <a:pt x="455" y="21"/>
                  </a:lnTo>
                  <a:lnTo>
                    <a:pt x="456" y="20"/>
                  </a:lnTo>
                  <a:lnTo>
                    <a:pt x="457" y="20"/>
                  </a:lnTo>
                  <a:lnTo>
                    <a:pt x="459" y="19"/>
                  </a:lnTo>
                  <a:lnTo>
                    <a:pt x="460" y="18"/>
                  </a:lnTo>
                  <a:lnTo>
                    <a:pt x="463" y="18"/>
                  </a:lnTo>
                  <a:lnTo>
                    <a:pt x="465" y="19"/>
                  </a:lnTo>
                  <a:lnTo>
                    <a:pt x="465" y="20"/>
                  </a:lnTo>
                  <a:lnTo>
                    <a:pt x="463" y="21"/>
                  </a:lnTo>
                  <a:lnTo>
                    <a:pt x="463" y="22"/>
                  </a:lnTo>
                  <a:lnTo>
                    <a:pt x="465" y="23"/>
                  </a:lnTo>
                  <a:lnTo>
                    <a:pt x="466" y="22"/>
                  </a:lnTo>
                  <a:lnTo>
                    <a:pt x="468" y="22"/>
                  </a:lnTo>
                  <a:lnTo>
                    <a:pt x="469" y="21"/>
                  </a:lnTo>
                  <a:lnTo>
                    <a:pt x="470" y="22"/>
                  </a:lnTo>
                  <a:lnTo>
                    <a:pt x="475" y="22"/>
                  </a:lnTo>
                  <a:lnTo>
                    <a:pt x="476" y="21"/>
                  </a:lnTo>
                  <a:lnTo>
                    <a:pt x="476" y="20"/>
                  </a:lnTo>
                  <a:lnTo>
                    <a:pt x="475" y="19"/>
                  </a:lnTo>
                  <a:lnTo>
                    <a:pt x="473" y="17"/>
                  </a:lnTo>
                  <a:lnTo>
                    <a:pt x="472" y="16"/>
                  </a:lnTo>
                  <a:lnTo>
                    <a:pt x="472" y="15"/>
                  </a:lnTo>
                  <a:lnTo>
                    <a:pt x="470" y="13"/>
                  </a:lnTo>
                  <a:lnTo>
                    <a:pt x="469" y="12"/>
                  </a:lnTo>
                  <a:lnTo>
                    <a:pt x="470" y="11"/>
                  </a:lnTo>
                  <a:lnTo>
                    <a:pt x="472" y="10"/>
                  </a:lnTo>
                  <a:lnTo>
                    <a:pt x="475" y="10"/>
                  </a:lnTo>
                  <a:lnTo>
                    <a:pt x="476" y="8"/>
                  </a:lnTo>
                  <a:lnTo>
                    <a:pt x="478" y="8"/>
                  </a:lnTo>
                  <a:lnTo>
                    <a:pt x="479" y="7"/>
                  </a:lnTo>
                  <a:lnTo>
                    <a:pt x="481" y="7"/>
                  </a:lnTo>
                  <a:lnTo>
                    <a:pt x="481" y="8"/>
                  </a:lnTo>
                  <a:lnTo>
                    <a:pt x="481" y="10"/>
                  </a:lnTo>
                  <a:lnTo>
                    <a:pt x="482" y="10"/>
                  </a:lnTo>
                  <a:lnTo>
                    <a:pt x="483" y="10"/>
                  </a:lnTo>
                  <a:lnTo>
                    <a:pt x="485" y="11"/>
                  </a:lnTo>
                  <a:lnTo>
                    <a:pt x="483" y="12"/>
                  </a:lnTo>
                  <a:lnTo>
                    <a:pt x="485" y="13"/>
                  </a:lnTo>
                  <a:lnTo>
                    <a:pt x="488" y="13"/>
                  </a:lnTo>
                  <a:lnTo>
                    <a:pt x="489" y="12"/>
                  </a:lnTo>
                  <a:lnTo>
                    <a:pt x="489" y="9"/>
                  </a:lnTo>
                  <a:lnTo>
                    <a:pt x="488" y="9"/>
                  </a:lnTo>
                  <a:lnTo>
                    <a:pt x="489" y="8"/>
                  </a:lnTo>
                  <a:lnTo>
                    <a:pt x="489" y="7"/>
                  </a:lnTo>
                  <a:lnTo>
                    <a:pt x="491" y="6"/>
                  </a:lnTo>
                  <a:lnTo>
                    <a:pt x="492" y="7"/>
                  </a:lnTo>
                  <a:lnTo>
                    <a:pt x="493" y="7"/>
                  </a:lnTo>
                  <a:lnTo>
                    <a:pt x="493" y="8"/>
                  </a:lnTo>
                  <a:lnTo>
                    <a:pt x="495" y="9"/>
                  </a:lnTo>
                  <a:lnTo>
                    <a:pt x="495" y="10"/>
                  </a:lnTo>
                  <a:lnTo>
                    <a:pt x="496" y="10"/>
                  </a:lnTo>
                  <a:lnTo>
                    <a:pt x="498" y="11"/>
                  </a:lnTo>
                  <a:lnTo>
                    <a:pt x="498" y="12"/>
                  </a:lnTo>
                  <a:lnTo>
                    <a:pt x="499" y="13"/>
                  </a:lnTo>
                  <a:lnTo>
                    <a:pt x="502" y="13"/>
                  </a:lnTo>
                  <a:lnTo>
                    <a:pt x="502" y="11"/>
                  </a:lnTo>
                  <a:lnTo>
                    <a:pt x="502" y="9"/>
                  </a:lnTo>
                  <a:lnTo>
                    <a:pt x="501" y="8"/>
                  </a:lnTo>
                  <a:lnTo>
                    <a:pt x="499" y="7"/>
                  </a:lnTo>
                  <a:lnTo>
                    <a:pt x="498" y="5"/>
                  </a:lnTo>
                  <a:lnTo>
                    <a:pt x="498" y="3"/>
                  </a:lnTo>
                  <a:lnTo>
                    <a:pt x="499" y="2"/>
                  </a:lnTo>
                  <a:lnTo>
                    <a:pt x="501" y="2"/>
                  </a:lnTo>
                  <a:lnTo>
                    <a:pt x="502" y="3"/>
                  </a:lnTo>
                  <a:lnTo>
                    <a:pt x="502" y="4"/>
                  </a:lnTo>
                  <a:lnTo>
                    <a:pt x="504" y="5"/>
                  </a:lnTo>
                  <a:lnTo>
                    <a:pt x="506" y="5"/>
                  </a:lnTo>
                  <a:lnTo>
                    <a:pt x="506" y="6"/>
                  </a:lnTo>
                  <a:lnTo>
                    <a:pt x="506" y="9"/>
                  </a:lnTo>
                  <a:lnTo>
                    <a:pt x="505" y="10"/>
                  </a:lnTo>
                  <a:lnTo>
                    <a:pt x="506" y="12"/>
                  </a:lnTo>
                  <a:lnTo>
                    <a:pt x="508" y="13"/>
                  </a:lnTo>
                  <a:lnTo>
                    <a:pt x="509" y="13"/>
                  </a:lnTo>
                  <a:lnTo>
                    <a:pt x="511" y="12"/>
                  </a:lnTo>
                  <a:lnTo>
                    <a:pt x="512" y="12"/>
                  </a:lnTo>
                  <a:lnTo>
                    <a:pt x="512" y="13"/>
                  </a:lnTo>
                  <a:lnTo>
                    <a:pt x="514" y="14"/>
                  </a:lnTo>
                  <a:lnTo>
                    <a:pt x="515" y="14"/>
                  </a:lnTo>
                  <a:lnTo>
                    <a:pt x="517" y="13"/>
                  </a:lnTo>
                  <a:lnTo>
                    <a:pt x="518" y="12"/>
                  </a:lnTo>
                  <a:lnTo>
                    <a:pt x="517" y="10"/>
                  </a:lnTo>
                  <a:lnTo>
                    <a:pt x="517" y="6"/>
                  </a:lnTo>
                  <a:lnTo>
                    <a:pt x="518" y="5"/>
                  </a:lnTo>
                  <a:lnTo>
                    <a:pt x="519" y="4"/>
                  </a:lnTo>
                  <a:lnTo>
                    <a:pt x="522" y="3"/>
                  </a:lnTo>
                  <a:lnTo>
                    <a:pt x="525" y="3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87" name="Freeform 130"/>
            <p:cNvSpPr>
              <a:spLocks/>
            </p:cNvSpPr>
            <p:nvPr/>
          </p:nvSpPr>
          <p:spPr bwMode="auto">
            <a:xfrm>
              <a:off x="1246839" y="1868851"/>
              <a:ext cx="434908" cy="615003"/>
            </a:xfrm>
            <a:custGeom>
              <a:avLst/>
              <a:gdLst>
                <a:gd name="T0" fmla="*/ 0 w 706"/>
                <a:gd name="T1" fmla="*/ 0 h 804"/>
                <a:gd name="T2" fmla="*/ 0 w 706"/>
                <a:gd name="T3" fmla="*/ 0 h 804"/>
                <a:gd name="T4" fmla="*/ 0 w 706"/>
                <a:gd name="T5" fmla="*/ 0 h 804"/>
                <a:gd name="T6" fmla="*/ 0 w 706"/>
                <a:gd name="T7" fmla="*/ 0 h 804"/>
                <a:gd name="T8" fmla="*/ 0 w 706"/>
                <a:gd name="T9" fmla="*/ 0 h 804"/>
                <a:gd name="T10" fmla="*/ 0 w 706"/>
                <a:gd name="T11" fmla="*/ 0 h 804"/>
                <a:gd name="T12" fmla="*/ 0 w 706"/>
                <a:gd name="T13" fmla="*/ 0 h 804"/>
                <a:gd name="T14" fmla="*/ 0 w 706"/>
                <a:gd name="T15" fmla="*/ 0 h 804"/>
                <a:gd name="T16" fmla="*/ 0 w 706"/>
                <a:gd name="T17" fmla="*/ 0 h 804"/>
                <a:gd name="T18" fmla="*/ 0 w 706"/>
                <a:gd name="T19" fmla="*/ 0 h 804"/>
                <a:gd name="T20" fmla="*/ 0 w 706"/>
                <a:gd name="T21" fmla="*/ 0 h 804"/>
                <a:gd name="T22" fmla="*/ 0 w 706"/>
                <a:gd name="T23" fmla="*/ 0 h 804"/>
                <a:gd name="T24" fmla="*/ 0 w 706"/>
                <a:gd name="T25" fmla="*/ 0 h 804"/>
                <a:gd name="T26" fmla="*/ 0 w 706"/>
                <a:gd name="T27" fmla="*/ 0 h 804"/>
                <a:gd name="T28" fmla="*/ 0 w 706"/>
                <a:gd name="T29" fmla="*/ 0 h 804"/>
                <a:gd name="T30" fmla="*/ 0 w 706"/>
                <a:gd name="T31" fmla="*/ 0 h 804"/>
                <a:gd name="T32" fmla="*/ 0 w 706"/>
                <a:gd name="T33" fmla="*/ 0 h 804"/>
                <a:gd name="T34" fmla="*/ 0 w 706"/>
                <a:gd name="T35" fmla="*/ 0 h 804"/>
                <a:gd name="T36" fmla="*/ 0 w 706"/>
                <a:gd name="T37" fmla="*/ 0 h 804"/>
                <a:gd name="T38" fmla="*/ 0 w 706"/>
                <a:gd name="T39" fmla="*/ 0 h 804"/>
                <a:gd name="T40" fmla="*/ 0 w 706"/>
                <a:gd name="T41" fmla="*/ 0 h 804"/>
                <a:gd name="T42" fmla="*/ 0 w 706"/>
                <a:gd name="T43" fmla="*/ 0 h 804"/>
                <a:gd name="T44" fmla="*/ 0 w 706"/>
                <a:gd name="T45" fmla="*/ 0 h 804"/>
                <a:gd name="T46" fmla="*/ 0 w 706"/>
                <a:gd name="T47" fmla="*/ 0 h 804"/>
                <a:gd name="T48" fmla="*/ 0 w 706"/>
                <a:gd name="T49" fmla="*/ 0 h 804"/>
                <a:gd name="T50" fmla="*/ 0 w 706"/>
                <a:gd name="T51" fmla="*/ 0 h 804"/>
                <a:gd name="T52" fmla="*/ 0 w 706"/>
                <a:gd name="T53" fmla="*/ 0 h 804"/>
                <a:gd name="T54" fmla="*/ 0 w 706"/>
                <a:gd name="T55" fmla="*/ 0 h 804"/>
                <a:gd name="T56" fmla="*/ 0 w 706"/>
                <a:gd name="T57" fmla="*/ 0 h 804"/>
                <a:gd name="T58" fmla="*/ 0 w 706"/>
                <a:gd name="T59" fmla="*/ 0 h 804"/>
                <a:gd name="T60" fmla="*/ 0 w 706"/>
                <a:gd name="T61" fmla="*/ 0 h 804"/>
                <a:gd name="T62" fmla="*/ 0 w 706"/>
                <a:gd name="T63" fmla="*/ 0 h 804"/>
                <a:gd name="T64" fmla="*/ 0 w 706"/>
                <a:gd name="T65" fmla="*/ 0 h 804"/>
                <a:gd name="T66" fmla="*/ 0 w 706"/>
                <a:gd name="T67" fmla="*/ 0 h 804"/>
                <a:gd name="T68" fmla="*/ 0 w 706"/>
                <a:gd name="T69" fmla="*/ 0 h 804"/>
                <a:gd name="T70" fmla="*/ 0 w 706"/>
                <a:gd name="T71" fmla="*/ 0 h 804"/>
                <a:gd name="T72" fmla="*/ 0 w 706"/>
                <a:gd name="T73" fmla="*/ 0 h 804"/>
                <a:gd name="T74" fmla="*/ 0 w 706"/>
                <a:gd name="T75" fmla="*/ 0 h 804"/>
                <a:gd name="T76" fmla="*/ 0 w 706"/>
                <a:gd name="T77" fmla="*/ 0 h 804"/>
                <a:gd name="T78" fmla="*/ 0 w 706"/>
                <a:gd name="T79" fmla="*/ 0 h 804"/>
                <a:gd name="T80" fmla="*/ 0 w 706"/>
                <a:gd name="T81" fmla="*/ 0 h 804"/>
                <a:gd name="T82" fmla="*/ 0 w 706"/>
                <a:gd name="T83" fmla="*/ 0 h 804"/>
                <a:gd name="T84" fmla="*/ 0 w 706"/>
                <a:gd name="T85" fmla="*/ 0 h 804"/>
                <a:gd name="T86" fmla="*/ 0 w 706"/>
                <a:gd name="T87" fmla="*/ 0 h 804"/>
                <a:gd name="T88" fmla="*/ 0 w 706"/>
                <a:gd name="T89" fmla="*/ 0 h 804"/>
                <a:gd name="T90" fmla="*/ 0 w 706"/>
                <a:gd name="T91" fmla="*/ 0 h 804"/>
                <a:gd name="T92" fmla="*/ 0 w 706"/>
                <a:gd name="T93" fmla="*/ 0 h 804"/>
                <a:gd name="T94" fmla="*/ 0 w 706"/>
                <a:gd name="T95" fmla="*/ 0 h 804"/>
                <a:gd name="T96" fmla="*/ 0 w 706"/>
                <a:gd name="T97" fmla="*/ 0 h 804"/>
                <a:gd name="T98" fmla="*/ 0 w 706"/>
                <a:gd name="T99" fmla="*/ 0 h 804"/>
                <a:gd name="T100" fmla="*/ 0 w 706"/>
                <a:gd name="T101" fmla="*/ 0 h 804"/>
                <a:gd name="T102" fmla="*/ 0 w 706"/>
                <a:gd name="T103" fmla="*/ 0 h 804"/>
                <a:gd name="T104" fmla="*/ 0 w 706"/>
                <a:gd name="T105" fmla="*/ 0 h 804"/>
                <a:gd name="T106" fmla="*/ 0 w 706"/>
                <a:gd name="T107" fmla="*/ 0 h 804"/>
                <a:gd name="T108" fmla="*/ 0 w 706"/>
                <a:gd name="T109" fmla="*/ 0 h 804"/>
                <a:gd name="T110" fmla="*/ 0 w 706"/>
                <a:gd name="T111" fmla="*/ 0 h 804"/>
                <a:gd name="T112" fmla="*/ 0 w 706"/>
                <a:gd name="T113" fmla="*/ 0 h 804"/>
                <a:gd name="T114" fmla="*/ 0 w 706"/>
                <a:gd name="T115" fmla="*/ 0 h 804"/>
                <a:gd name="T116" fmla="*/ 0 w 706"/>
                <a:gd name="T117" fmla="*/ 0 h 804"/>
                <a:gd name="T118" fmla="*/ 0 w 706"/>
                <a:gd name="T119" fmla="*/ 0 h 80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706"/>
                <a:gd name="T181" fmla="*/ 0 h 804"/>
                <a:gd name="T182" fmla="*/ 706 w 706"/>
                <a:gd name="T183" fmla="*/ 804 h 80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706" h="804">
                  <a:moveTo>
                    <a:pt x="3" y="315"/>
                  </a:moveTo>
                  <a:lnTo>
                    <a:pt x="17" y="318"/>
                  </a:lnTo>
                  <a:lnTo>
                    <a:pt x="33" y="311"/>
                  </a:lnTo>
                  <a:lnTo>
                    <a:pt x="37" y="310"/>
                  </a:lnTo>
                  <a:lnTo>
                    <a:pt x="58" y="294"/>
                  </a:lnTo>
                  <a:lnTo>
                    <a:pt x="69" y="274"/>
                  </a:lnTo>
                  <a:lnTo>
                    <a:pt x="79" y="248"/>
                  </a:lnTo>
                  <a:lnTo>
                    <a:pt x="79" y="227"/>
                  </a:lnTo>
                  <a:lnTo>
                    <a:pt x="72" y="213"/>
                  </a:lnTo>
                  <a:lnTo>
                    <a:pt x="65" y="207"/>
                  </a:lnTo>
                  <a:lnTo>
                    <a:pt x="62" y="201"/>
                  </a:lnTo>
                  <a:lnTo>
                    <a:pt x="55" y="194"/>
                  </a:lnTo>
                  <a:lnTo>
                    <a:pt x="49" y="194"/>
                  </a:lnTo>
                  <a:lnTo>
                    <a:pt x="45" y="195"/>
                  </a:lnTo>
                  <a:lnTo>
                    <a:pt x="36" y="189"/>
                  </a:lnTo>
                  <a:lnTo>
                    <a:pt x="29" y="188"/>
                  </a:lnTo>
                  <a:lnTo>
                    <a:pt x="9" y="190"/>
                  </a:lnTo>
                  <a:lnTo>
                    <a:pt x="0" y="191"/>
                  </a:lnTo>
                  <a:lnTo>
                    <a:pt x="0" y="189"/>
                  </a:lnTo>
                  <a:lnTo>
                    <a:pt x="12" y="183"/>
                  </a:lnTo>
                  <a:lnTo>
                    <a:pt x="12" y="181"/>
                  </a:lnTo>
                  <a:lnTo>
                    <a:pt x="16" y="177"/>
                  </a:lnTo>
                  <a:lnTo>
                    <a:pt x="19" y="175"/>
                  </a:lnTo>
                  <a:lnTo>
                    <a:pt x="37" y="165"/>
                  </a:lnTo>
                  <a:lnTo>
                    <a:pt x="37" y="162"/>
                  </a:lnTo>
                  <a:lnTo>
                    <a:pt x="36" y="159"/>
                  </a:lnTo>
                  <a:lnTo>
                    <a:pt x="43" y="153"/>
                  </a:lnTo>
                  <a:lnTo>
                    <a:pt x="48" y="147"/>
                  </a:lnTo>
                  <a:lnTo>
                    <a:pt x="52" y="139"/>
                  </a:lnTo>
                  <a:lnTo>
                    <a:pt x="50" y="136"/>
                  </a:lnTo>
                  <a:lnTo>
                    <a:pt x="55" y="125"/>
                  </a:lnTo>
                  <a:lnTo>
                    <a:pt x="50" y="119"/>
                  </a:lnTo>
                  <a:lnTo>
                    <a:pt x="53" y="113"/>
                  </a:lnTo>
                  <a:lnTo>
                    <a:pt x="62" y="106"/>
                  </a:lnTo>
                  <a:lnTo>
                    <a:pt x="66" y="95"/>
                  </a:lnTo>
                  <a:lnTo>
                    <a:pt x="66" y="88"/>
                  </a:lnTo>
                  <a:lnTo>
                    <a:pt x="72" y="80"/>
                  </a:lnTo>
                  <a:lnTo>
                    <a:pt x="75" y="68"/>
                  </a:lnTo>
                  <a:lnTo>
                    <a:pt x="76" y="56"/>
                  </a:lnTo>
                  <a:lnTo>
                    <a:pt x="75" y="39"/>
                  </a:lnTo>
                  <a:lnTo>
                    <a:pt x="79" y="19"/>
                  </a:lnTo>
                  <a:lnTo>
                    <a:pt x="101" y="10"/>
                  </a:lnTo>
                  <a:lnTo>
                    <a:pt x="117" y="3"/>
                  </a:lnTo>
                  <a:lnTo>
                    <a:pt x="127" y="0"/>
                  </a:lnTo>
                  <a:lnTo>
                    <a:pt x="130" y="1"/>
                  </a:lnTo>
                  <a:lnTo>
                    <a:pt x="131" y="4"/>
                  </a:lnTo>
                  <a:lnTo>
                    <a:pt x="133" y="7"/>
                  </a:lnTo>
                  <a:lnTo>
                    <a:pt x="128" y="10"/>
                  </a:lnTo>
                  <a:lnTo>
                    <a:pt x="122" y="16"/>
                  </a:lnTo>
                  <a:lnTo>
                    <a:pt x="114" y="23"/>
                  </a:lnTo>
                  <a:lnTo>
                    <a:pt x="102" y="30"/>
                  </a:lnTo>
                  <a:lnTo>
                    <a:pt x="96" y="40"/>
                  </a:lnTo>
                  <a:lnTo>
                    <a:pt x="98" y="44"/>
                  </a:lnTo>
                  <a:lnTo>
                    <a:pt x="101" y="47"/>
                  </a:lnTo>
                  <a:lnTo>
                    <a:pt x="105" y="48"/>
                  </a:lnTo>
                  <a:lnTo>
                    <a:pt x="109" y="48"/>
                  </a:lnTo>
                  <a:lnTo>
                    <a:pt x="120" y="46"/>
                  </a:lnTo>
                  <a:lnTo>
                    <a:pt x="135" y="44"/>
                  </a:lnTo>
                  <a:lnTo>
                    <a:pt x="135" y="60"/>
                  </a:lnTo>
                  <a:lnTo>
                    <a:pt x="137" y="68"/>
                  </a:lnTo>
                  <a:lnTo>
                    <a:pt x="141" y="72"/>
                  </a:lnTo>
                  <a:lnTo>
                    <a:pt x="144" y="77"/>
                  </a:lnTo>
                  <a:lnTo>
                    <a:pt x="143" y="81"/>
                  </a:lnTo>
                  <a:lnTo>
                    <a:pt x="137" y="86"/>
                  </a:lnTo>
                  <a:lnTo>
                    <a:pt x="131" y="89"/>
                  </a:lnTo>
                  <a:lnTo>
                    <a:pt x="125" y="94"/>
                  </a:lnTo>
                  <a:lnTo>
                    <a:pt x="127" y="97"/>
                  </a:lnTo>
                  <a:lnTo>
                    <a:pt x="128" y="100"/>
                  </a:lnTo>
                  <a:lnTo>
                    <a:pt x="138" y="102"/>
                  </a:lnTo>
                  <a:lnTo>
                    <a:pt x="145" y="103"/>
                  </a:lnTo>
                  <a:lnTo>
                    <a:pt x="157" y="106"/>
                  </a:lnTo>
                  <a:lnTo>
                    <a:pt x="169" y="108"/>
                  </a:lnTo>
                  <a:lnTo>
                    <a:pt x="181" y="110"/>
                  </a:lnTo>
                  <a:lnTo>
                    <a:pt x="192" y="114"/>
                  </a:lnTo>
                  <a:lnTo>
                    <a:pt x="199" y="117"/>
                  </a:lnTo>
                  <a:lnTo>
                    <a:pt x="202" y="119"/>
                  </a:lnTo>
                  <a:lnTo>
                    <a:pt x="207" y="119"/>
                  </a:lnTo>
                  <a:lnTo>
                    <a:pt x="209" y="118"/>
                  </a:lnTo>
                  <a:lnTo>
                    <a:pt x="209" y="116"/>
                  </a:lnTo>
                  <a:lnTo>
                    <a:pt x="207" y="114"/>
                  </a:lnTo>
                  <a:lnTo>
                    <a:pt x="207" y="112"/>
                  </a:lnTo>
                  <a:lnTo>
                    <a:pt x="209" y="110"/>
                  </a:lnTo>
                  <a:lnTo>
                    <a:pt x="210" y="110"/>
                  </a:lnTo>
                  <a:lnTo>
                    <a:pt x="212" y="111"/>
                  </a:lnTo>
                  <a:lnTo>
                    <a:pt x="216" y="112"/>
                  </a:lnTo>
                  <a:lnTo>
                    <a:pt x="219" y="113"/>
                  </a:lnTo>
                  <a:lnTo>
                    <a:pt x="226" y="114"/>
                  </a:lnTo>
                  <a:lnTo>
                    <a:pt x="228" y="115"/>
                  </a:lnTo>
                  <a:lnTo>
                    <a:pt x="228" y="117"/>
                  </a:lnTo>
                  <a:lnTo>
                    <a:pt x="223" y="122"/>
                  </a:lnTo>
                  <a:lnTo>
                    <a:pt x="222" y="131"/>
                  </a:lnTo>
                  <a:lnTo>
                    <a:pt x="217" y="139"/>
                  </a:lnTo>
                  <a:lnTo>
                    <a:pt x="216" y="144"/>
                  </a:lnTo>
                  <a:lnTo>
                    <a:pt x="217" y="146"/>
                  </a:lnTo>
                  <a:lnTo>
                    <a:pt x="220" y="148"/>
                  </a:lnTo>
                  <a:lnTo>
                    <a:pt x="222" y="150"/>
                  </a:lnTo>
                  <a:lnTo>
                    <a:pt x="222" y="158"/>
                  </a:lnTo>
                  <a:lnTo>
                    <a:pt x="217" y="167"/>
                  </a:lnTo>
                  <a:lnTo>
                    <a:pt x="217" y="169"/>
                  </a:lnTo>
                  <a:lnTo>
                    <a:pt x="212" y="174"/>
                  </a:lnTo>
                  <a:lnTo>
                    <a:pt x="207" y="181"/>
                  </a:lnTo>
                  <a:lnTo>
                    <a:pt x="209" y="185"/>
                  </a:lnTo>
                  <a:lnTo>
                    <a:pt x="212" y="190"/>
                  </a:lnTo>
                  <a:lnTo>
                    <a:pt x="212" y="193"/>
                  </a:lnTo>
                  <a:lnTo>
                    <a:pt x="210" y="194"/>
                  </a:lnTo>
                  <a:lnTo>
                    <a:pt x="203" y="195"/>
                  </a:lnTo>
                  <a:lnTo>
                    <a:pt x="200" y="196"/>
                  </a:lnTo>
                  <a:lnTo>
                    <a:pt x="200" y="199"/>
                  </a:lnTo>
                  <a:lnTo>
                    <a:pt x="199" y="204"/>
                  </a:lnTo>
                  <a:lnTo>
                    <a:pt x="197" y="212"/>
                  </a:lnTo>
                  <a:lnTo>
                    <a:pt x="197" y="219"/>
                  </a:lnTo>
                  <a:lnTo>
                    <a:pt x="199" y="219"/>
                  </a:lnTo>
                  <a:lnTo>
                    <a:pt x="202" y="219"/>
                  </a:lnTo>
                  <a:lnTo>
                    <a:pt x="203" y="217"/>
                  </a:lnTo>
                  <a:lnTo>
                    <a:pt x="205" y="214"/>
                  </a:lnTo>
                  <a:lnTo>
                    <a:pt x="206" y="211"/>
                  </a:lnTo>
                  <a:lnTo>
                    <a:pt x="210" y="211"/>
                  </a:lnTo>
                  <a:lnTo>
                    <a:pt x="213" y="215"/>
                  </a:lnTo>
                  <a:lnTo>
                    <a:pt x="219" y="219"/>
                  </a:lnTo>
                  <a:lnTo>
                    <a:pt x="222" y="223"/>
                  </a:lnTo>
                  <a:lnTo>
                    <a:pt x="225" y="224"/>
                  </a:lnTo>
                  <a:lnTo>
                    <a:pt x="226" y="225"/>
                  </a:lnTo>
                  <a:lnTo>
                    <a:pt x="228" y="223"/>
                  </a:lnTo>
                  <a:lnTo>
                    <a:pt x="229" y="221"/>
                  </a:lnTo>
                  <a:lnTo>
                    <a:pt x="229" y="216"/>
                  </a:lnTo>
                  <a:lnTo>
                    <a:pt x="232" y="214"/>
                  </a:lnTo>
                  <a:lnTo>
                    <a:pt x="233" y="213"/>
                  </a:lnTo>
                  <a:lnTo>
                    <a:pt x="238" y="211"/>
                  </a:lnTo>
                  <a:lnTo>
                    <a:pt x="241" y="207"/>
                  </a:lnTo>
                  <a:lnTo>
                    <a:pt x="249" y="200"/>
                  </a:lnTo>
                  <a:lnTo>
                    <a:pt x="256" y="196"/>
                  </a:lnTo>
                  <a:lnTo>
                    <a:pt x="264" y="196"/>
                  </a:lnTo>
                  <a:lnTo>
                    <a:pt x="269" y="198"/>
                  </a:lnTo>
                  <a:lnTo>
                    <a:pt x="274" y="201"/>
                  </a:lnTo>
                  <a:lnTo>
                    <a:pt x="278" y="204"/>
                  </a:lnTo>
                  <a:lnTo>
                    <a:pt x="281" y="209"/>
                  </a:lnTo>
                  <a:lnTo>
                    <a:pt x="287" y="211"/>
                  </a:lnTo>
                  <a:lnTo>
                    <a:pt x="292" y="211"/>
                  </a:lnTo>
                  <a:lnTo>
                    <a:pt x="301" y="214"/>
                  </a:lnTo>
                  <a:lnTo>
                    <a:pt x="305" y="215"/>
                  </a:lnTo>
                  <a:lnTo>
                    <a:pt x="313" y="216"/>
                  </a:lnTo>
                  <a:lnTo>
                    <a:pt x="320" y="215"/>
                  </a:lnTo>
                  <a:lnTo>
                    <a:pt x="324" y="214"/>
                  </a:lnTo>
                  <a:lnTo>
                    <a:pt x="325" y="214"/>
                  </a:lnTo>
                  <a:lnTo>
                    <a:pt x="325" y="216"/>
                  </a:lnTo>
                  <a:lnTo>
                    <a:pt x="324" y="218"/>
                  </a:lnTo>
                  <a:lnTo>
                    <a:pt x="321" y="219"/>
                  </a:lnTo>
                  <a:lnTo>
                    <a:pt x="314" y="221"/>
                  </a:lnTo>
                  <a:lnTo>
                    <a:pt x="313" y="223"/>
                  </a:lnTo>
                  <a:lnTo>
                    <a:pt x="313" y="226"/>
                  </a:lnTo>
                  <a:lnTo>
                    <a:pt x="320" y="230"/>
                  </a:lnTo>
                  <a:lnTo>
                    <a:pt x="333" y="232"/>
                  </a:lnTo>
                  <a:lnTo>
                    <a:pt x="338" y="232"/>
                  </a:lnTo>
                  <a:lnTo>
                    <a:pt x="343" y="234"/>
                  </a:lnTo>
                  <a:lnTo>
                    <a:pt x="346" y="235"/>
                  </a:lnTo>
                  <a:lnTo>
                    <a:pt x="346" y="243"/>
                  </a:lnTo>
                  <a:lnTo>
                    <a:pt x="347" y="244"/>
                  </a:lnTo>
                  <a:lnTo>
                    <a:pt x="353" y="245"/>
                  </a:lnTo>
                  <a:lnTo>
                    <a:pt x="357" y="246"/>
                  </a:lnTo>
                  <a:lnTo>
                    <a:pt x="360" y="248"/>
                  </a:lnTo>
                  <a:lnTo>
                    <a:pt x="370" y="254"/>
                  </a:lnTo>
                  <a:lnTo>
                    <a:pt x="376" y="259"/>
                  </a:lnTo>
                  <a:lnTo>
                    <a:pt x="377" y="264"/>
                  </a:lnTo>
                  <a:lnTo>
                    <a:pt x="385" y="264"/>
                  </a:lnTo>
                  <a:lnTo>
                    <a:pt x="392" y="263"/>
                  </a:lnTo>
                  <a:lnTo>
                    <a:pt x="397" y="260"/>
                  </a:lnTo>
                  <a:lnTo>
                    <a:pt x="402" y="260"/>
                  </a:lnTo>
                  <a:lnTo>
                    <a:pt x="405" y="263"/>
                  </a:lnTo>
                  <a:lnTo>
                    <a:pt x="409" y="265"/>
                  </a:lnTo>
                  <a:lnTo>
                    <a:pt x="418" y="264"/>
                  </a:lnTo>
                  <a:lnTo>
                    <a:pt x="413" y="268"/>
                  </a:lnTo>
                  <a:lnTo>
                    <a:pt x="410" y="272"/>
                  </a:lnTo>
                  <a:lnTo>
                    <a:pt x="409" y="275"/>
                  </a:lnTo>
                  <a:lnTo>
                    <a:pt x="408" y="281"/>
                  </a:lnTo>
                  <a:lnTo>
                    <a:pt x="405" y="284"/>
                  </a:lnTo>
                  <a:lnTo>
                    <a:pt x="403" y="287"/>
                  </a:lnTo>
                  <a:lnTo>
                    <a:pt x="408" y="292"/>
                  </a:lnTo>
                  <a:lnTo>
                    <a:pt x="412" y="294"/>
                  </a:lnTo>
                  <a:lnTo>
                    <a:pt x="422" y="298"/>
                  </a:lnTo>
                  <a:lnTo>
                    <a:pt x="426" y="300"/>
                  </a:lnTo>
                  <a:lnTo>
                    <a:pt x="438" y="301"/>
                  </a:lnTo>
                  <a:lnTo>
                    <a:pt x="445" y="297"/>
                  </a:lnTo>
                  <a:lnTo>
                    <a:pt x="449" y="295"/>
                  </a:lnTo>
                  <a:lnTo>
                    <a:pt x="454" y="291"/>
                  </a:lnTo>
                  <a:lnTo>
                    <a:pt x="458" y="289"/>
                  </a:lnTo>
                  <a:lnTo>
                    <a:pt x="461" y="290"/>
                  </a:lnTo>
                  <a:lnTo>
                    <a:pt x="461" y="291"/>
                  </a:lnTo>
                  <a:lnTo>
                    <a:pt x="459" y="292"/>
                  </a:lnTo>
                  <a:lnTo>
                    <a:pt x="457" y="295"/>
                  </a:lnTo>
                  <a:lnTo>
                    <a:pt x="455" y="297"/>
                  </a:lnTo>
                  <a:lnTo>
                    <a:pt x="457" y="299"/>
                  </a:lnTo>
                  <a:lnTo>
                    <a:pt x="464" y="299"/>
                  </a:lnTo>
                  <a:lnTo>
                    <a:pt x="469" y="302"/>
                  </a:lnTo>
                  <a:lnTo>
                    <a:pt x="475" y="305"/>
                  </a:lnTo>
                  <a:lnTo>
                    <a:pt x="480" y="307"/>
                  </a:lnTo>
                  <a:lnTo>
                    <a:pt x="491" y="307"/>
                  </a:lnTo>
                  <a:lnTo>
                    <a:pt x="491" y="308"/>
                  </a:lnTo>
                  <a:lnTo>
                    <a:pt x="488" y="309"/>
                  </a:lnTo>
                  <a:lnTo>
                    <a:pt x="482" y="310"/>
                  </a:lnTo>
                  <a:lnTo>
                    <a:pt x="477" y="314"/>
                  </a:lnTo>
                  <a:lnTo>
                    <a:pt x="472" y="318"/>
                  </a:lnTo>
                  <a:lnTo>
                    <a:pt x="474" y="321"/>
                  </a:lnTo>
                  <a:lnTo>
                    <a:pt x="469" y="325"/>
                  </a:lnTo>
                  <a:lnTo>
                    <a:pt x="468" y="329"/>
                  </a:lnTo>
                  <a:lnTo>
                    <a:pt x="467" y="336"/>
                  </a:lnTo>
                  <a:lnTo>
                    <a:pt x="462" y="338"/>
                  </a:lnTo>
                  <a:lnTo>
                    <a:pt x="459" y="339"/>
                  </a:lnTo>
                  <a:lnTo>
                    <a:pt x="457" y="341"/>
                  </a:lnTo>
                  <a:lnTo>
                    <a:pt x="457" y="345"/>
                  </a:lnTo>
                  <a:lnTo>
                    <a:pt x="461" y="347"/>
                  </a:lnTo>
                  <a:lnTo>
                    <a:pt x="464" y="349"/>
                  </a:lnTo>
                  <a:lnTo>
                    <a:pt x="462" y="353"/>
                  </a:lnTo>
                  <a:lnTo>
                    <a:pt x="461" y="356"/>
                  </a:lnTo>
                  <a:lnTo>
                    <a:pt x="459" y="360"/>
                  </a:lnTo>
                  <a:lnTo>
                    <a:pt x="458" y="364"/>
                  </a:lnTo>
                  <a:lnTo>
                    <a:pt x="458" y="367"/>
                  </a:lnTo>
                  <a:lnTo>
                    <a:pt x="461" y="369"/>
                  </a:lnTo>
                  <a:lnTo>
                    <a:pt x="464" y="371"/>
                  </a:lnTo>
                  <a:lnTo>
                    <a:pt x="465" y="374"/>
                  </a:lnTo>
                  <a:lnTo>
                    <a:pt x="464" y="378"/>
                  </a:lnTo>
                  <a:lnTo>
                    <a:pt x="464" y="382"/>
                  </a:lnTo>
                  <a:lnTo>
                    <a:pt x="467" y="383"/>
                  </a:lnTo>
                  <a:lnTo>
                    <a:pt x="472" y="386"/>
                  </a:lnTo>
                  <a:lnTo>
                    <a:pt x="477" y="387"/>
                  </a:lnTo>
                  <a:lnTo>
                    <a:pt x="478" y="389"/>
                  </a:lnTo>
                  <a:lnTo>
                    <a:pt x="480" y="393"/>
                  </a:lnTo>
                  <a:lnTo>
                    <a:pt x="480" y="396"/>
                  </a:lnTo>
                  <a:lnTo>
                    <a:pt x="478" y="399"/>
                  </a:lnTo>
                  <a:lnTo>
                    <a:pt x="477" y="407"/>
                  </a:lnTo>
                  <a:lnTo>
                    <a:pt x="481" y="420"/>
                  </a:lnTo>
                  <a:lnTo>
                    <a:pt x="484" y="423"/>
                  </a:lnTo>
                  <a:lnTo>
                    <a:pt x="488" y="424"/>
                  </a:lnTo>
                  <a:lnTo>
                    <a:pt x="497" y="426"/>
                  </a:lnTo>
                  <a:lnTo>
                    <a:pt x="503" y="428"/>
                  </a:lnTo>
                  <a:lnTo>
                    <a:pt x="505" y="429"/>
                  </a:lnTo>
                  <a:lnTo>
                    <a:pt x="511" y="434"/>
                  </a:lnTo>
                  <a:lnTo>
                    <a:pt x="513" y="438"/>
                  </a:lnTo>
                  <a:lnTo>
                    <a:pt x="514" y="444"/>
                  </a:lnTo>
                  <a:lnTo>
                    <a:pt x="516" y="447"/>
                  </a:lnTo>
                  <a:lnTo>
                    <a:pt x="520" y="455"/>
                  </a:lnTo>
                  <a:lnTo>
                    <a:pt x="524" y="462"/>
                  </a:lnTo>
                  <a:lnTo>
                    <a:pt x="530" y="467"/>
                  </a:lnTo>
                  <a:lnTo>
                    <a:pt x="540" y="469"/>
                  </a:lnTo>
                  <a:lnTo>
                    <a:pt x="547" y="472"/>
                  </a:lnTo>
                  <a:lnTo>
                    <a:pt x="550" y="473"/>
                  </a:lnTo>
                  <a:lnTo>
                    <a:pt x="557" y="476"/>
                  </a:lnTo>
                  <a:lnTo>
                    <a:pt x="563" y="477"/>
                  </a:lnTo>
                  <a:lnTo>
                    <a:pt x="569" y="478"/>
                  </a:lnTo>
                  <a:lnTo>
                    <a:pt x="578" y="481"/>
                  </a:lnTo>
                  <a:lnTo>
                    <a:pt x="585" y="486"/>
                  </a:lnTo>
                  <a:lnTo>
                    <a:pt x="590" y="489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614" y="501"/>
                  </a:lnTo>
                  <a:lnTo>
                    <a:pt x="632" y="512"/>
                  </a:lnTo>
                  <a:lnTo>
                    <a:pt x="645" y="521"/>
                  </a:lnTo>
                  <a:lnTo>
                    <a:pt x="654" y="530"/>
                  </a:lnTo>
                  <a:lnTo>
                    <a:pt x="660" y="536"/>
                  </a:lnTo>
                  <a:lnTo>
                    <a:pt x="667" y="543"/>
                  </a:lnTo>
                  <a:lnTo>
                    <a:pt x="673" y="551"/>
                  </a:lnTo>
                  <a:lnTo>
                    <a:pt x="678" y="559"/>
                  </a:lnTo>
                  <a:lnTo>
                    <a:pt x="686" y="565"/>
                  </a:lnTo>
                  <a:lnTo>
                    <a:pt x="686" y="568"/>
                  </a:lnTo>
                  <a:lnTo>
                    <a:pt x="693" y="571"/>
                  </a:lnTo>
                  <a:lnTo>
                    <a:pt x="698" y="576"/>
                  </a:lnTo>
                  <a:lnTo>
                    <a:pt x="700" y="579"/>
                  </a:lnTo>
                  <a:lnTo>
                    <a:pt x="696" y="582"/>
                  </a:lnTo>
                  <a:lnTo>
                    <a:pt x="690" y="582"/>
                  </a:lnTo>
                  <a:lnTo>
                    <a:pt x="686" y="583"/>
                  </a:lnTo>
                  <a:lnTo>
                    <a:pt x="686" y="588"/>
                  </a:lnTo>
                  <a:lnTo>
                    <a:pt x="687" y="591"/>
                  </a:lnTo>
                  <a:lnTo>
                    <a:pt x="687" y="595"/>
                  </a:lnTo>
                  <a:lnTo>
                    <a:pt x="681" y="599"/>
                  </a:lnTo>
                  <a:lnTo>
                    <a:pt x="674" y="600"/>
                  </a:lnTo>
                  <a:lnTo>
                    <a:pt x="665" y="602"/>
                  </a:lnTo>
                  <a:lnTo>
                    <a:pt x="660" y="607"/>
                  </a:lnTo>
                  <a:lnTo>
                    <a:pt x="658" y="612"/>
                  </a:lnTo>
                  <a:lnTo>
                    <a:pt x="662" y="618"/>
                  </a:lnTo>
                  <a:lnTo>
                    <a:pt x="665" y="625"/>
                  </a:lnTo>
                  <a:lnTo>
                    <a:pt x="667" y="637"/>
                  </a:lnTo>
                  <a:lnTo>
                    <a:pt x="665" y="640"/>
                  </a:lnTo>
                  <a:lnTo>
                    <a:pt x="668" y="646"/>
                  </a:lnTo>
                  <a:lnTo>
                    <a:pt x="670" y="655"/>
                  </a:lnTo>
                  <a:lnTo>
                    <a:pt x="668" y="662"/>
                  </a:lnTo>
                  <a:lnTo>
                    <a:pt x="668" y="667"/>
                  </a:lnTo>
                  <a:lnTo>
                    <a:pt x="674" y="671"/>
                  </a:lnTo>
                  <a:lnTo>
                    <a:pt x="680" y="673"/>
                  </a:lnTo>
                  <a:lnTo>
                    <a:pt x="681" y="677"/>
                  </a:lnTo>
                  <a:lnTo>
                    <a:pt x="680" y="685"/>
                  </a:lnTo>
                  <a:lnTo>
                    <a:pt x="677" y="691"/>
                  </a:lnTo>
                  <a:lnTo>
                    <a:pt x="681" y="696"/>
                  </a:lnTo>
                  <a:lnTo>
                    <a:pt x="690" y="704"/>
                  </a:lnTo>
                  <a:lnTo>
                    <a:pt x="691" y="707"/>
                  </a:lnTo>
                  <a:lnTo>
                    <a:pt x="696" y="711"/>
                  </a:lnTo>
                  <a:lnTo>
                    <a:pt x="701" y="715"/>
                  </a:lnTo>
                  <a:lnTo>
                    <a:pt x="706" y="718"/>
                  </a:lnTo>
                  <a:lnTo>
                    <a:pt x="704" y="722"/>
                  </a:lnTo>
                  <a:lnTo>
                    <a:pt x="700" y="729"/>
                  </a:lnTo>
                  <a:lnTo>
                    <a:pt x="698" y="737"/>
                  </a:lnTo>
                  <a:lnTo>
                    <a:pt x="694" y="742"/>
                  </a:lnTo>
                  <a:lnTo>
                    <a:pt x="694" y="744"/>
                  </a:lnTo>
                  <a:lnTo>
                    <a:pt x="687" y="750"/>
                  </a:lnTo>
                  <a:lnTo>
                    <a:pt x="687" y="755"/>
                  </a:lnTo>
                  <a:lnTo>
                    <a:pt x="683" y="756"/>
                  </a:lnTo>
                  <a:lnTo>
                    <a:pt x="678" y="757"/>
                  </a:lnTo>
                  <a:lnTo>
                    <a:pt x="668" y="757"/>
                  </a:lnTo>
                  <a:lnTo>
                    <a:pt x="662" y="756"/>
                  </a:lnTo>
                  <a:lnTo>
                    <a:pt x="658" y="752"/>
                  </a:lnTo>
                  <a:lnTo>
                    <a:pt x="657" y="750"/>
                  </a:lnTo>
                  <a:lnTo>
                    <a:pt x="654" y="752"/>
                  </a:lnTo>
                  <a:lnTo>
                    <a:pt x="652" y="757"/>
                  </a:lnTo>
                  <a:lnTo>
                    <a:pt x="652" y="770"/>
                  </a:lnTo>
                  <a:lnTo>
                    <a:pt x="647" y="779"/>
                  </a:lnTo>
                  <a:lnTo>
                    <a:pt x="635" y="787"/>
                  </a:lnTo>
                  <a:lnTo>
                    <a:pt x="629" y="792"/>
                  </a:lnTo>
                  <a:lnTo>
                    <a:pt x="629" y="796"/>
                  </a:lnTo>
                  <a:lnTo>
                    <a:pt x="631" y="801"/>
                  </a:lnTo>
                  <a:lnTo>
                    <a:pt x="628" y="803"/>
                  </a:lnTo>
                  <a:lnTo>
                    <a:pt x="625" y="804"/>
                  </a:lnTo>
                  <a:lnTo>
                    <a:pt x="624" y="803"/>
                  </a:lnTo>
                  <a:lnTo>
                    <a:pt x="621" y="800"/>
                  </a:lnTo>
                  <a:lnTo>
                    <a:pt x="611" y="798"/>
                  </a:lnTo>
                  <a:lnTo>
                    <a:pt x="589" y="799"/>
                  </a:lnTo>
                  <a:lnTo>
                    <a:pt x="573" y="799"/>
                  </a:lnTo>
                  <a:lnTo>
                    <a:pt x="562" y="800"/>
                  </a:lnTo>
                  <a:lnTo>
                    <a:pt x="553" y="804"/>
                  </a:lnTo>
                  <a:lnTo>
                    <a:pt x="549" y="804"/>
                  </a:lnTo>
                  <a:lnTo>
                    <a:pt x="541" y="801"/>
                  </a:lnTo>
                  <a:lnTo>
                    <a:pt x="539" y="796"/>
                  </a:lnTo>
                  <a:lnTo>
                    <a:pt x="537" y="787"/>
                  </a:lnTo>
                  <a:lnTo>
                    <a:pt x="537" y="784"/>
                  </a:lnTo>
                  <a:lnTo>
                    <a:pt x="539" y="779"/>
                  </a:lnTo>
                  <a:lnTo>
                    <a:pt x="540" y="775"/>
                  </a:lnTo>
                  <a:lnTo>
                    <a:pt x="540" y="771"/>
                  </a:lnTo>
                  <a:lnTo>
                    <a:pt x="529" y="763"/>
                  </a:lnTo>
                  <a:lnTo>
                    <a:pt x="521" y="759"/>
                  </a:lnTo>
                  <a:lnTo>
                    <a:pt x="514" y="753"/>
                  </a:lnTo>
                  <a:lnTo>
                    <a:pt x="500" y="745"/>
                  </a:lnTo>
                  <a:lnTo>
                    <a:pt x="491" y="735"/>
                  </a:lnTo>
                  <a:lnTo>
                    <a:pt x="482" y="729"/>
                  </a:lnTo>
                  <a:lnTo>
                    <a:pt x="468" y="723"/>
                  </a:lnTo>
                  <a:lnTo>
                    <a:pt x="461" y="714"/>
                  </a:lnTo>
                  <a:lnTo>
                    <a:pt x="455" y="711"/>
                  </a:lnTo>
                  <a:lnTo>
                    <a:pt x="438" y="712"/>
                  </a:lnTo>
                  <a:lnTo>
                    <a:pt x="419" y="716"/>
                  </a:lnTo>
                  <a:lnTo>
                    <a:pt x="397" y="722"/>
                  </a:lnTo>
                  <a:lnTo>
                    <a:pt x="374" y="727"/>
                  </a:lnTo>
                  <a:lnTo>
                    <a:pt x="337" y="744"/>
                  </a:lnTo>
                  <a:lnTo>
                    <a:pt x="315" y="750"/>
                  </a:lnTo>
                  <a:lnTo>
                    <a:pt x="302" y="744"/>
                  </a:lnTo>
                  <a:lnTo>
                    <a:pt x="291" y="734"/>
                  </a:lnTo>
                  <a:lnTo>
                    <a:pt x="277" y="727"/>
                  </a:lnTo>
                  <a:lnTo>
                    <a:pt x="261" y="722"/>
                  </a:lnTo>
                  <a:lnTo>
                    <a:pt x="246" y="718"/>
                  </a:lnTo>
                  <a:lnTo>
                    <a:pt x="242" y="718"/>
                  </a:lnTo>
                  <a:lnTo>
                    <a:pt x="230" y="708"/>
                  </a:lnTo>
                  <a:lnTo>
                    <a:pt x="229" y="690"/>
                  </a:lnTo>
                  <a:lnTo>
                    <a:pt x="228" y="677"/>
                  </a:lnTo>
                  <a:lnTo>
                    <a:pt x="228" y="657"/>
                  </a:lnTo>
                  <a:lnTo>
                    <a:pt x="219" y="646"/>
                  </a:lnTo>
                  <a:lnTo>
                    <a:pt x="215" y="637"/>
                  </a:lnTo>
                  <a:lnTo>
                    <a:pt x="213" y="618"/>
                  </a:lnTo>
                  <a:lnTo>
                    <a:pt x="216" y="614"/>
                  </a:lnTo>
                  <a:lnTo>
                    <a:pt x="217" y="604"/>
                  </a:lnTo>
                  <a:lnTo>
                    <a:pt x="209" y="590"/>
                  </a:lnTo>
                  <a:lnTo>
                    <a:pt x="203" y="577"/>
                  </a:lnTo>
                  <a:lnTo>
                    <a:pt x="205" y="569"/>
                  </a:lnTo>
                  <a:lnTo>
                    <a:pt x="207" y="558"/>
                  </a:lnTo>
                  <a:lnTo>
                    <a:pt x="210" y="555"/>
                  </a:lnTo>
                  <a:lnTo>
                    <a:pt x="219" y="553"/>
                  </a:lnTo>
                  <a:lnTo>
                    <a:pt x="226" y="551"/>
                  </a:lnTo>
                  <a:lnTo>
                    <a:pt x="232" y="546"/>
                  </a:lnTo>
                  <a:lnTo>
                    <a:pt x="233" y="542"/>
                  </a:lnTo>
                  <a:lnTo>
                    <a:pt x="243" y="537"/>
                  </a:lnTo>
                  <a:lnTo>
                    <a:pt x="253" y="535"/>
                  </a:lnTo>
                  <a:lnTo>
                    <a:pt x="261" y="536"/>
                  </a:lnTo>
                  <a:lnTo>
                    <a:pt x="292" y="530"/>
                  </a:lnTo>
                  <a:lnTo>
                    <a:pt x="298" y="522"/>
                  </a:lnTo>
                  <a:lnTo>
                    <a:pt x="298" y="512"/>
                  </a:lnTo>
                  <a:lnTo>
                    <a:pt x="297" y="501"/>
                  </a:lnTo>
                  <a:lnTo>
                    <a:pt x="298" y="500"/>
                  </a:lnTo>
                  <a:lnTo>
                    <a:pt x="307" y="503"/>
                  </a:lnTo>
                  <a:lnTo>
                    <a:pt x="311" y="503"/>
                  </a:lnTo>
                  <a:lnTo>
                    <a:pt x="313" y="501"/>
                  </a:lnTo>
                  <a:lnTo>
                    <a:pt x="301" y="495"/>
                  </a:lnTo>
                  <a:lnTo>
                    <a:pt x="285" y="485"/>
                  </a:lnTo>
                  <a:lnTo>
                    <a:pt x="287" y="482"/>
                  </a:lnTo>
                  <a:lnTo>
                    <a:pt x="295" y="476"/>
                  </a:lnTo>
                  <a:lnTo>
                    <a:pt x="294" y="474"/>
                  </a:lnTo>
                  <a:lnTo>
                    <a:pt x="287" y="465"/>
                  </a:lnTo>
                  <a:lnTo>
                    <a:pt x="272" y="458"/>
                  </a:lnTo>
                  <a:lnTo>
                    <a:pt x="242" y="450"/>
                  </a:lnTo>
                  <a:lnTo>
                    <a:pt x="219" y="442"/>
                  </a:lnTo>
                  <a:lnTo>
                    <a:pt x="186" y="433"/>
                  </a:lnTo>
                  <a:lnTo>
                    <a:pt x="173" y="430"/>
                  </a:lnTo>
                  <a:lnTo>
                    <a:pt x="164" y="425"/>
                  </a:lnTo>
                  <a:lnTo>
                    <a:pt x="158" y="420"/>
                  </a:lnTo>
                  <a:lnTo>
                    <a:pt x="147" y="411"/>
                  </a:lnTo>
                  <a:lnTo>
                    <a:pt x="143" y="402"/>
                  </a:lnTo>
                  <a:lnTo>
                    <a:pt x="144" y="393"/>
                  </a:lnTo>
                  <a:lnTo>
                    <a:pt x="141" y="387"/>
                  </a:lnTo>
                  <a:lnTo>
                    <a:pt x="137" y="385"/>
                  </a:lnTo>
                  <a:lnTo>
                    <a:pt x="130" y="384"/>
                  </a:lnTo>
                  <a:lnTo>
                    <a:pt x="120" y="385"/>
                  </a:lnTo>
                  <a:lnTo>
                    <a:pt x="117" y="383"/>
                  </a:lnTo>
                  <a:lnTo>
                    <a:pt x="115" y="379"/>
                  </a:lnTo>
                  <a:lnTo>
                    <a:pt x="109" y="379"/>
                  </a:lnTo>
                  <a:lnTo>
                    <a:pt x="102" y="381"/>
                  </a:lnTo>
                  <a:lnTo>
                    <a:pt x="91" y="379"/>
                  </a:lnTo>
                  <a:lnTo>
                    <a:pt x="85" y="373"/>
                  </a:lnTo>
                  <a:lnTo>
                    <a:pt x="84" y="368"/>
                  </a:lnTo>
                  <a:lnTo>
                    <a:pt x="79" y="361"/>
                  </a:lnTo>
                  <a:lnTo>
                    <a:pt x="71" y="358"/>
                  </a:lnTo>
                  <a:lnTo>
                    <a:pt x="59" y="356"/>
                  </a:lnTo>
                  <a:lnTo>
                    <a:pt x="53" y="352"/>
                  </a:lnTo>
                  <a:lnTo>
                    <a:pt x="43" y="348"/>
                  </a:lnTo>
                  <a:lnTo>
                    <a:pt x="30" y="347"/>
                  </a:lnTo>
                  <a:lnTo>
                    <a:pt x="22" y="345"/>
                  </a:lnTo>
                  <a:lnTo>
                    <a:pt x="16" y="342"/>
                  </a:lnTo>
                  <a:lnTo>
                    <a:pt x="9" y="338"/>
                  </a:lnTo>
                  <a:lnTo>
                    <a:pt x="1" y="339"/>
                  </a:lnTo>
                  <a:lnTo>
                    <a:pt x="1" y="334"/>
                  </a:lnTo>
                  <a:lnTo>
                    <a:pt x="3" y="326"/>
                  </a:lnTo>
                  <a:lnTo>
                    <a:pt x="3" y="319"/>
                  </a:lnTo>
                  <a:lnTo>
                    <a:pt x="3" y="315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88" name="Freeform 131"/>
            <p:cNvSpPr>
              <a:spLocks/>
            </p:cNvSpPr>
            <p:nvPr/>
          </p:nvSpPr>
          <p:spPr bwMode="auto">
            <a:xfrm>
              <a:off x="1410568" y="1563002"/>
              <a:ext cx="201252" cy="264517"/>
            </a:xfrm>
            <a:custGeom>
              <a:avLst/>
              <a:gdLst>
                <a:gd name="T0" fmla="*/ 0 w 330"/>
                <a:gd name="T1" fmla="*/ 0 h 347"/>
                <a:gd name="T2" fmla="*/ 0 w 330"/>
                <a:gd name="T3" fmla="*/ 0 h 347"/>
                <a:gd name="T4" fmla="*/ 0 w 330"/>
                <a:gd name="T5" fmla="*/ 0 h 347"/>
                <a:gd name="T6" fmla="*/ 0 w 330"/>
                <a:gd name="T7" fmla="*/ 0 h 347"/>
                <a:gd name="T8" fmla="*/ 0 w 330"/>
                <a:gd name="T9" fmla="*/ 0 h 347"/>
                <a:gd name="T10" fmla="*/ 0 w 330"/>
                <a:gd name="T11" fmla="*/ 0 h 347"/>
                <a:gd name="T12" fmla="*/ 0 w 330"/>
                <a:gd name="T13" fmla="*/ 0 h 347"/>
                <a:gd name="T14" fmla="*/ 0 w 330"/>
                <a:gd name="T15" fmla="*/ 0 h 347"/>
                <a:gd name="T16" fmla="*/ 0 w 330"/>
                <a:gd name="T17" fmla="*/ 0 h 347"/>
                <a:gd name="T18" fmla="*/ 0 w 330"/>
                <a:gd name="T19" fmla="*/ 0 h 347"/>
                <a:gd name="T20" fmla="*/ 0 w 330"/>
                <a:gd name="T21" fmla="*/ 0 h 347"/>
                <a:gd name="T22" fmla="*/ 0 w 330"/>
                <a:gd name="T23" fmla="*/ 0 h 347"/>
                <a:gd name="T24" fmla="*/ 0 w 330"/>
                <a:gd name="T25" fmla="*/ 0 h 347"/>
                <a:gd name="T26" fmla="*/ 0 w 330"/>
                <a:gd name="T27" fmla="*/ 0 h 347"/>
                <a:gd name="T28" fmla="*/ 0 w 330"/>
                <a:gd name="T29" fmla="*/ 0 h 347"/>
                <a:gd name="T30" fmla="*/ 0 w 330"/>
                <a:gd name="T31" fmla="*/ 0 h 347"/>
                <a:gd name="T32" fmla="*/ 0 w 330"/>
                <a:gd name="T33" fmla="*/ 0 h 347"/>
                <a:gd name="T34" fmla="*/ 0 w 330"/>
                <a:gd name="T35" fmla="*/ 0 h 347"/>
                <a:gd name="T36" fmla="*/ 0 w 330"/>
                <a:gd name="T37" fmla="*/ 0 h 347"/>
                <a:gd name="T38" fmla="*/ 0 w 330"/>
                <a:gd name="T39" fmla="*/ 0 h 347"/>
                <a:gd name="T40" fmla="*/ 0 w 330"/>
                <a:gd name="T41" fmla="*/ 0 h 347"/>
                <a:gd name="T42" fmla="*/ 0 w 330"/>
                <a:gd name="T43" fmla="*/ 0 h 347"/>
                <a:gd name="T44" fmla="*/ 0 w 330"/>
                <a:gd name="T45" fmla="*/ 0 h 347"/>
                <a:gd name="T46" fmla="*/ 0 w 330"/>
                <a:gd name="T47" fmla="*/ 0 h 347"/>
                <a:gd name="T48" fmla="*/ 0 w 330"/>
                <a:gd name="T49" fmla="*/ 0 h 347"/>
                <a:gd name="T50" fmla="*/ 0 w 330"/>
                <a:gd name="T51" fmla="*/ 0 h 347"/>
                <a:gd name="T52" fmla="*/ 0 w 330"/>
                <a:gd name="T53" fmla="*/ 0 h 347"/>
                <a:gd name="T54" fmla="*/ 0 w 330"/>
                <a:gd name="T55" fmla="*/ 0 h 347"/>
                <a:gd name="T56" fmla="*/ 0 w 330"/>
                <a:gd name="T57" fmla="*/ 0 h 347"/>
                <a:gd name="T58" fmla="*/ 0 w 330"/>
                <a:gd name="T59" fmla="*/ 0 h 347"/>
                <a:gd name="T60" fmla="*/ 0 w 330"/>
                <a:gd name="T61" fmla="*/ 0 h 347"/>
                <a:gd name="T62" fmla="*/ 0 w 330"/>
                <a:gd name="T63" fmla="*/ 0 h 347"/>
                <a:gd name="T64" fmla="*/ 0 w 330"/>
                <a:gd name="T65" fmla="*/ 0 h 347"/>
                <a:gd name="T66" fmla="*/ 0 w 330"/>
                <a:gd name="T67" fmla="*/ 0 h 347"/>
                <a:gd name="T68" fmla="*/ 0 w 330"/>
                <a:gd name="T69" fmla="*/ 0 h 347"/>
                <a:gd name="T70" fmla="*/ 0 w 330"/>
                <a:gd name="T71" fmla="*/ 0 h 347"/>
                <a:gd name="T72" fmla="*/ 0 w 330"/>
                <a:gd name="T73" fmla="*/ 0 h 347"/>
                <a:gd name="T74" fmla="*/ 0 w 330"/>
                <a:gd name="T75" fmla="*/ 0 h 347"/>
                <a:gd name="T76" fmla="*/ 0 w 330"/>
                <a:gd name="T77" fmla="*/ 0 h 347"/>
                <a:gd name="T78" fmla="*/ 0 w 330"/>
                <a:gd name="T79" fmla="*/ 0 h 347"/>
                <a:gd name="T80" fmla="*/ 0 w 330"/>
                <a:gd name="T81" fmla="*/ 0 h 347"/>
                <a:gd name="T82" fmla="*/ 0 w 330"/>
                <a:gd name="T83" fmla="*/ 0 h 347"/>
                <a:gd name="T84" fmla="*/ 0 w 330"/>
                <a:gd name="T85" fmla="*/ 0 h 347"/>
                <a:gd name="T86" fmla="*/ 0 w 330"/>
                <a:gd name="T87" fmla="*/ 0 h 347"/>
                <a:gd name="T88" fmla="*/ 0 w 330"/>
                <a:gd name="T89" fmla="*/ 0 h 347"/>
                <a:gd name="T90" fmla="*/ 0 w 330"/>
                <a:gd name="T91" fmla="*/ 0 h 347"/>
                <a:gd name="T92" fmla="*/ 0 w 330"/>
                <a:gd name="T93" fmla="*/ 0 h 347"/>
                <a:gd name="T94" fmla="*/ 0 w 330"/>
                <a:gd name="T95" fmla="*/ 0 h 347"/>
                <a:gd name="T96" fmla="*/ 0 w 330"/>
                <a:gd name="T97" fmla="*/ 0 h 347"/>
                <a:gd name="T98" fmla="*/ 0 w 330"/>
                <a:gd name="T99" fmla="*/ 0 h 347"/>
                <a:gd name="T100" fmla="*/ 0 w 330"/>
                <a:gd name="T101" fmla="*/ 0 h 347"/>
                <a:gd name="T102" fmla="*/ 0 w 330"/>
                <a:gd name="T103" fmla="*/ 0 h 34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30"/>
                <a:gd name="T157" fmla="*/ 0 h 347"/>
                <a:gd name="T158" fmla="*/ 330 w 330"/>
                <a:gd name="T159" fmla="*/ 347 h 34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30" h="347">
                  <a:moveTo>
                    <a:pt x="27" y="112"/>
                  </a:moveTo>
                  <a:lnTo>
                    <a:pt x="29" y="110"/>
                  </a:lnTo>
                  <a:lnTo>
                    <a:pt x="30" y="108"/>
                  </a:lnTo>
                  <a:lnTo>
                    <a:pt x="33" y="105"/>
                  </a:lnTo>
                  <a:lnTo>
                    <a:pt x="35" y="104"/>
                  </a:lnTo>
                  <a:lnTo>
                    <a:pt x="42" y="104"/>
                  </a:lnTo>
                  <a:lnTo>
                    <a:pt x="46" y="102"/>
                  </a:lnTo>
                  <a:lnTo>
                    <a:pt x="50" y="99"/>
                  </a:lnTo>
                  <a:lnTo>
                    <a:pt x="59" y="99"/>
                  </a:lnTo>
                  <a:lnTo>
                    <a:pt x="65" y="98"/>
                  </a:lnTo>
                  <a:lnTo>
                    <a:pt x="66" y="97"/>
                  </a:lnTo>
                  <a:lnTo>
                    <a:pt x="69" y="96"/>
                  </a:lnTo>
                  <a:lnTo>
                    <a:pt x="71" y="94"/>
                  </a:lnTo>
                  <a:lnTo>
                    <a:pt x="72" y="91"/>
                  </a:lnTo>
                  <a:lnTo>
                    <a:pt x="73" y="90"/>
                  </a:lnTo>
                  <a:lnTo>
                    <a:pt x="76" y="88"/>
                  </a:lnTo>
                  <a:lnTo>
                    <a:pt x="81" y="87"/>
                  </a:lnTo>
                  <a:lnTo>
                    <a:pt x="81" y="85"/>
                  </a:lnTo>
                  <a:lnTo>
                    <a:pt x="84" y="85"/>
                  </a:lnTo>
                  <a:lnTo>
                    <a:pt x="86" y="84"/>
                  </a:lnTo>
                  <a:lnTo>
                    <a:pt x="91" y="84"/>
                  </a:lnTo>
                  <a:lnTo>
                    <a:pt x="96" y="83"/>
                  </a:lnTo>
                  <a:lnTo>
                    <a:pt x="98" y="83"/>
                  </a:lnTo>
                  <a:lnTo>
                    <a:pt x="98" y="79"/>
                  </a:lnTo>
                  <a:lnTo>
                    <a:pt x="104" y="79"/>
                  </a:lnTo>
                  <a:lnTo>
                    <a:pt x="107" y="78"/>
                  </a:lnTo>
                  <a:lnTo>
                    <a:pt x="108" y="77"/>
                  </a:lnTo>
                  <a:lnTo>
                    <a:pt x="109" y="75"/>
                  </a:lnTo>
                  <a:lnTo>
                    <a:pt x="109" y="74"/>
                  </a:lnTo>
                  <a:lnTo>
                    <a:pt x="120" y="74"/>
                  </a:lnTo>
                  <a:lnTo>
                    <a:pt x="122" y="73"/>
                  </a:lnTo>
                  <a:lnTo>
                    <a:pt x="122" y="72"/>
                  </a:lnTo>
                  <a:lnTo>
                    <a:pt x="128" y="71"/>
                  </a:lnTo>
                  <a:lnTo>
                    <a:pt x="132" y="69"/>
                  </a:lnTo>
                  <a:lnTo>
                    <a:pt x="134" y="67"/>
                  </a:lnTo>
                  <a:lnTo>
                    <a:pt x="137" y="65"/>
                  </a:lnTo>
                  <a:lnTo>
                    <a:pt x="140" y="63"/>
                  </a:lnTo>
                  <a:lnTo>
                    <a:pt x="138" y="60"/>
                  </a:lnTo>
                  <a:lnTo>
                    <a:pt x="138" y="61"/>
                  </a:lnTo>
                  <a:lnTo>
                    <a:pt x="137" y="58"/>
                  </a:lnTo>
                  <a:lnTo>
                    <a:pt x="141" y="55"/>
                  </a:lnTo>
                  <a:lnTo>
                    <a:pt x="143" y="50"/>
                  </a:lnTo>
                  <a:lnTo>
                    <a:pt x="145" y="43"/>
                  </a:lnTo>
                  <a:lnTo>
                    <a:pt x="148" y="41"/>
                  </a:lnTo>
                  <a:lnTo>
                    <a:pt x="151" y="40"/>
                  </a:lnTo>
                  <a:lnTo>
                    <a:pt x="154" y="39"/>
                  </a:lnTo>
                  <a:lnTo>
                    <a:pt x="157" y="35"/>
                  </a:lnTo>
                  <a:lnTo>
                    <a:pt x="158" y="33"/>
                  </a:lnTo>
                  <a:lnTo>
                    <a:pt x="161" y="32"/>
                  </a:lnTo>
                  <a:lnTo>
                    <a:pt x="168" y="32"/>
                  </a:lnTo>
                  <a:lnTo>
                    <a:pt x="170" y="33"/>
                  </a:lnTo>
                  <a:lnTo>
                    <a:pt x="179" y="31"/>
                  </a:lnTo>
                  <a:lnTo>
                    <a:pt x="183" y="27"/>
                  </a:lnTo>
                  <a:lnTo>
                    <a:pt x="189" y="22"/>
                  </a:lnTo>
                  <a:lnTo>
                    <a:pt x="194" y="18"/>
                  </a:lnTo>
                  <a:lnTo>
                    <a:pt x="200" y="16"/>
                  </a:lnTo>
                  <a:lnTo>
                    <a:pt x="203" y="14"/>
                  </a:lnTo>
                  <a:lnTo>
                    <a:pt x="207" y="11"/>
                  </a:lnTo>
                  <a:lnTo>
                    <a:pt x="206" y="8"/>
                  </a:lnTo>
                  <a:lnTo>
                    <a:pt x="206" y="6"/>
                  </a:lnTo>
                  <a:lnTo>
                    <a:pt x="207" y="5"/>
                  </a:lnTo>
                  <a:lnTo>
                    <a:pt x="220" y="5"/>
                  </a:lnTo>
                  <a:lnTo>
                    <a:pt x="225" y="3"/>
                  </a:lnTo>
                  <a:lnTo>
                    <a:pt x="228" y="3"/>
                  </a:lnTo>
                  <a:lnTo>
                    <a:pt x="232" y="2"/>
                  </a:lnTo>
                  <a:lnTo>
                    <a:pt x="235" y="0"/>
                  </a:lnTo>
                  <a:lnTo>
                    <a:pt x="236" y="2"/>
                  </a:lnTo>
                  <a:lnTo>
                    <a:pt x="238" y="3"/>
                  </a:lnTo>
                  <a:lnTo>
                    <a:pt x="238" y="6"/>
                  </a:lnTo>
                  <a:lnTo>
                    <a:pt x="239" y="8"/>
                  </a:lnTo>
                  <a:lnTo>
                    <a:pt x="242" y="9"/>
                  </a:lnTo>
                  <a:lnTo>
                    <a:pt x="243" y="9"/>
                  </a:lnTo>
                  <a:lnTo>
                    <a:pt x="246" y="10"/>
                  </a:lnTo>
                  <a:lnTo>
                    <a:pt x="249" y="10"/>
                  </a:lnTo>
                  <a:lnTo>
                    <a:pt x="251" y="11"/>
                  </a:lnTo>
                  <a:lnTo>
                    <a:pt x="253" y="12"/>
                  </a:lnTo>
                  <a:lnTo>
                    <a:pt x="255" y="11"/>
                  </a:lnTo>
                  <a:lnTo>
                    <a:pt x="258" y="10"/>
                  </a:lnTo>
                  <a:lnTo>
                    <a:pt x="259" y="9"/>
                  </a:lnTo>
                  <a:lnTo>
                    <a:pt x="261" y="8"/>
                  </a:lnTo>
                  <a:lnTo>
                    <a:pt x="262" y="7"/>
                  </a:lnTo>
                  <a:lnTo>
                    <a:pt x="262" y="5"/>
                  </a:lnTo>
                  <a:lnTo>
                    <a:pt x="264" y="6"/>
                  </a:lnTo>
                  <a:lnTo>
                    <a:pt x="266" y="7"/>
                  </a:lnTo>
                  <a:lnTo>
                    <a:pt x="268" y="8"/>
                  </a:lnTo>
                  <a:lnTo>
                    <a:pt x="271" y="9"/>
                  </a:lnTo>
                  <a:lnTo>
                    <a:pt x="274" y="10"/>
                  </a:lnTo>
                  <a:lnTo>
                    <a:pt x="276" y="11"/>
                  </a:lnTo>
                  <a:lnTo>
                    <a:pt x="278" y="12"/>
                  </a:lnTo>
                  <a:lnTo>
                    <a:pt x="282" y="15"/>
                  </a:lnTo>
                  <a:lnTo>
                    <a:pt x="282" y="16"/>
                  </a:lnTo>
                  <a:lnTo>
                    <a:pt x="285" y="18"/>
                  </a:lnTo>
                  <a:lnTo>
                    <a:pt x="288" y="19"/>
                  </a:lnTo>
                  <a:lnTo>
                    <a:pt x="292" y="23"/>
                  </a:lnTo>
                  <a:lnTo>
                    <a:pt x="295" y="24"/>
                  </a:lnTo>
                  <a:lnTo>
                    <a:pt x="300" y="29"/>
                  </a:lnTo>
                  <a:lnTo>
                    <a:pt x="302" y="33"/>
                  </a:lnTo>
                  <a:lnTo>
                    <a:pt x="304" y="38"/>
                  </a:lnTo>
                  <a:lnTo>
                    <a:pt x="305" y="43"/>
                  </a:lnTo>
                  <a:lnTo>
                    <a:pt x="305" y="50"/>
                  </a:lnTo>
                  <a:lnTo>
                    <a:pt x="307" y="54"/>
                  </a:lnTo>
                  <a:lnTo>
                    <a:pt x="308" y="57"/>
                  </a:lnTo>
                  <a:lnTo>
                    <a:pt x="314" y="60"/>
                  </a:lnTo>
                  <a:lnTo>
                    <a:pt x="320" y="62"/>
                  </a:lnTo>
                  <a:lnTo>
                    <a:pt x="325" y="64"/>
                  </a:lnTo>
                  <a:lnTo>
                    <a:pt x="328" y="65"/>
                  </a:lnTo>
                  <a:lnTo>
                    <a:pt x="328" y="66"/>
                  </a:lnTo>
                  <a:lnTo>
                    <a:pt x="330" y="68"/>
                  </a:lnTo>
                  <a:lnTo>
                    <a:pt x="330" y="69"/>
                  </a:lnTo>
                  <a:lnTo>
                    <a:pt x="327" y="71"/>
                  </a:lnTo>
                  <a:lnTo>
                    <a:pt x="323" y="75"/>
                  </a:lnTo>
                  <a:lnTo>
                    <a:pt x="318" y="80"/>
                  </a:lnTo>
                  <a:lnTo>
                    <a:pt x="315" y="88"/>
                  </a:lnTo>
                  <a:lnTo>
                    <a:pt x="315" y="92"/>
                  </a:lnTo>
                  <a:lnTo>
                    <a:pt x="314" y="94"/>
                  </a:lnTo>
                  <a:lnTo>
                    <a:pt x="314" y="98"/>
                  </a:lnTo>
                  <a:lnTo>
                    <a:pt x="315" y="104"/>
                  </a:lnTo>
                  <a:lnTo>
                    <a:pt x="315" y="109"/>
                  </a:lnTo>
                  <a:lnTo>
                    <a:pt x="317" y="113"/>
                  </a:lnTo>
                  <a:lnTo>
                    <a:pt x="318" y="115"/>
                  </a:lnTo>
                  <a:lnTo>
                    <a:pt x="321" y="118"/>
                  </a:lnTo>
                  <a:lnTo>
                    <a:pt x="321" y="121"/>
                  </a:lnTo>
                  <a:lnTo>
                    <a:pt x="324" y="125"/>
                  </a:lnTo>
                  <a:lnTo>
                    <a:pt x="320" y="135"/>
                  </a:lnTo>
                  <a:lnTo>
                    <a:pt x="321" y="140"/>
                  </a:lnTo>
                  <a:lnTo>
                    <a:pt x="321" y="144"/>
                  </a:lnTo>
                  <a:lnTo>
                    <a:pt x="324" y="150"/>
                  </a:lnTo>
                  <a:lnTo>
                    <a:pt x="325" y="154"/>
                  </a:lnTo>
                  <a:lnTo>
                    <a:pt x="327" y="157"/>
                  </a:lnTo>
                  <a:lnTo>
                    <a:pt x="327" y="160"/>
                  </a:lnTo>
                  <a:lnTo>
                    <a:pt x="325" y="165"/>
                  </a:lnTo>
                  <a:lnTo>
                    <a:pt x="323" y="169"/>
                  </a:lnTo>
                  <a:lnTo>
                    <a:pt x="320" y="171"/>
                  </a:lnTo>
                  <a:lnTo>
                    <a:pt x="317" y="173"/>
                  </a:lnTo>
                  <a:lnTo>
                    <a:pt x="314" y="175"/>
                  </a:lnTo>
                  <a:lnTo>
                    <a:pt x="313" y="177"/>
                  </a:lnTo>
                  <a:lnTo>
                    <a:pt x="313" y="181"/>
                  </a:lnTo>
                  <a:lnTo>
                    <a:pt x="315" y="184"/>
                  </a:lnTo>
                  <a:lnTo>
                    <a:pt x="321" y="190"/>
                  </a:lnTo>
                  <a:lnTo>
                    <a:pt x="323" y="194"/>
                  </a:lnTo>
                  <a:lnTo>
                    <a:pt x="324" y="196"/>
                  </a:lnTo>
                  <a:lnTo>
                    <a:pt x="324" y="205"/>
                  </a:lnTo>
                  <a:lnTo>
                    <a:pt x="323" y="207"/>
                  </a:lnTo>
                  <a:lnTo>
                    <a:pt x="320" y="210"/>
                  </a:lnTo>
                  <a:lnTo>
                    <a:pt x="317" y="213"/>
                  </a:lnTo>
                  <a:lnTo>
                    <a:pt x="313" y="218"/>
                  </a:lnTo>
                  <a:lnTo>
                    <a:pt x="307" y="223"/>
                  </a:lnTo>
                  <a:lnTo>
                    <a:pt x="302" y="225"/>
                  </a:lnTo>
                  <a:lnTo>
                    <a:pt x="297" y="228"/>
                  </a:lnTo>
                  <a:lnTo>
                    <a:pt x="292" y="230"/>
                  </a:lnTo>
                  <a:lnTo>
                    <a:pt x="287" y="232"/>
                  </a:lnTo>
                  <a:lnTo>
                    <a:pt x="281" y="234"/>
                  </a:lnTo>
                  <a:lnTo>
                    <a:pt x="279" y="235"/>
                  </a:lnTo>
                  <a:lnTo>
                    <a:pt x="279" y="242"/>
                  </a:lnTo>
                  <a:lnTo>
                    <a:pt x="278" y="245"/>
                  </a:lnTo>
                  <a:lnTo>
                    <a:pt x="276" y="247"/>
                  </a:lnTo>
                  <a:lnTo>
                    <a:pt x="269" y="254"/>
                  </a:lnTo>
                  <a:lnTo>
                    <a:pt x="266" y="260"/>
                  </a:lnTo>
                  <a:lnTo>
                    <a:pt x="265" y="262"/>
                  </a:lnTo>
                  <a:lnTo>
                    <a:pt x="265" y="274"/>
                  </a:lnTo>
                  <a:lnTo>
                    <a:pt x="264" y="279"/>
                  </a:lnTo>
                  <a:lnTo>
                    <a:pt x="262" y="284"/>
                  </a:lnTo>
                  <a:lnTo>
                    <a:pt x="261" y="286"/>
                  </a:lnTo>
                  <a:lnTo>
                    <a:pt x="258" y="286"/>
                  </a:lnTo>
                  <a:lnTo>
                    <a:pt x="251" y="288"/>
                  </a:lnTo>
                  <a:lnTo>
                    <a:pt x="245" y="289"/>
                  </a:lnTo>
                  <a:lnTo>
                    <a:pt x="243" y="293"/>
                  </a:lnTo>
                  <a:lnTo>
                    <a:pt x="240" y="296"/>
                  </a:lnTo>
                  <a:lnTo>
                    <a:pt x="240" y="298"/>
                  </a:lnTo>
                  <a:lnTo>
                    <a:pt x="235" y="310"/>
                  </a:lnTo>
                  <a:lnTo>
                    <a:pt x="235" y="318"/>
                  </a:lnTo>
                  <a:lnTo>
                    <a:pt x="233" y="320"/>
                  </a:lnTo>
                  <a:lnTo>
                    <a:pt x="229" y="323"/>
                  </a:lnTo>
                  <a:lnTo>
                    <a:pt x="225" y="326"/>
                  </a:lnTo>
                  <a:lnTo>
                    <a:pt x="220" y="331"/>
                  </a:lnTo>
                  <a:lnTo>
                    <a:pt x="216" y="339"/>
                  </a:lnTo>
                  <a:lnTo>
                    <a:pt x="213" y="347"/>
                  </a:lnTo>
                  <a:lnTo>
                    <a:pt x="206" y="340"/>
                  </a:lnTo>
                  <a:lnTo>
                    <a:pt x="197" y="333"/>
                  </a:lnTo>
                  <a:lnTo>
                    <a:pt x="193" y="329"/>
                  </a:lnTo>
                  <a:lnTo>
                    <a:pt x="181" y="317"/>
                  </a:lnTo>
                  <a:lnTo>
                    <a:pt x="179" y="316"/>
                  </a:lnTo>
                  <a:lnTo>
                    <a:pt x="174" y="313"/>
                  </a:lnTo>
                  <a:lnTo>
                    <a:pt x="168" y="309"/>
                  </a:lnTo>
                  <a:lnTo>
                    <a:pt x="166" y="308"/>
                  </a:lnTo>
                  <a:lnTo>
                    <a:pt x="161" y="305"/>
                  </a:lnTo>
                  <a:lnTo>
                    <a:pt x="157" y="302"/>
                  </a:lnTo>
                  <a:lnTo>
                    <a:pt x="154" y="301"/>
                  </a:lnTo>
                  <a:lnTo>
                    <a:pt x="147" y="300"/>
                  </a:lnTo>
                  <a:lnTo>
                    <a:pt x="143" y="298"/>
                  </a:lnTo>
                  <a:lnTo>
                    <a:pt x="140" y="297"/>
                  </a:lnTo>
                  <a:lnTo>
                    <a:pt x="131" y="293"/>
                  </a:lnTo>
                  <a:lnTo>
                    <a:pt x="128" y="289"/>
                  </a:lnTo>
                  <a:lnTo>
                    <a:pt x="124" y="286"/>
                  </a:lnTo>
                  <a:lnTo>
                    <a:pt x="118" y="283"/>
                  </a:lnTo>
                  <a:lnTo>
                    <a:pt x="117" y="281"/>
                  </a:lnTo>
                  <a:lnTo>
                    <a:pt x="114" y="280"/>
                  </a:lnTo>
                  <a:lnTo>
                    <a:pt x="109" y="278"/>
                  </a:lnTo>
                  <a:lnTo>
                    <a:pt x="101" y="278"/>
                  </a:lnTo>
                  <a:lnTo>
                    <a:pt x="92" y="279"/>
                  </a:lnTo>
                  <a:lnTo>
                    <a:pt x="88" y="281"/>
                  </a:lnTo>
                  <a:lnTo>
                    <a:pt x="85" y="281"/>
                  </a:lnTo>
                  <a:lnTo>
                    <a:pt x="82" y="282"/>
                  </a:lnTo>
                  <a:lnTo>
                    <a:pt x="81" y="282"/>
                  </a:lnTo>
                  <a:lnTo>
                    <a:pt x="71" y="273"/>
                  </a:lnTo>
                  <a:lnTo>
                    <a:pt x="66" y="270"/>
                  </a:lnTo>
                  <a:lnTo>
                    <a:pt x="60" y="266"/>
                  </a:lnTo>
                  <a:lnTo>
                    <a:pt x="60" y="264"/>
                  </a:lnTo>
                  <a:lnTo>
                    <a:pt x="59" y="260"/>
                  </a:lnTo>
                  <a:lnTo>
                    <a:pt x="55" y="258"/>
                  </a:lnTo>
                  <a:lnTo>
                    <a:pt x="53" y="256"/>
                  </a:lnTo>
                  <a:lnTo>
                    <a:pt x="48" y="254"/>
                  </a:lnTo>
                  <a:lnTo>
                    <a:pt x="39" y="250"/>
                  </a:lnTo>
                  <a:lnTo>
                    <a:pt x="30" y="246"/>
                  </a:lnTo>
                  <a:lnTo>
                    <a:pt x="27" y="243"/>
                  </a:lnTo>
                  <a:lnTo>
                    <a:pt x="24" y="239"/>
                  </a:lnTo>
                  <a:lnTo>
                    <a:pt x="19" y="236"/>
                  </a:lnTo>
                  <a:lnTo>
                    <a:pt x="16" y="232"/>
                  </a:lnTo>
                  <a:lnTo>
                    <a:pt x="16" y="226"/>
                  </a:lnTo>
                  <a:lnTo>
                    <a:pt x="10" y="220"/>
                  </a:lnTo>
                  <a:lnTo>
                    <a:pt x="7" y="218"/>
                  </a:lnTo>
                  <a:lnTo>
                    <a:pt x="4" y="213"/>
                  </a:lnTo>
                  <a:lnTo>
                    <a:pt x="4" y="210"/>
                  </a:lnTo>
                  <a:lnTo>
                    <a:pt x="7" y="206"/>
                  </a:lnTo>
                  <a:lnTo>
                    <a:pt x="12" y="204"/>
                  </a:lnTo>
                  <a:lnTo>
                    <a:pt x="14" y="204"/>
                  </a:lnTo>
                  <a:lnTo>
                    <a:pt x="16" y="200"/>
                  </a:lnTo>
                  <a:lnTo>
                    <a:pt x="19" y="198"/>
                  </a:lnTo>
                  <a:lnTo>
                    <a:pt x="23" y="194"/>
                  </a:lnTo>
                  <a:lnTo>
                    <a:pt x="24" y="189"/>
                  </a:lnTo>
                  <a:lnTo>
                    <a:pt x="24" y="187"/>
                  </a:lnTo>
                  <a:lnTo>
                    <a:pt x="22" y="182"/>
                  </a:lnTo>
                  <a:lnTo>
                    <a:pt x="20" y="179"/>
                  </a:lnTo>
                  <a:lnTo>
                    <a:pt x="16" y="176"/>
                  </a:lnTo>
                  <a:lnTo>
                    <a:pt x="1" y="168"/>
                  </a:lnTo>
                  <a:lnTo>
                    <a:pt x="0" y="167"/>
                  </a:lnTo>
                  <a:lnTo>
                    <a:pt x="0" y="165"/>
                  </a:lnTo>
                  <a:lnTo>
                    <a:pt x="1" y="162"/>
                  </a:lnTo>
                  <a:lnTo>
                    <a:pt x="3" y="161"/>
                  </a:lnTo>
                  <a:lnTo>
                    <a:pt x="3" y="159"/>
                  </a:lnTo>
                  <a:lnTo>
                    <a:pt x="1" y="157"/>
                  </a:lnTo>
                  <a:lnTo>
                    <a:pt x="1" y="156"/>
                  </a:lnTo>
                  <a:lnTo>
                    <a:pt x="4" y="154"/>
                  </a:lnTo>
                  <a:lnTo>
                    <a:pt x="6" y="153"/>
                  </a:lnTo>
                  <a:lnTo>
                    <a:pt x="6" y="150"/>
                  </a:lnTo>
                  <a:lnTo>
                    <a:pt x="7" y="147"/>
                  </a:lnTo>
                  <a:lnTo>
                    <a:pt x="9" y="144"/>
                  </a:lnTo>
                  <a:lnTo>
                    <a:pt x="13" y="139"/>
                  </a:lnTo>
                  <a:lnTo>
                    <a:pt x="14" y="136"/>
                  </a:lnTo>
                  <a:lnTo>
                    <a:pt x="17" y="134"/>
                  </a:lnTo>
                  <a:lnTo>
                    <a:pt x="22" y="128"/>
                  </a:lnTo>
                  <a:lnTo>
                    <a:pt x="24" y="124"/>
                  </a:lnTo>
                  <a:lnTo>
                    <a:pt x="27" y="122"/>
                  </a:lnTo>
                  <a:lnTo>
                    <a:pt x="27" y="120"/>
                  </a:lnTo>
                  <a:lnTo>
                    <a:pt x="23" y="119"/>
                  </a:lnTo>
                  <a:lnTo>
                    <a:pt x="23" y="117"/>
                  </a:lnTo>
                  <a:lnTo>
                    <a:pt x="24" y="116"/>
                  </a:lnTo>
                  <a:lnTo>
                    <a:pt x="27" y="115"/>
                  </a:lnTo>
                  <a:lnTo>
                    <a:pt x="27" y="113"/>
                  </a:lnTo>
                  <a:lnTo>
                    <a:pt x="27" y="112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89" name="Freeform 135"/>
            <p:cNvSpPr>
              <a:spLocks/>
            </p:cNvSpPr>
            <p:nvPr/>
          </p:nvSpPr>
          <p:spPr bwMode="auto">
            <a:xfrm>
              <a:off x="1246839" y="1648970"/>
              <a:ext cx="724847" cy="1258110"/>
            </a:xfrm>
            <a:custGeom>
              <a:avLst/>
              <a:gdLst>
                <a:gd name="T0" fmla="*/ 0 w 1179"/>
                <a:gd name="T1" fmla="*/ 0 h 1645"/>
                <a:gd name="T2" fmla="*/ 0 w 1179"/>
                <a:gd name="T3" fmla="*/ 0 h 1645"/>
                <a:gd name="T4" fmla="*/ 0 w 1179"/>
                <a:gd name="T5" fmla="*/ 0 h 1645"/>
                <a:gd name="T6" fmla="*/ 0 w 1179"/>
                <a:gd name="T7" fmla="*/ 0 h 1645"/>
                <a:gd name="T8" fmla="*/ 0 w 1179"/>
                <a:gd name="T9" fmla="*/ 0 h 1645"/>
                <a:gd name="T10" fmla="*/ 0 w 1179"/>
                <a:gd name="T11" fmla="*/ 0 h 1645"/>
                <a:gd name="T12" fmla="*/ 0 w 1179"/>
                <a:gd name="T13" fmla="*/ 0 h 1645"/>
                <a:gd name="T14" fmla="*/ 0 w 1179"/>
                <a:gd name="T15" fmla="*/ 0 h 1645"/>
                <a:gd name="T16" fmla="*/ 0 w 1179"/>
                <a:gd name="T17" fmla="*/ 0 h 1645"/>
                <a:gd name="T18" fmla="*/ 0 w 1179"/>
                <a:gd name="T19" fmla="*/ 0 h 1645"/>
                <a:gd name="T20" fmla="*/ 0 w 1179"/>
                <a:gd name="T21" fmla="*/ 0 h 1645"/>
                <a:gd name="T22" fmla="*/ 0 w 1179"/>
                <a:gd name="T23" fmla="*/ 0 h 1645"/>
                <a:gd name="T24" fmla="*/ 0 w 1179"/>
                <a:gd name="T25" fmla="*/ 0 h 1645"/>
                <a:gd name="T26" fmla="*/ 0 w 1179"/>
                <a:gd name="T27" fmla="*/ 0 h 1645"/>
                <a:gd name="T28" fmla="*/ 0 w 1179"/>
                <a:gd name="T29" fmla="*/ 0 h 1645"/>
                <a:gd name="T30" fmla="*/ 0 w 1179"/>
                <a:gd name="T31" fmla="*/ 0 h 1645"/>
                <a:gd name="T32" fmla="*/ 0 w 1179"/>
                <a:gd name="T33" fmla="*/ 0 h 1645"/>
                <a:gd name="T34" fmla="*/ 0 w 1179"/>
                <a:gd name="T35" fmla="*/ 0 h 1645"/>
                <a:gd name="T36" fmla="*/ 0 w 1179"/>
                <a:gd name="T37" fmla="*/ 0 h 1645"/>
                <a:gd name="T38" fmla="*/ 0 w 1179"/>
                <a:gd name="T39" fmla="*/ 0 h 1645"/>
                <a:gd name="T40" fmla="*/ 0 w 1179"/>
                <a:gd name="T41" fmla="*/ 0 h 1645"/>
                <a:gd name="T42" fmla="*/ 0 w 1179"/>
                <a:gd name="T43" fmla="*/ 0 h 1645"/>
                <a:gd name="T44" fmla="*/ 0 w 1179"/>
                <a:gd name="T45" fmla="*/ 0 h 1645"/>
                <a:gd name="T46" fmla="*/ 0 w 1179"/>
                <a:gd name="T47" fmla="*/ 0 h 1645"/>
                <a:gd name="T48" fmla="*/ 0 w 1179"/>
                <a:gd name="T49" fmla="*/ 0 h 1645"/>
                <a:gd name="T50" fmla="*/ 0 w 1179"/>
                <a:gd name="T51" fmla="*/ 0 h 1645"/>
                <a:gd name="T52" fmla="*/ 0 w 1179"/>
                <a:gd name="T53" fmla="*/ 0 h 1645"/>
                <a:gd name="T54" fmla="*/ 0 w 1179"/>
                <a:gd name="T55" fmla="*/ 0 h 1645"/>
                <a:gd name="T56" fmla="*/ 0 w 1179"/>
                <a:gd name="T57" fmla="*/ 0 h 1645"/>
                <a:gd name="T58" fmla="*/ 0 w 1179"/>
                <a:gd name="T59" fmla="*/ 0 h 1645"/>
                <a:gd name="T60" fmla="*/ 0 w 1179"/>
                <a:gd name="T61" fmla="*/ 0 h 1645"/>
                <a:gd name="T62" fmla="*/ 0 w 1179"/>
                <a:gd name="T63" fmla="*/ 0 h 1645"/>
                <a:gd name="T64" fmla="*/ 0 w 1179"/>
                <a:gd name="T65" fmla="*/ 0 h 1645"/>
                <a:gd name="T66" fmla="*/ 0 w 1179"/>
                <a:gd name="T67" fmla="*/ 0 h 1645"/>
                <a:gd name="T68" fmla="*/ 0 w 1179"/>
                <a:gd name="T69" fmla="*/ 0 h 1645"/>
                <a:gd name="T70" fmla="*/ 0 w 1179"/>
                <a:gd name="T71" fmla="*/ 0 h 1645"/>
                <a:gd name="T72" fmla="*/ 0 w 1179"/>
                <a:gd name="T73" fmla="*/ 0 h 1645"/>
                <a:gd name="T74" fmla="*/ 0 w 1179"/>
                <a:gd name="T75" fmla="*/ 0 h 1645"/>
                <a:gd name="T76" fmla="*/ 0 w 1179"/>
                <a:gd name="T77" fmla="*/ 0 h 1645"/>
                <a:gd name="T78" fmla="*/ 0 w 1179"/>
                <a:gd name="T79" fmla="*/ 0 h 1645"/>
                <a:gd name="T80" fmla="*/ 0 w 1179"/>
                <a:gd name="T81" fmla="*/ 0 h 1645"/>
                <a:gd name="T82" fmla="*/ 0 w 1179"/>
                <a:gd name="T83" fmla="*/ 0 h 1645"/>
                <a:gd name="T84" fmla="*/ 0 w 1179"/>
                <a:gd name="T85" fmla="*/ 0 h 1645"/>
                <a:gd name="T86" fmla="*/ 0 w 1179"/>
                <a:gd name="T87" fmla="*/ 0 h 1645"/>
                <a:gd name="T88" fmla="*/ 0 w 1179"/>
                <a:gd name="T89" fmla="*/ 0 h 1645"/>
                <a:gd name="T90" fmla="*/ 0 w 1179"/>
                <a:gd name="T91" fmla="*/ 0 h 1645"/>
                <a:gd name="T92" fmla="*/ 0 w 1179"/>
                <a:gd name="T93" fmla="*/ 0 h 1645"/>
                <a:gd name="T94" fmla="*/ 0 w 1179"/>
                <a:gd name="T95" fmla="*/ 0 h 1645"/>
                <a:gd name="T96" fmla="*/ 0 w 1179"/>
                <a:gd name="T97" fmla="*/ 0 h 1645"/>
                <a:gd name="T98" fmla="*/ 0 w 1179"/>
                <a:gd name="T99" fmla="*/ 0 h 1645"/>
                <a:gd name="T100" fmla="*/ 0 w 1179"/>
                <a:gd name="T101" fmla="*/ 0 h 1645"/>
                <a:gd name="T102" fmla="*/ 0 w 1179"/>
                <a:gd name="T103" fmla="*/ 0 h 1645"/>
                <a:gd name="T104" fmla="*/ 0 w 1179"/>
                <a:gd name="T105" fmla="*/ 0 h 1645"/>
                <a:gd name="T106" fmla="*/ 0 w 1179"/>
                <a:gd name="T107" fmla="*/ 0 h 1645"/>
                <a:gd name="T108" fmla="*/ 0 w 1179"/>
                <a:gd name="T109" fmla="*/ 0 h 1645"/>
                <a:gd name="T110" fmla="*/ 0 w 1179"/>
                <a:gd name="T111" fmla="*/ 0 h 1645"/>
                <a:gd name="T112" fmla="*/ 0 w 1179"/>
                <a:gd name="T113" fmla="*/ 0 h 1645"/>
                <a:gd name="T114" fmla="*/ 0 w 1179"/>
                <a:gd name="T115" fmla="*/ 0 h 1645"/>
                <a:gd name="T116" fmla="*/ 0 w 1179"/>
                <a:gd name="T117" fmla="*/ 0 h 1645"/>
                <a:gd name="T118" fmla="*/ 0 w 1179"/>
                <a:gd name="T119" fmla="*/ 0 h 164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179"/>
                <a:gd name="T181" fmla="*/ 0 h 1645"/>
                <a:gd name="T182" fmla="*/ 1179 w 1179"/>
                <a:gd name="T183" fmla="*/ 1645 h 164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179" h="1645">
                  <a:moveTo>
                    <a:pt x="120" y="150"/>
                  </a:moveTo>
                  <a:lnTo>
                    <a:pt x="121" y="151"/>
                  </a:lnTo>
                  <a:lnTo>
                    <a:pt x="121" y="153"/>
                  </a:lnTo>
                  <a:lnTo>
                    <a:pt x="120" y="154"/>
                  </a:lnTo>
                  <a:lnTo>
                    <a:pt x="118" y="155"/>
                  </a:lnTo>
                  <a:lnTo>
                    <a:pt x="118" y="156"/>
                  </a:lnTo>
                  <a:lnTo>
                    <a:pt x="120" y="157"/>
                  </a:lnTo>
                  <a:lnTo>
                    <a:pt x="120" y="158"/>
                  </a:lnTo>
                  <a:lnTo>
                    <a:pt x="118" y="159"/>
                  </a:lnTo>
                  <a:lnTo>
                    <a:pt x="118" y="163"/>
                  </a:lnTo>
                  <a:lnTo>
                    <a:pt x="117" y="163"/>
                  </a:lnTo>
                  <a:lnTo>
                    <a:pt x="115" y="164"/>
                  </a:lnTo>
                  <a:lnTo>
                    <a:pt x="115" y="166"/>
                  </a:lnTo>
                  <a:lnTo>
                    <a:pt x="114" y="167"/>
                  </a:lnTo>
                  <a:lnTo>
                    <a:pt x="114" y="169"/>
                  </a:lnTo>
                  <a:lnTo>
                    <a:pt x="117" y="169"/>
                  </a:lnTo>
                  <a:lnTo>
                    <a:pt x="117" y="170"/>
                  </a:lnTo>
                  <a:lnTo>
                    <a:pt x="118" y="170"/>
                  </a:lnTo>
                  <a:lnTo>
                    <a:pt x="120" y="169"/>
                  </a:lnTo>
                  <a:lnTo>
                    <a:pt x="121" y="169"/>
                  </a:lnTo>
                  <a:lnTo>
                    <a:pt x="122" y="170"/>
                  </a:lnTo>
                  <a:lnTo>
                    <a:pt x="127" y="170"/>
                  </a:lnTo>
                  <a:lnTo>
                    <a:pt x="130" y="169"/>
                  </a:lnTo>
                  <a:lnTo>
                    <a:pt x="135" y="169"/>
                  </a:lnTo>
                  <a:lnTo>
                    <a:pt x="137" y="168"/>
                  </a:lnTo>
                  <a:lnTo>
                    <a:pt x="138" y="166"/>
                  </a:lnTo>
                  <a:lnTo>
                    <a:pt x="138" y="164"/>
                  </a:lnTo>
                  <a:lnTo>
                    <a:pt x="140" y="163"/>
                  </a:lnTo>
                  <a:lnTo>
                    <a:pt x="138" y="161"/>
                  </a:lnTo>
                  <a:lnTo>
                    <a:pt x="137" y="159"/>
                  </a:lnTo>
                  <a:lnTo>
                    <a:pt x="134" y="157"/>
                  </a:lnTo>
                  <a:lnTo>
                    <a:pt x="133" y="155"/>
                  </a:lnTo>
                  <a:lnTo>
                    <a:pt x="134" y="154"/>
                  </a:lnTo>
                  <a:lnTo>
                    <a:pt x="135" y="154"/>
                  </a:lnTo>
                  <a:lnTo>
                    <a:pt x="134" y="152"/>
                  </a:lnTo>
                  <a:lnTo>
                    <a:pt x="134" y="151"/>
                  </a:lnTo>
                  <a:lnTo>
                    <a:pt x="133" y="149"/>
                  </a:lnTo>
                  <a:lnTo>
                    <a:pt x="133" y="143"/>
                  </a:lnTo>
                  <a:lnTo>
                    <a:pt x="135" y="141"/>
                  </a:lnTo>
                  <a:lnTo>
                    <a:pt x="137" y="138"/>
                  </a:lnTo>
                  <a:lnTo>
                    <a:pt x="135" y="136"/>
                  </a:lnTo>
                  <a:lnTo>
                    <a:pt x="134" y="135"/>
                  </a:lnTo>
                  <a:lnTo>
                    <a:pt x="133" y="133"/>
                  </a:lnTo>
                  <a:lnTo>
                    <a:pt x="130" y="131"/>
                  </a:lnTo>
                  <a:lnTo>
                    <a:pt x="128" y="128"/>
                  </a:lnTo>
                  <a:lnTo>
                    <a:pt x="127" y="126"/>
                  </a:lnTo>
                  <a:lnTo>
                    <a:pt x="125" y="126"/>
                  </a:lnTo>
                  <a:lnTo>
                    <a:pt x="125" y="128"/>
                  </a:lnTo>
                  <a:lnTo>
                    <a:pt x="127" y="131"/>
                  </a:lnTo>
                  <a:lnTo>
                    <a:pt x="128" y="133"/>
                  </a:lnTo>
                  <a:lnTo>
                    <a:pt x="130" y="135"/>
                  </a:lnTo>
                  <a:lnTo>
                    <a:pt x="133" y="136"/>
                  </a:lnTo>
                  <a:lnTo>
                    <a:pt x="133" y="137"/>
                  </a:lnTo>
                  <a:lnTo>
                    <a:pt x="131" y="137"/>
                  </a:lnTo>
                  <a:lnTo>
                    <a:pt x="128" y="136"/>
                  </a:lnTo>
                  <a:lnTo>
                    <a:pt x="127" y="135"/>
                  </a:lnTo>
                  <a:lnTo>
                    <a:pt x="124" y="133"/>
                  </a:lnTo>
                  <a:lnTo>
                    <a:pt x="122" y="131"/>
                  </a:lnTo>
                  <a:lnTo>
                    <a:pt x="122" y="124"/>
                  </a:lnTo>
                  <a:lnTo>
                    <a:pt x="124" y="120"/>
                  </a:lnTo>
                  <a:lnTo>
                    <a:pt x="127" y="117"/>
                  </a:lnTo>
                  <a:lnTo>
                    <a:pt x="128" y="115"/>
                  </a:lnTo>
                  <a:lnTo>
                    <a:pt x="125" y="111"/>
                  </a:lnTo>
                  <a:lnTo>
                    <a:pt x="120" y="108"/>
                  </a:lnTo>
                  <a:lnTo>
                    <a:pt x="114" y="104"/>
                  </a:lnTo>
                  <a:lnTo>
                    <a:pt x="114" y="101"/>
                  </a:lnTo>
                  <a:lnTo>
                    <a:pt x="118" y="99"/>
                  </a:lnTo>
                  <a:lnTo>
                    <a:pt x="127" y="97"/>
                  </a:lnTo>
                  <a:lnTo>
                    <a:pt x="134" y="96"/>
                  </a:lnTo>
                  <a:lnTo>
                    <a:pt x="138" y="96"/>
                  </a:lnTo>
                  <a:lnTo>
                    <a:pt x="144" y="94"/>
                  </a:lnTo>
                  <a:lnTo>
                    <a:pt x="150" y="92"/>
                  </a:lnTo>
                  <a:lnTo>
                    <a:pt x="151" y="89"/>
                  </a:lnTo>
                  <a:lnTo>
                    <a:pt x="151" y="80"/>
                  </a:lnTo>
                  <a:lnTo>
                    <a:pt x="153" y="75"/>
                  </a:lnTo>
                  <a:lnTo>
                    <a:pt x="156" y="73"/>
                  </a:lnTo>
                  <a:lnTo>
                    <a:pt x="163" y="71"/>
                  </a:lnTo>
                  <a:lnTo>
                    <a:pt x="167" y="69"/>
                  </a:lnTo>
                  <a:lnTo>
                    <a:pt x="170" y="68"/>
                  </a:lnTo>
                  <a:lnTo>
                    <a:pt x="171" y="66"/>
                  </a:lnTo>
                  <a:lnTo>
                    <a:pt x="174" y="64"/>
                  </a:lnTo>
                  <a:lnTo>
                    <a:pt x="181" y="62"/>
                  </a:lnTo>
                  <a:lnTo>
                    <a:pt x="184" y="57"/>
                  </a:lnTo>
                  <a:lnTo>
                    <a:pt x="186" y="54"/>
                  </a:lnTo>
                  <a:lnTo>
                    <a:pt x="190" y="53"/>
                  </a:lnTo>
                  <a:lnTo>
                    <a:pt x="206" y="50"/>
                  </a:lnTo>
                  <a:lnTo>
                    <a:pt x="225" y="47"/>
                  </a:lnTo>
                  <a:lnTo>
                    <a:pt x="246" y="43"/>
                  </a:lnTo>
                  <a:lnTo>
                    <a:pt x="252" y="41"/>
                  </a:lnTo>
                  <a:lnTo>
                    <a:pt x="256" y="38"/>
                  </a:lnTo>
                  <a:lnTo>
                    <a:pt x="259" y="30"/>
                  </a:lnTo>
                  <a:lnTo>
                    <a:pt x="262" y="24"/>
                  </a:lnTo>
                  <a:lnTo>
                    <a:pt x="264" y="17"/>
                  </a:lnTo>
                  <a:lnTo>
                    <a:pt x="262" y="12"/>
                  </a:lnTo>
                  <a:lnTo>
                    <a:pt x="262" y="10"/>
                  </a:lnTo>
                  <a:lnTo>
                    <a:pt x="264" y="6"/>
                  </a:lnTo>
                  <a:lnTo>
                    <a:pt x="266" y="3"/>
                  </a:lnTo>
                  <a:lnTo>
                    <a:pt x="268" y="2"/>
                  </a:lnTo>
                  <a:lnTo>
                    <a:pt x="269" y="0"/>
                  </a:lnTo>
                  <a:lnTo>
                    <a:pt x="271" y="0"/>
                  </a:lnTo>
                  <a:lnTo>
                    <a:pt x="274" y="1"/>
                  </a:lnTo>
                  <a:lnTo>
                    <a:pt x="275" y="2"/>
                  </a:lnTo>
                  <a:lnTo>
                    <a:pt x="282" y="2"/>
                  </a:lnTo>
                  <a:lnTo>
                    <a:pt x="288" y="3"/>
                  </a:lnTo>
                  <a:lnTo>
                    <a:pt x="291" y="3"/>
                  </a:lnTo>
                  <a:lnTo>
                    <a:pt x="292" y="4"/>
                  </a:lnTo>
                  <a:lnTo>
                    <a:pt x="292" y="7"/>
                  </a:lnTo>
                  <a:lnTo>
                    <a:pt x="289" y="8"/>
                  </a:lnTo>
                  <a:lnTo>
                    <a:pt x="288" y="9"/>
                  </a:lnTo>
                  <a:lnTo>
                    <a:pt x="288" y="11"/>
                  </a:lnTo>
                  <a:lnTo>
                    <a:pt x="292" y="12"/>
                  </a:lnTo>
                  <a:lnTo>
                    <a:pt x="292" y="14"/>
                  </a:lnTo>
                  <a:lnTo>
                    <a:pt x="289" y="16"/>
                  </a:lnTo>
                  <a:lnTo>
                    <a:pt x="287" y="20"/>
                  </a:lnTo>
                  <a:lnTo>
                    <a:pt x="282" y="26"/>
                  </a:lnTo>
                  <a:lnTo>
                    <a:pt x="279" y="28"/>
                  </a:lnTo>
                  <a:lnTo>
                    <a:pt x="278" y="31"/>
                  </a:lnTo>
                  <a:lnTo>
                    <a:pt x="274" y="36"/>
                  </a:lnTo>
                  <a:lnTo>
                    <a:pt x="272" y="39"/>
                  </a:lnTo>
                  <a:lnTo>
                    <a:pt x="271" y="42"/>
                  </a:lnTo>
                  <a:lnTo>
                    <a:pt x="271" y="45"/>
                  </a:lnTo>
                  <a:lnTo>
                    <a:pt x="269" y="46"/>
                  </a:lnTo>
                  <a:lnTo>
                    <a:pt x="266" y="48"/>
                  </a:lnTo>
                  <a:lnTo>
                    <a:pt x="266" y="49"/>
                  </a:lnTo>
                  <a:lnTo>
                    <a:pt x="268" y="51"/>
                  </a:lnTo>
                  <a:lnTo>
                    <a:pt x="268" y="53"/>
                  </a:lnTo>
                  <a:lnTo>
                    <a:pt x="266" y="54"/>
                  </a:lnTo>
                  <a:lnTo>
                    <a:pt x="265" y="57"/>
                  </a:lnTo>
                  <a:lnTo>
                    <a:pt x="265" y="59"/>
                  </a:lnTo>
                  <a:lnTo>
                    <a:pt x="266" y="60"/>
                  </a:lnTo>
                  <a:lnTo>
                    <a:pt x="281" y="68"/>
                  </a:lnTo>
                  <a:lnTo>
                    <a:pt x="285" y="71"/>
                  </a:lnTo>
                  <a:lnTo>
                    <a:pt x="287" y="74"/>
                  </a:lnTo>
                  <a:lnTo>
                    <a:pt x="289" y="79"/>
                  </a:lnTo>
                  <a:lnTo>
                    <a:pt x="289" y="81"/>
                  </a:lnTo>
                  <a:lnTo>
                    <a:pt x="288" y="86"/>
                  </a:lnTo>
                  <a:lnTo>
                    <a:pt x="284" y="90"/>
                  </a:lnTo>
                  <a:lnTo>
                    <a:pt x="281" y="92"/>
                  </a:lnTo>
                  <a:lnTo>
                    <a:pt x="279" y="96"/>
                  </a:lnTo>
                  <a:lnTo>
                    <a:pt x="277" y="96"/>
                  </a:lnTo>
                  <a:lnTo>
                    <a:pt x="272" y="98"/>
                  </a:lnTo>
                  <a:lnTo>
                    <a:pt x="269" y="102"/>
                  </a:lnTo>
                  <a:lnTo>
                    <a:pt x="269" y="105"/>
                  </a:lnTo>
                  <a:lnTo>
                    <a:pt x="272" y="110"/>
                  </a:lnTo>
                  <a:lnTo>
                    <a:pt x="275" y="112"/>
                  </a:lnTo>
                  <a:lnTo>
                    <a:pt x="281" y="118"/>
                  </a:lnTo>
                  <a:lnTo>
                    <a:pt x="281" y="124"/>
                  </a:lnTo>
                  <a:lnTo>
                    <a:pt x="284" y="128"/>
                  </a:lnTo>
                  <a:lnTo>
                    <a:pt x="289" y="131"/>
                  </a:lnTo>
                  <a:lnTo>
                    <a:pt x="292" y="135"/>
                  </a:lnTo>
                  <a:lnTo>
                    <a:pt x="295" y="138"/>
                  </a:lnTo>
                  <a:lnTo>
                    <a:pt x="304" y="142"/>
                  </a:lnTo>
                  <a:lnTo>
                    <a:pt x="313" y="146"/>
                  </a:lnTo>
                  <a:lnTo>
                    <a:pt x="318" y="148"/>
                  </a:lnTo>
                  <a:lnTo>
                    <a:pt x="320" y="150"/>
                  </a:lnTo>
                  <a:lnTo>
                    <a:pt x="324" y="152"/>
                  </a:lnTo>
                  <a:lnTo>
                    <a:pt x="325" y="156"/>
                  </a:lnTo>
                  <a:lnTo>
                    <a:pt x="325" y="158"/>
                  </a:lnTo>
                  <a:lnTo>
                    <a:pt x="331" y="162"/>
                  </a:lnTo>
                  <a:lnTo>
                    <a:pt x="336" y="165"/>
                  </a:lnTo>
                  <a:lnTo>
                    <a:pt x="346" y="174"/>
                  </a:lnTo>
                  <a:lnTo>
                    <a:pt x="347" y="174"/>
                  </a:lnTo>
                  <a:lnTo>
                    <a:pt x="350" y="173"/>
                  </a:lnTo>
                  <a:lnTo>
                    <a:pt x="353" y="173"/>
                  </a:lnTo>
                  <a:lnTo>
                    <a:pt x="357" y="171"/>
                  </a:lnTo>
                  <a:lnTo>
                    <a:pt x="366" y="170"/>
                  </a:lnTo>
                  <a:lnTo>
                    <a:pt x="374" y="170"/>
                  </a:lnTo>
                  <a:lnTo>
                    <a:pt x="379" y="172"/>
                  </a:lnTo>
                  <a:lnTo>
                    <a:pt x="382" y="173"/>
                  </a:lnTo>
                  <a:lnTo>
                    <a:pt x="383" y="175"/>
                  </a:lnTo>
                  <a:lnTo>
                    <a:pt x="389" y="178"/>
                  </a:lnTo>
                  <a:lnTo>
                    <a:pt x="393" y="181"/>
                  </a:lnTo>
                  <a:lnTo>
                    <a:pt x="396" y="185"/>
                  </a:lnTo>
                  <a:lnTo>
                    <a:pt x="405" y="189"/>
                  </a:lnTo>
                  <a:lnTo>
                    <a:pt x="408" y="190"/>
                  </a:lnTo>
                  <a:lnTo>
                    <a:pt x="412" y="192"/>
                  </a:lnTo>
                  <a:lnTo>
                    <a:pt x="419" y="193"/>
                  </a:lnTo>
                  <a:lnTo>
                    <a:pt x="422" y="194"/>
                  </a:lnTo>
                  <a:lnTo>
                    <a:pt x="426" y="197"/>
                  </a:lnTo>
                  <a:lnTo>
                    <a:pt x="431" y="200"/>
                  </a:lnTo>
                  <a:lnTo>
                    <a:pt x="433" y="201"/>
                  </a:lnTo>
                  <a:lnTo>
                    <a:pt x="439" y="205"/>
                  </a:lnTo>
                  <a:lnTo>
                    <a:pt x="444" y="208"/>
                  </a:lnTo>
                  <a:lnTo>
                    <a:pt x="446" y="209"/>
                  </a:lnTo>
                  <a:lnTo>
                    <a:pt x="458" y="221"/>
                  </a:lnTo>
                  <a:lnTo>
                    <a:pt x="462" y="225"/>
                  </a:lnTo>
                  <a:lnTo>
                    <a:pt x="471" y="232"/>
                  </a:lnTo>
                  <a:lnTo>
                    <a:pt x="478" y="239"/>
                  </a:lnTo>
                  <a:lnTo>
                    <a:pt x="474" y="246"/>
                  </a:lnTo>
                  <a:lnTo>
                    <a:pt x="472" y="252"/>
                  </a:lnTo>
                  <a:lnTo>
                    <a:pt x="469" y="257"/>
                  </a:lnTo>
                  <a:lnTo>
                    <a:pt x="467" y="264"/>
                  </a:lnTo>
                  <a:lnTo>
                    <a:pt x="462" y="271"/>
                  </a:lnTo>
                  <a:lnTo>
                    <a:pt x="458" y="282"/>
                  </a:lnTo>
                  <a:lnTo>
                    <a:pt x="457" y="289"/>
                  </a:lnTo>
                  <a:lnTo>
                    <a:pt x="459" y="295"/>
                  </a:lnTo>
                  <a:lnTo>
                    <a:pt x="461" y="298"/>
                  </a:lnTo>
                  <a:lnTo>
                    <a:pt x="464" y="299"/>
                  </a:lnTo>
                  <a:lnTo>
                    <a:pt x="467" y="300"/>
                  </a:lnTo>
                  <a:lnTo>
                    <a:pt x="472" y="301"/>
                  </a:lnTo>
                  <a:lnTo>
                    <a:pt x="491" y="301"/>
                  </a:lnTo>
                  <a:lnTo>
                    <a:pt x="501" y="303"/>
                  </a:lnTo>
                  <a:lnTo>
                    <a:pt x="516" y="309"/>
                  </a:lnTo>
                  <a:lnTo>
                    <a:pt x="521" y="316"/>
                  </a:lnTo>
                  <a:lnTo>
                    <a:pt x="527" y="321"/>
                  </a:lnTo>
                  <a:lnTo>
                    <a:pt x="533" y="326"/>
                  </a:lnTo>
                  <a:lnTo>
                    <a:pt x="539" y="333"/>
                  </a:lnTo>
                  <a:lnTo>
                    <a:pt x="544" y="337"/>
                  </a:lnTo>
                  <a:lnTo>
                    <a:pt x="547" y="343"/>
                  </a:lnTo>
                  <a:lnTo>
                    <a:pt x="546" y="347"/>
                  </a:lnTo>
                  <a:lnTo>
                    <a:pt x="543" y="351"/>
                  </a:lnTo>
                  <a:lnTo>
                    <a:pt x="537" y="355"/>
                  </a:lnTo>
                  <a:lnTo>
                    <a:pt x="531" y="360"/>
                  </a:lnTo>
                  <a:lnTo>
                    <a:pt x="526" y="363"/>
                  </a:lnTo>
                  <a:lnTo>
                    <a:pt x="516" y="365"/>
                  </a:lnTo>
                  <a:lnTo>
                    <a:pt x="507" y="369"/>
                  </a:lnTo>
                  <a:lnTo>
                    <a:pt x="503" y="374"/>
                  </a:lnTo>
                  <a:lnTo>
                    <a:pt x="501" y="381"/>
                  </a:lnTo>
                  <a:lnTo>
                    <a:pt x="503" y="386"/>
                  </a:lnTo>
                  <a:lnTo>
                    <a:pt x="503" y="389"/>
                  </a:lnTo>
                  <a:lnTo>
                    <a:pt x="501" y="391"/>
                  </a:lnTo>
                  <a:lnTo>
                    <a:pt x="498" y="394"/>
                  </a:lnTo>
                  <a:lnTo>
                    <a:pt x="497" y="402"/>
                  </a:lnTo>
                  <a:lnTo>
                    <a:pt x="495" y="407"/>
                  </a:lnTo>
                  <a:lnTo>
                    <a:pt x="497" y="411"/>
                  </a:lnTo>
                  <a:lnTo>
                    <a:pt x="501" y="416"/>
                  </a:lnTo>
                  <a:lnTo>
                    <a:pt x="510" y="423"/>
                  </a:lnTo>
                  <a:lnTo>
                    <a:pt x="521" y="427"/>
                  </a:lnTo>
                  <a:lnTo>
                    <a:pt x="526" y="431"/>
                  </a:lnTo>
                  <a:lnTo>
                    <a:pt x="527" y="436"/>
                  </a:lnTo>
                  <a:lnTo>
                    <a:pt x="531" y="437"/>
                  </a:lnTo>
                  <a:lnTo>
                    <a:pt x="537" y="439"/>
                  </a:lnTo>
                  <a:lnTo>
                    <a:pt x="541" y="441"/>
                  </a:lnTo>
                  <a:lnTo>
                    <a:pt x="543" y="447"/>
                  </a:lnTo>
                  <a:lnTo>
                    <a:pt x="541" y="451"/>
                  </a:lnTo>
                  <a:lnTo>
                    <a:pt x="539" y="457"/>
                  </a:lnTo>
                  <a:lnTo>
                    <a:pt x="536" y="462"/>
                  </a:lnTo>
                  <a:lnTo>
                    <a:pt x="533" y="465"/>
                  </a:lnTo>
                  <a:lnTo>
                    <a:pt x="536" y="467"/>
                  </a:lnTo>
                  <a:lnTo>
                    <a:pt x="537" y="470"/>
                  </a:lnTo>
                  <a:lnTo>
                    <a:pt x="540" y="473"/>
                  </a:lnTo>
                  <a:lnTo>
                    <a:pt x="543" y="475"/>
                  </a:lnTo>
                  <a:lnTo>
                    <a:pt x="543" y="477"/>
                  </a:lnTo>
                  <a:lnTo>
                    <a:pt x="541" y="478"/>
                  </a:lnTo>
                  <a:lnTo>
                    <a:pt x="540" y="481"/>
                  </a:lnTo>
                  <a:lnTo>
                    <a:pt x="537" y="483"/>
                  </a:lnTo>
                  <a:lnTo>
                    <a:pt x="536" y="484"/>
                  </a:lnTo>
                  <a:lnTo>
                    <a:pt x="543" y="487"/>
                  </a:lnTo>
                  <a:lnTo>
                    <a:pt x="550" y="491"/>
                  </a:lnTo>
                  <a:lnTo>
                    <a:pt x="553" y="492"/>
                  </a:lnTo>
                  <a:lnTo>
                    <a:pt x="557" y="494"/>
                  </a:lnTo>
                  <a:lnTo>
                    <a:pt x="557" y="500"/>
                  </a:lnTo>
                  <a:lnTo>
                    <a:pt x="554" y="506"/>
                  </a:lnTo>
                  <a:lnTo>
                    <a:pt x="560" y="509"/>
                  </a:lnTo>
                  <a:lnTo>
                    <a:pt x="569" y="512"/>
                  </a:lnTo>
                  <a:lnTo>
                    <a:pt x="570" y="517"/>
                  </a:lnTo>
                  <a:lnTo>
                    <a:pt x="569" y="526"/>
                  </a:lnTo>
                  <a:lnTo>
                    <a:pt x="563" y="532"/>
                  </a:lnTo>
                  <a:lnTo>
                    <a:pt x="562" y="533"/>
                  </a:lnTo>
                  <a:lnTo>
                    <a:pt x="554" y="535"/>
                  </a:lnTo>
                  <a:lnTo>
                    <a:pt x="544" y="539"/>
                  </a:lnTo>
                  <a:lnTo>
                    <a:pt x="541" y="542"/>
                  </a:lnTo>
                  <a:lnTo>
                    <a:pt x="540" y="545"/>
                  </a:lnTo>
                  <a:lnTo>
                    <a:pt x="540" y="550"/>
                  </a:lnTo>
                  <a:lnTo>
                    <a:pt x="546" y="557"/>
                  </a:lnTo>
                  <a:lnTo>
                    <a:pt x="550" y="560"/>
                  </a:lnTo>
                  <a:lnTo>
                    <a:pt x="553" y="562"/>
                  </a:lnTo>
                  <a:lnTo>
                    <a:pt x="557" y="563"/>
                  </a:lnTo>
                  <a:lnTo>
                    <a:pt x="559" y="565"/>
                  </a:lnTo>
                  <a:lnTo>
                    <a:pt x="554" y="570"/>
                  </a:lnTo>
                  <a:lnTo>
                    <a:pt x="549" y="574"/>
                  </a:lnTo>
                  <a:lnTo>
                    <a:pt x="543" y="578"/>
                  </a:lnTo>
                  <a:lnTo>
                    <a:pt x="541" y="580"/>
                  </a:lnTo>
                  <a:lnTo>
                    <a:pt x="539" y="584"/>
                  </a:lnTo>
                  <a:lnTo>
                    <a:pt x="540" y="587"/>
                  </a:lnTo>
                  <a:lnTo>
                    <a:pt x="543" y="588"/>
                  </a:lnTo>
                  <a:lnTo>
                    <a:pt x="560" y="590"/>
                  </a:lnTo>
                  <a:lnTo>
                    <a:pt x="567" y="590"/>
                  </a:lnTo>
                  <a:lnTo>
                    <a:pt x="576" y="593"/>
                  </a:lnTo>
                  <a:lnTo>
                    <a:pt x="579" y="594"/>
                  </a:lnTo>
                  <a:lnTo>
                    <a:pt x="582" y="597"/>
                  </a:lnTo>
                  <a:lnTo>
                    <a:pt x="585" y="598"/>
                  </a:lnTo>
                  <a:lnTo>
                    <a:pt x="595" y="597"/>
                  </a:lnTo>
                  <a:lnTo>
                    <a:pt x="602" y="595"/>
                  </a:lnTo>
                  <a:lnTo>
                    <a:pt x="608" y="597"/>
                  </a:lnTo>
                  <a:lnTo>
                    <a:pt x="618" y="600"/>
                  </a:lnTo>
                  <a:lnTo>
                    <a:pt x="621" y="604"/>
                  </a:lnTo>
                  <a:lnTo>
                    <a:pt x="624" y="608"/>
                  </a:lnTo>
                  <a:lnTo>
                    <a:pt x="624" y="613"/>
                  </a:lnTo>
                  <a:lnTo>
                    <a:pt x="629" y="615"/>
                  </a:lnTo>
                  <a:lnTo>
                    <a:pt x="641" y="618"/>
                  </a:lnTo>
                  <a:lnTo>
                    <a:pt x="648" y="620"/>
                  </a:lnTo>
                  <a:lnTo>
                    <a:pt x="652" y="623"/>
                  </a:lnTo>
                  <a:lnTo>
                    <a:pt x="654" y="627"/>
                  </a:lnTo>
                  <a:lnTo>
                    <a:pt x="654" y="635"/>
                  </a:lnTo>
                  <a:lnTo>
                    <a:pt x="657" y="637"/>
                  </a:lnTo>
                  <a:lnTo>
                    <a:pt x="664" y="640"/>
                  </a:lnTo>
                  <a:lnTo>
                    <a:pt x="677" y="644"/>
                  </a:lnTo>
                  <a:lnTo>
                    <a:pt x="683" y="647"/>
                  </a:lnTo>
                  <a:lnTo>
                    <a:pt x="686" y="651"/>
                  </a:lnTo>
                  <a:lnTo>
                    <a:pt x="687" y="656"/>
                  </a:lnTo>
                  <a:lnTo>
                    <a:pt x="691" y="661"/>
                  </a:lnTo>
                  <a:lnTo>
                    <a:pt x="698" y="669"/>
                  </a:lnTo>
                  <a:lnTo>
                    <a:pt x="703" y="672"/>
                  </a:lnTo>
                  <a:lnTo>
                    <a:pt x="706" y="676"/>
                  </a:lnTo>
                  <a:lnTo>
                    <a:pt x="707" y="680"/>
                  </a:lnTo>
                  <a:lnTo>
                    <a:pt x="714" y="683"/>
                  </a:lnTo>
                  <a:lnTo>
                    <a:pt x="717" y="681"/>
                  </a:lnTo>
                  <a:lnTo>
                    <a:pt x="727" y="677"/>
                  </a:lnTo>
                  <a:lnTo>
                    <a:pt x="736" y="670"/>
                  </a:lnTo>
                  <a:lnTo>
                    <a:pt x="747" y="666"/>
                  </a:lnTo>
                  <a:lnTo>
                    <a:pt x="755" y="666"/>
                  </a:lnTo>
                  <a:lnTo>
                    <a:pt x="765" y="668"/>
                  </a:lnTo>
                  <a:lnTo>
                    <a:pt x="772" y="675"/>
                  </a:lnTo>
                  <a:lnTo>
                    <a:pt x="776" y="685"/>
                  </a:lnTo>
                  <a:lnTo>
                    <a:pt x="779" y="688"/>
                  </a:lnTo>
                  <a:lnTo>
                    <a:pt x="783" y="690"/>
                  </a:lnTo>
                  <a:lnTo>
                    <a:pt x="788" y="689"/>
                  </a:lnTo>
                  <a:lnTo>
                    <a:pt x="794" y="687"/>
                  </a:lnTo>
                  <a:lnTo>
                    <a:pt x="804" y="682"/>
                  </a:lnTo>
                  <a:lnTo>
                    <a:pt x="811" y="681"/>
                  </a:lnTo>
                  <a:lnTo>
                    <a:pt x="832" y="687"/>
                  </a:lnTo>
                  <a:lnTo>
                    <a:pt x="840" y="691"/>
                  </a:lnTo>
                  <a:lnTo>
                    <a:pt x="844" y="696"/>
                  </a:lnTo>
                  <a:lnTo>
                    <a:pt x="847" y="699"/>
                  </a:lnTo>
                  <a:lnTo>
                    <a:pt x="845" y="704"/>
                  </a:lnTo>
                  <a:lnTo>
                    <a:pt x="844" y="709"/>
                  </a:lnTo>
                  <a:lnTo>
                    <a:pt x="844" y="711"/>
                  </a:lnTo>
                  <a:lnTo>
                    <a:pt x="845" y="712"/>
                  </a:lnTo>
                  <a:lnTo>
                    <a:pt x="848" y="714"/>
                  </a:lnTo>
                  <a:lnTo>
                    <a:pt x="853" y="713"/>
                  </a:lnTo>
                  <a:lnTo>
                    <a:pt x="860" y="709"/>
                  </a:lnTo>
                  <a:lnTo>
                    <a:pt x="867" y="709"/>
                  </a:lnTo>
                  <a:lnTo>
                    <a:pt x="874" y="712"/>
                  </a:lnTo>
                  <a:lnTo>
                    <a:pt x="883" y="720"/>
                  </a:lnTo>
                  <a:lnTo>
                    <a:pt x="890" y="724"/>
                  </a:lnTo>
                  <a:lnTo>
                    <a:pt x="893" y="732"/>
                  </a:lnTo>
                  <a:lnTo>
                    <a:pt x="899" y="735"/>
                  </a:lnTo>
                  <a:lnTo>
                    <a:pt x="903" y="738"/>
                  </a:lnTo>
                  <a:lnTo>
                    <a:pt x="906" y="741"/>
                  </a:lnTo>
                  <a:lnTo>
                    <a:pt x="914" y="743"/>
                  </a:lnTo>
                  <a:lnTo>
                    <a:pt x="917" y="744"/>
                  </a:lnTo>
                  <a:lnTo>
                    <a:pt x="922" y="749"/>
                  </a:lnTo>
                  <a:lnTo>
                    <a:pt x="926" y="750"/>
                  </a:lnTo>
                  <a:lnTo>
                    <a:pt x="930" y="753"/>
                  </a:lnTo>
                  <a:lnTo>
                    <a:pt x="933" y="757"/>
                  </a:lnTo>
                  <a:lnTo>
                    <a:pt x="938" y="757"/>
                  </a:lnTo>
                  <a:lnTo>
                    <a:pt x="940" y="756"/>
                  </a:lnTo>
                  <a:lnTo>
                    <a:pt x="945" y="756"/>
                  </a:lnTo>
                  <a:lnTo>
                    <a:pt x="948" y="759"/>
                  </a:lnTo>
                  <a:lnTo>
                    <a:pt x="949" y="762"/>
                  </a:lnTo>
                  <a:lnTo>
                    <a:pt x="949" y="764"/>
                  </a:lnTo>
                  <a:lnTo>
                    <a:pt x="943" y="763"/>
                  </a:lnTo>
                  <a:lnTo>
                    <a:pt x="940" y="765"/>
                  </a:lnTo>
                  <a:lnTo>
                    <a:pt x="940" y="768"/>
                  </a:lnTo>
                  <a:lnTo>
                    <a:pt x="943" y="769"/>
                  </a:lnTo>
                  <a:lnTo>
                    <a:pt x="952" y="766"/>
                  </a:lnTo>
                  <a:lnTo>
                    <a:pt x="955" y="766"/>
                  </a:lnTo>
                  <a:lnTo>
                    <a:pt x="959" y="768"/>
                  </a:lnTo>
                  <a:lnTo>
                    <a:pt x="962" y="771"/>
                  </a:lnTo>
                  <a:lnTo>
                    <a:pt x="963" y="774"/>
                  </a:lnTo>
                  <a:lnTo>
                    <a:pt x="968" y="774"/>
                  </a:lnTo>
                  <a:lnTo>
                    <a:pt x="972" y="773"/>
                  </a:lnTo>
                  <a:lnTo>
                    <a:pt x="975" y="772"/>
                  </a:lnTo>
                  <a:lnTo>
                    <a:pt x="981" y="772"/>
                  </a:lnTo>
                  <a:lnTo>
                    <a:pt x="985" y="773"/>
                  </a:lnTo>
                  <a:lnTo>
                    <a:pt x="992" y="773"/>
                  </a:lnTo>
                  <a:lnTo>
                    <a:pt x="995" y="771"/>
                  </a:lnTo>
                  <a:lnTo>
                    <a:pt x="997" y="769"/>
                  </a:lnTo>
                  <a:lnTo>
                    <a:pt x="998" y="766"/>
                  </a:lnTo>
                  <a:lnTo>
                    <a:pt x="1001" y="764"/>
                  </a:lnTo>
                  <a:lnTo>
                    <a:pt x="1007" y="764"/>
                  </a:lnTo>
                  <a:lnTo>
                    <a:pt x="1007" y="768"/>
                  </a:lnTo>
                  <a:lnTo>
                    <a:pt x="1008" y="771"/>
                  </a:lnTo>
                  <a:lnTo>
                    <a:pt x="1011" y="771"/>
                  </a:lnTo>
                  <a:lnTo>
                    <a:pt x="1015" y="770"/>
                  </a:lnTo>
                  <a:lnTo>
                    <a:pt x="1021" y="770"/>
                  </a:lnTo>
                  <a:lnTo>
                    <a:pt x="1027" y="774"/>
                  </a:lnTo>
                  <a:lnTo>
                    <a:pt x="1030" y="777"/>
                  </a:lnTo>
                  <a:lnTo>
                    <a:pt x="1028" y="779"/>
                  </a:lnTo>
                  <a:lnTo>
                    <a:pt x="1024" y="782"/>
                  </a:lnTo>
                  <a:lnTo>
                    <a:pt x="1031" y="784"/>
                  </a:lnTo>
                  <a:lnTo>
                    <a:pt x="1044" y="784"/>
                  </a:lnTo>
                  <a:lnTo>
                    <a:pt x="1057" y="786"/>
                  </a:lnTo>
                  <a:lnTo>
                    <a:pt x="1074" y="790"/>
                  </a:lnTo>
                  <a:lnTo>
                    <a:pt x="1093" y="789"/>
                  </a:lnTo>
                  <a:lnTo>
                    <a:pt x="1099" y="789"/>
                  </a:lnTo>
                  <a:lnTo>
                    <a:pt x="1103" y="792"/>
                  </a:lnTo>
                  <a:lnTo>
                    <a:pt x="1105" y="797"/>
                  </a:lnTo>
                  <a:lnTo>
                    <a:pt x="1106" y="808"/>
                  </a:lnTo>
                  <a:lnTo>
                    <a:pt x="1105" y="813"/>
                  </a:lnTo>
                  <a:lnTo>
                    <a:pt x="1103" y="820"/>
                  </a:lnTo>
                  <a:lnTo>
                    <a:pt x="1103" y="828"/>
                  </a:lnTo>
                  <a:lnTo>
                    <a:pt x="1105" y="832"/>
                  </a:lnTo>
                  <a:lnTo>
                    <a:pt x="1118" y="837"/>
                  </a:lnTo>
                  <a:lnTo>
                    <a:pt x="1129" y="845"/>
                  </a:lnTo>
                  <a:lnTo>
                    <a:pt x="1135" y="849"/>
                  </a:lnTo>
                  <a:lnTo>
                    <a:pt x="1142" y="855"/>
                  </a:lnTo>
                  <a:lnTo>
                    <a:pt x="1146" y="861"/>
                  </a:lnTo>
                  <a:lnTo>
                    <a:pt x="1149" y="868"/>
                  </a:lnTo>
                  <a:lnTo>
                    <a:pt x="1151" y="872"/>
                  </a:lnTo>
                  <a:lnTo>
                    <a:pt x="1151" y="878"/>
                  </a:lnTo>
                  <a:lnTo>
                    <a:pt x="1149" y="885"/>
                  </a:lnTo>
                  <a:lnTo>
                    <a:pt x="1146" y="892"/>
                  </a:lnTo>
                  <a:lnTo>
                    <a:pt x="1143" y="897"/>
                  </a:lnTo>
                  <a:lnTo>
                    <a:pt x="1139" y="903"/>
                  </a:lnTo>
                  <a:lnTo>
                    <a:pt x="1139" y="906"/>
                  </a:lnTo>
                  <a:lnTo>
                    <a:pt x="1138" y="913"/>
                  </a:lnTo>
                  <a:lnTo>
                    <a:pt x="1138" y="918"/>
                  </a:lnTo>
                  <a:lnTo>
                    <a:pt x="1135" y="924"/>
                  </a:lnTo>
                  <a:lnTo>
                    <a:pt x="1131" y="936"/>
                  </a:lnTo>
                  <a:lnTo>
                    <a:pt x="1132" y="941"/>
                  </a:lnTo>
                  <a:lnTo>
                    <a:pt x="1139" y="950"/>
                  </a:lnTo>
                  <a:lnTo>
                    <a:pt x="1159" y="973"/>
                  </a:lnTo>
                  <a:lnTo>
                    <a:pt x="1159" y="976"/>
                  </a:lnTo>
                  <a:lnTo>
                    <a:pt x="1156" y="986"/>
                  </a:lnTo>
                  <a:lnTo>
                    <a:pt x="1155" y="990"/>
                  </a:lnTo>
                  <a:lnTo>
                    <a:pt x="1159" y="996"/>
                  </a:lnTo>
                  <a:lnTo>
                    <a:pt x="1167" y="1003"/>
                  </a:lnTo>
                  <a:lnTo>
                    <a:pt x="1174" y="1010"/>
                  </a:lnTo>
                  <a:lnTo>
                    <a:pt x="1174" y="1022"/>
                  </a:lnTo>
                  <a:lnTo>
                    <a:pt x="1175" y="1045"/>
                  </a:lnTo>
                  <a:lnTo>
                    <a:pt x="1174" y="1062"/>
                  </a:lnTo>
                  <a:lnTo>
                    <a:pt x="1171" y="1066"/>
                  </a:lnTo>
                  <a:lnTo>
                    <a:pt x="1169" y="1069"/>
                  </a:lnTo>
                  <a:lnTo>
                    <a:pt x="1171" y="1074"/>
                  </a:lnTo>
                  <a:lnTo>
                    <a:pt x="1175" y="1076"/>
                  </a:lnTo>
                  <a:lnTo>
                    <a:pt x="1177" y="1079"/>
                  </a:lnTo>
                  <a:lnTo>
                    <a:pt x="1169" y="1084"/>
                  </a:lnTo>
                  <a:lnTo>
                    <a:pt x="1169" y="1086"/>
                  </a:lnTo>
                  <a:lnTo>
                    <a:pt x="1172" y="1088"/>
                  </a:lnTo>
                  <a:lnTo>
                    <a:pt x="1179" y="1093"/>
                  </a:lnTo>
                  <a:lnTo>
                    <a:pt x="1175" y="1098"/>
                  </a:lnTo>
                  <a:lnTo>
                    <a:pt x="1171" y="1101"/>
                  </a:lnTo>
                  <a:lnTo>
                    <a:pt x="1169" y="1106"/>
                  </a:lnTo>
                  <a:lnTo>
                    <a:pt x="1164" y="1116"/>
                  </a:lnTo>
                  <a:lnTo>
                    <a:pt x="1159" y="1122"/>
                  </a:lnTo>
                  <a:lnTo>
                    <a:pt x="1158" y="1132"/>
                  </a:lnTo>
                  <a:lnTo>
                    <a:pt x="1162" y="1139"/>
                  </a:lnTo>
                  <a:lnTo>
                    <a:pt x="1165" y="1147"/>
                  </a:lnTo>
                  <a:lnTo>
                    <a:pt x="1159" y="1155"/>
                  </a:lnTo>
                  <a:lnTo>
                    <a:pt x="1156" y="1156"/>
                  </a:lnTo>
                  <a:lnTo>
                    <a:pt x="1148" y="1156"/>
                  </a:lnTo>
                  <a:lnTo>
                    <a:pt x="1145" y="1157"/>
                  </a:lnTo>
                  <a:lnTo>
                    <a:pt x="1142" y="1158"/>
                  </a:lnTo>
                  <a:lnTo>
                    <a:pt x="1141" y="1161"/>
                  </a:lnTo>
                  <a:lnTo>
                    <a:pt x="1138" y="1164"/>
                  </a:lnTo>
                  <a:lnTo>
                    <a:pt x="1135" y="1167"/>
                  </a:lnTo>
                  <a:lnTo>
                    <a:pt x="1131" y="1168"/>
                  </a:lnTo>
                  <a:lnTo>
                    <a:pt x="1122" y="1170"/>
                  </a:lnTo>
                  <a:lnTo>
                    <a:pt x="1120" y="1171"/>
                  </a:lnTo>
                  <a:lnTo>
                    <a:pt x="1115" y="1179"/>
                  </a:lnTo>
                  <a:lnTo>
                    <a:pt x="1113" y="1182"/>
                  </a:lnTo>
                  <a:lnTo>
                    <a:pt x="1112" y="1185"/>
                  </a:lnTo>
                  <a:lnTo>
                    <a:pt x="1110" y="1187"/>
                  </a:lnTo>
                  <a:lnTo>
                    <a:pt x="1107" y="1192"/>
                  </a:lnTo>
                  <a:lnTo>
                    <a:pt x="1106" y="1201"/>
                  </a:lnTo>
                  <a:lnTo>
                    <a:pt x="1105" y="1209"/>
                  </a:lnTo>
                  <a:lnTo>
                    <a:pt x="1106" y="1216"/>
                  </a:lnTo>
                  <a:lnTo>
                    <a:pt x="1115" y="1228"/>
                  </a:lnTo>
                  <a:lnTo>
                    <a:pt x="1122" y="1235"/>
                  </a:lnTo>
                  <a:lnTo>
                    <a:pt x="1126" y="1244"/>
                  </a:lnTo>
                  <a:lnTo>
                    <a:pt x="1126" y="1255"/>
                  </a:lnTo>
                  <a:lnTo>
                    <a:pt x="1128" y="1260"/>
                  </a:lnTo>
                  <a:lnTo>
                    <a:pt x="1139" y="1284"/>
                  </a:lnTo>
                  <a:lnTo>
                    <a:pt x="1138" y="1296"/>
                  </a:lnTo>
                  <a:lnTo>
                    <a:pt x="1142" y="1304"/>
                  </a:lnTo>
                  <a:lnTo>
                    <a:pt x="1146" y="1310"/>
                  </a:lnTo>
                  <a:lnTo>
                    <a:pt x="1146" y="1319"/>
                  </a:lnTo>
                  <a:lnTo>
                    <a:pt x="1138" y="1338"/>
                  </a:lnTo>
                  <a:lnTo>
                    <a:pt x="1135" y="1347"/>
                  </a:lnTo>
                  <a:lnTo>
                    <a:pt x="1135" y="1349"/>
                  </a:lnTo>
                  <a:lnTo>
                    <a:pt x="1136" y="1363"/>
                  </a:lnTo>
                  <a:lnTo>
                    <a:pt x="1135" y="1372"/>
                  </a:lnTo>
                  <a:lnTo>
                    <a:pt x="1133" y="1384"/>
                  </a:lnTo>
                  <a:lnTo>
                    <a:pt x="1128" y="1391"/>
                  </a:lnTo>
                  <a:lnTo>
                    <a:pt x="1123" y="1398"/>
                  </a:lnTo>
                  <a:lnTo>
                    <a:pt x="1118" y="1404"/>
                  </a:lnTo>
                  <a:lnTo>
                    <a:pt x="1115" y="1412"/>
                  </a:lnTo>
                  <a:lnTo>
                    <a:pt x="1102" y="1420"/>
                  </a:lnTo>
                  <a:lnTo>
                    <a:pt x="1092" y="1425"/>
                  </a:lnTo>
                  <a:lnTo>
                    <a:pt x="1083" y="1430"/>
                  </a:lnTo>
                  <a:lnTo>
                    <a:pt x="1079" y="1438"/>
                  </a:lnTo>
                  <a:lnTo>
                    <a:pt x="1079" y="1449"/>
                  </a:lnTo>
                  <a:lnTo>
                    <a:pt x="1084" y="1458"/>
                  </a:lnTo>
                  <a:lnTo>
                    <a:pt x="1084" y="1473"/>
                  </a:lnTo>
                  <a:lnTo>
                    <a:pt x="1080" y="1487"/>
                  </a:lnTo>
                  <a:lnTo>
                    <a:pt x="1077" y="1498"/>
                  </a:lnTo>
                  <a:lnTo>
                    <a:pt x="1074" y="1506"/>
                  </a:lnTo>
                  <a:lnTo>
                    <a:pt x="1073" y="1523"/>
                  </a:lnTo>
                  <a:lnTo>
                    <a:pt x="946" y="1601"/>
                  </a:lnTo>
                  <a:lnTo>
                    <a:pt x="877" y="1645"/>
                  </a:lnTo>
                  <a:lnTo>
                    <a:pt x="864" y="1641"/>
                  </a:lnTo>
                  <a:lnTo>
                    <a:pt x="847" y="1642"/>
                  </a:lnTo>
                  <a:lnTo>
                    <a:pt x="834" y="1639"/>
                  </a:lnTo>
                  <a:lnTo>
                    <a:pt x="815" y="1637"/>
                  </a:lnTo>
                  <a:lnTo>
                    <a:pt x="814" y="1627"/>
                  </a:lnTo>
                  <a:lnTo>
                    <a:pt x="812" y="1610"/>
                  </a:lnTo>
                  <a:lnTo>
                    <a:pt x="805" y="1604"/>
                  </a:lnTo>
                  <a:lnTo>
                    <a:pt x="802" y="1595"/>
                  </a:lnTo>
                  <a:lnTo>
                    <a:pt x="795" y="1583"/>
                  </a:lnTo>
                  <a:lnTo>
                    <a:pt x="789" y="1575"/>
                  </a:lnTo>
                  <a:lnTo>
                    <a:pt x="782" y="1565"/>
                  </a:lnTo>
                  <a:lnTo>
                    <a:pt x="779" y="1553"/>
                  </a:lnTo>
                  <a:lnTo>
                    <a:pt x="782" y="1542"/>
                  </a:lnTo>
                  <a:lnTo>
                    <a:pt x="788" y="1528"/>
                  </a:lnTo>
                  <a:lnTo>
                    <a:pt x="788" y="1520"/>
                  </a:lnTo>
                  <a:lnTo>
                    <a:pt x="785" y="1513"/>
                  </a:lnTo>
                  <a:lnTo>
                    <a:pt x="782" y="1508"/>
                  </a:lnTo>
                  <a:lnTo>
                    <a:pt x="782" y="1499"/>
                  </a:lnTo>
                  <a:lnTo>
                    <a:pt x="785" y="1491"/>
                  </a:lnTo>
                  <a:lnTo>
                    <a:pt x="796" y="1485"/>
                  </a:lnTo>
                  <a:lnTo>
                    <a:pt x="806" y="1478"/>
                  </a:lnTo>
                  <a:lnTo>
                    <a:pt x="817" y="1469"/>
                  </a:lnTo>
                  <a:lnTo>
                    <a:pt x="818" y="1467"/>
                  </a:lnTo>
                  <a:lnTo>
                    <a:pt x="821" y="1464"/>
                  </a:lnTo>
                  <a:lnTo>
                    <a:pt x="819" y="1460"/>
                  </a:lnTo>
                  <a:lnTo>
                    <a:pt x="814" y="1456"/>
                  </a:lnTo>
                  <a:lnTo>
                    <a:pt x="811" y="1452"/>
                  </a:lnTo>
                  <a:lnTo>
                    <a:pt x="808" y="1447"/>
                  </a:lnTo>
                  <a:lnTo>
                    <a:pt x="806" y="1442"/>
                  </a:lnTo>
                  <a:lnTo>
                    <a:pt x="805" y="1440"/>
                  </a:lnTo>
                  <a:lnTo>
                    <a:pt x="804" y="1436"/>
                  </a:lnTo>
                  <a:lnTo>
                    <a:pt x="804" y="1435"/>
                  </a:lnTo>
                  <a:lnTo>
                    <a:pt x="801" y="1435"/>
                  </a:lnTo>
                  <a:lnTo>
                    <a:pt x="798" y="1438"/>
                  </a:lnTo>
                  <a:lnTo>
                    <a:pt x="795" y="1442"/>
                  </a:lnTo>
                  <a:lnTo>
                    <a:pt x="792" y="1445"/>
                  </a:lnTo>
                  <a:lnTo>
                    <a:pt x="783" y="1445"/>
                  </a:lnTo>
                  <a:lnTo>
                    <a:pt x="779" y="1444"/>
                  </a:lnTo>
                  <a:lnTo>
                    <a:pt x="775" y="1445"/>
                  </a:lnTo>
                  <a:lnTo>
                    <a:pt x="770" y="1448"/>
                  </a:lnTo>
                  <a:lnTo>
                    <a:pt x="770" y="1450"/>
                  </a:lnTo>
                  <a:lnTo>
                    <a:pt x="772" y="1452"/>
                  </a:lnTo>
                  <a:lnTo>
                    <a:pt x="776" y="1452"/>
                  </a:lnTo>
                  <a:lnTo>
                    <a:pt x="779" y="1454"/>
                  </a:lnTo>
                  <a:lnTo>
                    <a:pt x="779" y="1457"/>
                  </a:lnTo>
                  <a:lnTo>
                    <a:pt x="776" y="1462"/>
                  </a:lnTo>
                  <a:lnTo>
                    <a:pt x="776" y="1474"/>
                  </a:lnTo>
                  <a:lnTo>
                    <a:pt x="775" y="1478"/>
                  </a:lnTo>
                  <a:lnTo>
                    <a:pt x="775" y="1480"/>
                  </a:lnTo>
                  <a:lnTo>
                    <a:pt x="773" y="1482"/>
                  </a:lnTo>
                  <a:lnTo>
                    <a:pt x="770" y="1483"/>
                  </a:lnTo>
                  <a:lnTo>
                    <a:pt x="762" y="1483"/>
                  </a:lnTo>
                  <a:lnTo>
                    <a:pt x="756" y="1484"/>
                  </a:lnTo>
                  <a:lnTo>
                    <a:pt x="752" y="1488"/>
                  </a:lnTo>
                  <a:lnTo>
                    <a:pt x="749" y="1491"/>
                  </a:lnTo>
                  <a:lnTo>
                    <a:pt x="746" y="1496"/>
                  </a:lnTo>
                  <a:lnTo>
                    <a:pt x="742" y="1498"/>
                  </a:lnTo>
                  <a:lnTo>
                    <a:pt x="736" y="1498"/>
                  </a:lnTo>
                  <a:lnTo>
                    <a:pt x="733" y="1495"/>
                  </a:lnTo>
                  <a:lnTo>
                    <a:pt x="732" y="1491"/>
                  </a:lnTo>
                  <a:lnTo>
                    <a:pt x="724" y="1484"/>
                  </a:lnTo>
                  <a:lnTo>
                    <a:pt x="717" y="1477"/>
                  </a:lnTo>
                  <a:lnTo>
                    <a:pt x="710" y="1473"/>
                  </a:lnTo>
                  <a:lnTo>
                    <a:pt x="700" y="1471"/>
                  </a:lnTo>
                  <a:lnTo>
                    <a:pt x="693" y="1472"/>
                  </a:lnTo>
                  <a:lnTo>
                    <a:pt x="687" y="1471"/>
                  </a:lnTo>
                  <a:lnTo>
                    <a:pt x="683" y="1468"/>
                  </a:lnTo>
                  <a:lnTo>
                    <a:pt x="678" y="1464"/>
                  </a:lnTo>
                  <a:lnTo>
                    <a:pt x="674" y="1462"/>
                  </a:lnTo>
                  <a:lnTo>
                    <a:pt x="665" y="1460"/>
                  </a:lnTo>
                  <a:lnTo>
                    <a:pt x="661" y="1459"/>
                  </a:lnTo>
                  <a:lnTo>
                    <a:pt x="657" y="1455"/>
                  </a:lnTo>
                  <a:lnTo>
                    <a:pt x="652" y="1455"/>
                  </a:lnTo>
                  <a:lnTo>
                    <a:pt x="650" y="1452"/>
                  </a:lnTo>
                  <a:lnTo>
                    <a:pt x="648" y="1447"/>
                  </a:lnTo>
                  <a:lnTo>
                    <a:pt x="654" y="1443"/>
                  </a:lnTo>
                  <a:lnTo>
                    <a:pt x="661" y="1438"/>
                  </a:lnTo>
                  <a:lnTo>
                    <a:pt x="665" y="1433"/>
                  </a:lnTo>
                  <a:lnTo>
                    <a:pt x="673" y="1426"/>
                  </a:lnTo>
                  <a:lnTo>
                    <a:pt x="678" y="1419"/>
                  </a:lnTo>
                  <a:lnTo>
                    <a:pt x="686" y="1413"/>
                  </a:lnTo>
                  <a:lnTo>
                    <a:pt x="687" y="1405"/>
                  </a:lnTo>
                  <a:lnTo>
                    <a:pt x="687" y="1391"/>
                  </a:lnTo>
                  <a:lnTo>
                    <a:pt x="681" y="1373"/>
                  </a:lnTo>
                  <a:lnTo>
                    <a:pt x="680" y="1367"/>
                  </a:lnTo>
                  <a:lnTo>
                    <a:pt x="683" y="1362"/>
                  </a:lnTo>
                  <a:lnTo>
                    <a:pt x="690" y="1358"/>
                  </a:lnTo>
                  <a:lnTo>
                    <a:pt x="703" y="1355"/>
                  </a:lnTo>
                  <a:lnTo>
                    <a:pt x="720" y="1351"/>
                  </a:lnTo>
                  <a:lnTo>
                    <a:pt x="732" y="1347"/>
                  </a:lnTo>
                  <a:lnTo>
                    <a:pt x="739" y="1344"/>
                  </a:lnTo>
                  <a:lnTo>
                    <a:pt x="740" y="1340"/>
                  </a:lnTo>
                  <a:lnTo>
                    <a:pt x="732" y="1338"/>
                  </a:lnTo>
                  <a:lnTo>
                    <a:pt x="722" y="1335"/>
                  </a:lnTo>
                  <a:lnTo>
                    <a:pt x="717" y="1327"/>
                  </a:lnTo>
                  <a:lnTo>
                    <a:pt x="716" y="1316"/>
                  </a:lnTo>
                  <a:lnTo>
                    <a:pt x="714" y="1309"/>
                  </a:lnTo>
                  <a:lnTo>
                    <a:pt x="709" y="1299"/>
                  </a:lnTo>
                  <a:lnTo>
                    <a:pt x="709" y="1277"/>
                  </a:lnTo>
                  <a:lnTo>
                    <a:pt x="710" y="1265"/>
                  </a:lnTo>
                  <a:lnTo>
                    <a:pt x="711" y="1255"/>
                  </a:lnTo>
                  <a:lnTo>
                    <a:pt x="710" y="1253"/>
                  </a:lnTo>
                  <a:lnTo>
                    <a:pt x="706" y="1250"/>
                  </a:lnTo>
                  <a:lnTo>
                    <a:pt x="701" y="1247"/>
                  </a:lnTo>
                  <a:lnTo>
                    <a:pt x="700" y="1243"/>
                  </a:lnTo>
                  <a:lnTo>
                    <a:pt x="701" y="1238"/>
                  </a:lnTo>
                  <a:lnTo>
                    <a:pt x="698" y="1235"/>
                  </a:lnTo>
                  <a:lnTo>
                    <a:pt x="690" y="1229"/>
                  </a:lnTo>
                  <a:lnTo>
                    <a:pt x="684" y="1223"/>
                  </a:lnTo>
                  <a:lnTo>
                    <a:pt x="675" y="1220"/>
                  </a:lnTo>
                  <a:lnTo>
                    <a:pt x="674" y="1214"/>
                  </a:lnTo>
                  <a:lnTo>
                    <a:pt x="668" y="1212"/>
                  </a:lnTo>
                  <a:lnTo>
                    <a:pt x="665" y="1207"/>
                  </a:lnTo>
                  <a:lnTo>
                    <a:pt x="664" y="1202"/>
                  </a:lnTo>
                  <a:lnTo>
                    <a:pt x="662" y="1199"/>
                  </a:lnTo>
                  <a:lnTo>
                    <a:pt x="661" y="1197"/>
                  </a:lnTo>
                  <a:lnTo>
                    <a:pt x="658" y="1196"/>
                  </a:lnTo>
                  <a:lnTo>
                    <a:pt x="652" y="1198"/>
                  </a:lnTo>
                  <a:lnTo>
                    <a:pt x="650" y="1197"/>
                  </a:lnTo>
                  <a:lnTo>
                    <a:pt x="647" y="1193"/>
                  </a:lnTo>
                  <a:lnTo>
                    <a:pt x="644" y="1190"/>
                  </a:lnTo>
                  <a:lnTo>
                    <a:pt x="639" y="1189"/>
                  </a:lnTo>
                  <a:lnTo>
                    <a:pt x="635" y="1190"/>
                  </a:lnTo>
                  <a:lnTo>
                    <a:pt x="626" y="1186"/>
                  </a:lnTo>
                  <a:lnTo>
                    <a:pt x="621" y="1182"/>
                  </a:lnTo>
                  <a:lnTo>
                    <a:pt x="614" y="1175"/>
                  </a:lnTo>
                  <a:lnTo>
                    <a:pt x="593" y="1172"/>
                  </a:lnTo>
                  <a:lnTo>
                    <a:pt x="575" y="1158"/>
                  </a:lnTo>
                  <a:lnTo>
                    <a:pt x="554" y="1149"/>
                  </a:lnTo>
                  <a:lnTo>
                    <a:pt x="527" y="1131"/>
                  </a:lnTo>
                  <a:lnTo>
                    <a:pt x="529" y="1129"/>
                  </a:lnTo>
                  <a:lnTo>
                    <a:pt x="524" y="1127"/>
                  </a:lnTo>
                  <a:lnTo>
                    <a:pt x="523" y="1123"/>
                  </a:lnTo>
                  <a:lnTo>
                    <a:pt x="524" y="1118"/>
                  </a:lnTo>
                  <a:lnTo>
                    <a:pt x="531" y="1115"/>
                  </a:lnTo>
                  <a:lnTo>
                    <a:pt x="536" y="1110"/>
                  </a:lnTo>
                  <a:lnTo>
                    <a:pt x="540" y="1109"/>
                  </a:lnTo>
                  <a:lnTo>
                    <a:pt x="546" y="1108"/>
                  </a:lnTo>
                  <a:lnTo>
                    <a:pt x="547" y="1105"/>
                  </a:lnTo>
                  <a:lnTo>
                    <a:pt x="540" y="1101"/>
                  </a:lnTo>
                  <a:lnTo>
                    <a:pt x="540" y="1098"/>
                  </a:lnTo>
                  <a:lnTo>
                    <a:pt x="549" y="1092"/>
                  </a:lnTo>
                  <a:lnTo>
                    <a:pt x="553" y="1092"/>
                  </a:lnTo>
                  <a:lnTo>
                    <a:pt x="562" y="1088"/>
                  </a:lnTo>
                  <a:lnTo>
                    <a:pt x="573" y="1087"/>
                  </a:lnTo>
                  <a:lnTo>
                    <a:pt x="589" y="1087"/>
                  </a:lnTo>
                  <a:lnTo>
                    <a:pt x="611" y="1086"/>
                  </a:lnTo>
                  <a:lnTo>
                    <a:pt x="621" y="1088"/>
                  </a:lnTo>
                  <a:lnTo>
                    <a:pt x="624" y="1091"/>
                  </a:lnTo>
                  <a:lnTo>
                    <a:pt x="625" y="1092"/>
                  </a:lnTo>
                  <a:lnTo>
                    <a:pt x="628" y="1091"/>
                  </a:lnTo>
                  <a:lnTo>
                    <a:pt x="631" y="1089"/>
                  </a:lnTo>
                  <a:lnTo>
                    <a:pt x="629" y="1084"/>
                  </a:lnTo>
                  <a:lnTo>
                    <a:pt x="629" y="1080"/>
                  </a:lnTo>
                  <a:lnTo>
                    <a:pt x="635" y="1075"/>
                  </a:lnTo>
                  <a:lnTo>
                    <a:pt x="647" y="1067"/>
                  </a:lnTo>
                  <a:lnTo>
                    <a:pt x="652" y="1058"/>
                  </a:lnTo>
                  <a:lnTo>
                    <a:pt x="652" y="1045"/>
                  </a:lnTo>
                  <a:lnTo>
                    <a:pt x="654" y="1040"/>
                  </a:lnTo>
                  <a:lnTo>
                    <a:pt x="657" y="1038"/>
                  </a:lnTo>
                  <a:lnTo>
                    <a:pt x="658" y="1040"/>
                  </a:lnTo>
                  <a:lnTo>
                    <a:pt x="662" y="1044"/>
                  </a:lnTo>
                  <a:lnTo>
                    <a:pt x="668" y="1045"/>
                  </a:lnTo>
                  <a:lnTo>
                    <a:pt x="678" y="1045"/>
                  </a:lnTo>
                  <a:lnTo>
                    <a:pt x="683" y="1044"/>
                  </a:lnTo>
                  <a:lnTo>
                    <a:pt x="687" y="1043"/>
                  </a:lnTo>
                  <a:lnTo>
                    <a:pt x="687" y="1038"/>
                  </a:lnTo>
                  <a:lnTo>
                    <a:pt x="694" y="1032"/>
                  </a:lnTo>
                  <a:lnTo>
                    <a:pt x="694" y="1030"/>
                  </a:lnTo>
                  <a:lnTo>
                    <a:pt x="698" y="1025"/>
                  </a:lnTo>
                  <a:lnTo>
                    <a:pt x="700" y="1017"/>
                  </a:lnTo>
                  <a:lnTo>
                    <a:pt x="704" y="1010"/>
                  </a:lnTo>
                  <a:lnTo>
                    <a:pt x="706" y="1006"/>
                  </a:lnTo>
                  <a:lnTo>
                    <a:pt x="701" y="1003"/>
                  </a:lnTo>
                  <a:lnTo>
                    <a:pt x="696" y="999"/>
                  </a:lnTo>
                  <a:lnTo>
                    <a:pt x="691" y="995"/>
                  </a:lnTo>
                  <a:lnTo>
                    <a:pt x="690" y="992"/>
                  </a:lnTo>
                  <a:lnTo>
                    <a:pt x="681" y="984"/>
                  </a:lnTo>
                  <a:lnTo>
                    <a:pt x="677" y="979"/>
                  </a:lnTo>
                  <a:lnTo>
                    <a:pt x="680" y="973"/>
                  </a:lnTo>
                  <a:lnTo>
                    <a:pt x="681" y="965"/>
                  </a:lnTo>
                  <a:lnTo>
                    <a:pt x="680" y="961"/>
                  </a:lnTo>
                  <a:lnTo>
                    <a:pt x="674" y="959"/>
                  </a:lnTo>
                  <a:lnTo>
                    <a:pt x="668" y="955"/>
                  </a:lnTo>
                  <a:lnTo>
                    <a:pt x="668" y="950"/>
                  </a:lnTo>
                  <a:lnTo>
                    <a:pt x="670" y="943"/>
                  </a:lnTo>
                  <a:lnTo>
                    <a:pt x="668" y="934"/>
                  </a:lnTo>
                  <a:lnTo>
                    <a:pt x="665" y="928"/>
                  </a:lnTo>
                  <a:lnTo>
                    <a:pt x="667" y="925"/>
                  </a:lnTo>
                  <a:lnTo>
                    <a:pt x="665" y="913"/>
                  </a:lnTo>
                  <a:lnTo>
                    <a:pt x="662" y="906"/>
                  </a:lnTo>
                  <a:lnTo>
                    <a:pt x="658" y="900"/>
                  </a:lnTo>
                  <a:lnTo>
                    <a:pt x="660" y="895"/>
                  </a:lnTo>
                  <a:lnTo>
                    <a:pt x="665" y="890"/>
                  </a:lnTo>
                  <a:lnTo>
                    <a:pt x="674" y="888"/>
                  </a:lnTo>
                  <a:lnTo>
                    <a:pt x="681" y="887"/>
                  </a:lnTo>
                  <a:lnTo>
                    <a:pt x="687" y="883"/>
                  </a:lnTo>
                  <a:lnTo>
                    <a:pt x="687" y="879"/>
                  </a:lnTo>
                  <a:lnTo>
                    <a:pt x="686" y="876"/>
                  </a:lnTo>
                  <a:lnTo>
                    <a:pt x="686" y="871"/>
                  </a:lnTo>
                  <a:lnTo>
                    <a:pt x="690" y="870"/>
                  </a:lnTo>
                  <a:lnTo>
                    <a:pt x="696" y="870"/>
                  </a:lnTo>
                  <a:lnTo>
                    <a:pt x="700" y="867"/>
                  </a:lnTo>
                  <a:lnTo>
                    <a:pt x="698" y="864"/>
                  </a:lnTo>
                  <a:lnTo>
                    <a:pt x="693" y="859"/>
                  </a:lnTo>
                  <a:lnTo>
                    <a:pt x="686" y="856"/>
                  </a:lnTo>
                  <a:lnTo>
                    <a:pt x="686" y="853"/>
                  </a:lnTo>
                  <a:lnTo>
                    <a:pt x="678" y="847"/>
                  </a:lnTo>
                  <a:lnTo>
                    <a:pt x="673" y="839"/>
                  </a:lnTo>
                  <a:lnTo>
                    <a:pt x="667" y="831"/>
                  </a:lnTo>
                  <a:lnTo>
                    <a:pt x="660" y="824"/>
                  </a:lnTo>
                  <a:lnTo>
                    <a:pt x="654" y="818"/>
                  </a:lnTo>
                  <a:lnTo>
                    <a:pt x="645" y="809"/>
                  </a:lnTo>
                  <a:lnTo>
                    <a:pt x="632" y="800"/>
                  </a:lnTo>
                  <a:lnTo>
                    <a:pt x="614" y="789"/>
                  </a:lnTo>
                  <a:lnTo>
                    <a:pt x="602" y="785"/>
                  </a:lnTo>
                  <a:lnTo>
                    <a:pt x="595" y="782"/>
                  </a:lnTo>
                  <a:lnTo>
                    <a:pt x="590" y="777"/>
                  </a:lnTo>
                  <a:lnTo>
                    <a:pt x="585" y="774"/>
                  </a:lnTo>
                  <a:lnTo>
                    <a:pt x="578" y="769"/>
                  </a:lnTo>
                  <a:lnTo>
                    <a:pt x="569" y="766"/>
                  </a:lnTo>
                  <a:lnTo>
                    <a:pt x="563" y="765"/>
                  </a:lnTo>
                  <a:lnTo>
                    <a:pt x="557" y="764"/>
                  </a:lnTo>
                  <a:lnTo>
                    <a:pt x="550" y="761"/>
                  </a:lnTo>
                  <a:lnTo>
                    <a:pt x="547" y="760"/>
                  </a:lnTo>
                  <a:lnTo>
                    <a:pt x="540" y="757"/>
                  </a:lnTo>
                  <a:lnTo>
                    <a:pt x="530" y="755"/>
                  </a:lnTo>
                  <a:lnTo>
                    <a:pt x="524" y="750"/>
                  </a:lnTo>
                  <a:lnTo>
                    <a:pt x="520" y="743"/>
                  </a:lnTo>
                  <a:lnTo>
                    <a:pt x="516" y="735"/>
                  </a:lnTo>
                  <a:lnTo>
                    <a:pt x="514" y="732"/>
                  </a:lnTo>
                  <a:lnTo>
                    <a:pt x="513" y="726"/>
                  </a:lnTo>
                  <a:lnTo>
                    <a:pt x="511" y="722"/>
                  </a:lnTo>
                  <a:lnTo>
                    <a:pt x="505" y="717"/>
                  </a:lnTo>
                  <a:lnTo>
                    <a:pt x="503" y="716"/>
                  </a:lnTo>
                  <a:lnTo>
                    <a:pt x="497" y="714"/>
                  </a:lnTo>
                  <a:lnTo>
                    <a:pt x="488" y="712"/>
                  </a:lnTo>
                  <a:lnTo>
                    <a:pt x="484" y="711"/>
                  </a:lnTo>
                  <a:lnTo>
                    <a:pt x="481" y="708"/>
                  </a:lnTo>
                  <a:lnTo>
                    <a:pt x="477" y="695"/>
                  </a:lnTo>
                  <a:lnTo>
                    <a:pt x="478" y="687"/>
                  </a:lnTo>
                  <a:lnTo>
                    <a:pt x="480" y="684"/>
                  </a:lnTo>
                  <a:lnTo>
                    <a:pt x="480" y="681"/>
                  </a:lnTo>
                  <a:lnTo>
                    <a:pt x="478" y="677"/>
                  </a:lnTo>
                  <a:lnTo>
                    <a:pt x="477" y="675"/>
                  </a:lnTo>
                  <a:lnTo>
                    <a:pt x="472" y="674"/>
                  </a:lnTo>
                  <a:lnTo>
                    <a:pt x="467" y="671"/>
                  </a:lnTo>
                  <a:lnTo>
                    <a:pt x="464" y="670"/>
                  </a:lnTo>
                  <a:lnTo>
                    <a:pt x="464" y="666"/>
                  </a:lnTo>
                  <a:lnTo>
                    <a:pt x="465" y="662"/>
                  </a:lnTo>
                  <a:lnTo>
                    <a:pt x="464" y="659"/>
                  </a:lnTo>
                  <a:lnTo>
                    <a:pt x="461" y="657"/>
                  </a:lnTo>
                  <a:lnTo>
                    <a:pt x="458" y="655"/>
                  </a:lnTo>
                  <a:lnTo>
                    <a:pt x="458" y="652"/>
                  </a:lnTo>
                  <a:lnTo>
                    <a:pt x="459" y="648"/>
                  </a:lnTo>
                  <a:lnTo>
                    <a:pt x="461" y="644"/>
                  </a:lnTo>
                  <a:lnTo>
                    <a:pt x="462" y="641"/>
                  </a:lnTo>
                  <a:lnTo>
                    <a:pt x="464" y="637"/>
                  </a:lnTo>
                  <a:lnTo>
                    <a:pt x="461" y="635"/>
                  </a:lnTo>
                  <a:lnTo>
                    <a:pt x="457" y="633"/>
                  </a:lnTo>
                  <a:lnTo>
                    <a:pt x="457" y="629"/>
                  </a:lnTo>
                  <a:lnTo>
                    <a:pt x="459" y="627"/>
                  </a:lnTo>
                  <a:lnTo>
                    <a:pt x="462" y="626"/>
                  </a:lnTo>
                  <a:lnTo>
                    <a:pt x="467" y="624"/>
                  </a:lnTo>
                  <a:lnTo>
                    <a:pt x="468" y="617"/>
                  </a:lnTo>
                  <a:lnTo>
                    <a:pt x="469" y="613"/>
                  </a:lnTo>
                  <a:lnTo>
                    <a:pt x="474" y="609"/>
                  </a:lnTo>
                  <a:lnTo>
                    <a:pt x="472" y="606"/>
                  </a:lnTo>
                  <a:lnTo>
                    <a:pt x="477" y="602"/>
                  </a:lnTo>
                  <a:lnTo>
                    <a:pt x="482" y="598"/>
                  </a:lnTo>
                  <a:lnTo>
                    <a:pt x="488" y="597"/>
                  </a:lnTo>
                  <a:lnTo>
                    <a:pt x="491" y="596"/>
                  </a:lnTo>
                  <a:lnTo>
                    <a:pt x="491" y="595"/>
                  </a:lnTo>
                  <a:lnTo>
                    <a:pt x="480" y="595"/>
                  </a:lnTo>
                  <a:lnTo>
                    <a:pt x="475" y="593"/>
                  </a:lnTo>
                  <a:lnTo>
                    <a:pt x="469" y="590"/>
                  </a:lnTo>
                  <a:lnTo>
                    <a:pt x="464" y="587"/>
                  </a:lnTo>
                  <a:lnTo>
                    <a:pt x="457" y="587"/>
                  </a:lnTo>
                  <a:lnTo>
                    <a:pt x="455" y="585"/>
                  </a:lnTo>
                  <a:lnTo>
                    <a:pt x="457" y="583"/>
                  </a:lnTo>
                  <a:lnTo>
                    <a:pt x="459" y="580"/>
                  </a:lnTo>
                  <a:lnTo>
                    <a:pt x="461" y="579"/>
                  </a:lnTo>
                  <a:lnTo>
                    <a:pt x="461" y="578"/>
                  </a:lnTo>
                  <a:lnTo>
                    <a:pt x="458" y="577"/>
                  </a:lnTo>
                  <a:lnTo>
                    <a:pt x="454" y="579"/>
                  </a:lnTo>
                  <a:lnTo>
                    <a:pt x="449" y="583"/>
                  </a:lnTo>
                  <a:lnTo>
                    <a:pt x="445" y="585"/>
                  </a:lnTo>
                  <a:lnTo>
                    <a:pt x="438" y="589"/>
                  </a:lnTo>
                  <a:lnTo>
                    <a:pt x="426" y="588"/>
                  </a:lnTo>
                  <a:lnTo>
                    <a:pt x="422" y="586"/>
                  </a:lnTo>
                  <a:lnTo>
                    <a:pt x="412" y="582"/>
                  </a:lnTo>
                  <a:lnTo>
                    <a:pt x="408" y="580"/>
                  </a:lnTo>
                  <a:lnTo>
                    <a:pt x="403" y="575"/>
                  </a:lnTo>
                  <a:lnTo>
                    <a:pt x="405" y="572"/>
                  </a:lnTo>
                  <a:lnTo>
                    <a:pt x="408" y="569"/>
                  </a:lnTo>
                  <a:lnTo>
                    <a:pt x="409" y="563"/>
                  </a:lnTo>
                  <a:lnTo>
                    <a:pt x="410" y="560"/>
                  </a:lnTo>
                  <a:lnTo>
                    <a:pt x="413" y="556"/>
                  </a:lnTo>
                  <a:lnTo>
                    <a:pt x="418" y="552"/>
                  </a:lnTo>
                  <a:lnTo>
                    <a:pt x="409" y="553"/>
                  </a:lnTo>
                  <a:lnTo>
                    <a:pt x="405" y="551"/>
                  </a:lnTo>
                  <a:lnTo>
                    <a:pt x="402" y="548"/>
                  </a:lnTo>
                  <a:lnTo>
                    <a:pt x="397" y="548"/>
                  </a:lnTo>
                  <a:lnTo>
                    <a:pt x="392" y="551"/>
                  </a:lnTo>
                  <a:lnTo>
                    <a:pt x="385" y="552"/>
                  </a:lnTo>
                  <a:lnTo>
                    <a:pt x="377" y="552"/>
                  </a:lnTo>
                  <a:lnTo>
                    <a:pt x="376" y="547"/>
                  </a:lnTo>
                  <a:lnTo>
                    <a:pt x="370" y="542"/>
                  </a:lnTo>
                  <a:lnTo>
                    <a:pt x="360" y="536"/>
                  </a:lnTo>
                  <a:lnTo>
                    <a:pt x="357" y="534"/>
                  </a:lnTo>
                  <a:lnTo>
                    <a:pt x="353" y="533"/>
                  </a:lnTo>
                  <a:lnTo>
                    <a:pt x="347" y="532"/>
                  </a:lnTo>
                  <a:lnTo>
                    <a:pt x="346" y="531"/>
                  </a:lnTo>
                  <a:lnTo>
                    <a:pt x="346" y="523"/>
                  </a:lnTo>
                  <a:lnTo>
                    <a:pt x="343" y="522"/>
                  </a:lnTo>
                  <a:lnTo>
                    <a:pt x="338" y="520"/>
                  </a:lnTo>
                  <a:lnTo>
                    <a:pt x="333" y="520"/>
                  </a:lnTo>
                  <a:lnTo>
                    <a:pt x="320" y="518"/>
                  </a:lnTo>
                  <a:lnTo>
                    <a:pt x="313" y="514"/>
                  </a:lnTo>
                  <a:lnTo>
                    <a:pt x="313" y="511"/>
                  </a:lnTo>
                  <a:lnTo>
                    <a:pt x="314" y="509"/>
                  </a:lnTo>
                  <a:lnTo>
                    <a:pt x="321" y="507"/>
                  </a:lnTo>
                  <a:lnTo>
                    <a:pt x="324" y="506"/>
                  </a:lnTo>
                  <a:lnTo>
                    <a:pt x="325" y="504"/>
                  </a:lnTo>
                  <a:lnTo>
                    <a:pt x="325" y="502"/>
                  </a:lnTo>
                  <a:lnTo>
                    <a:pt x="324" y="502"/>
                  </a:lnTo>
                  <a:lnTo>
                    <a:pt x="320" y="503"/>
                  </a:lnTo>
                  <a:lnTo>
                    <a:pt x="313" y="504"/>
                  </a:lnTo>
                  <a:lnTo>
                    <a:pt x="305" y="503"/>
                  </a:lnTo>
                  <a:lnTo>
                    <a:pt x="301" y="502"/>
                  </a:lnTo>
                  <a:lnTo>
                    <a:pt x="292" y="499"/>
                  </a:lnTo>
                  <a:lnTo>
                    <a:pt x="287" y="499"/>
                  </a:lnTo>
                  <a:lnTo>
                    <a:pt x="281" y="497"/>
                  </a:lnTo>
                  <a:lnTo>
                    <a:pt x="278" y="492"/>
                  </a:lnTo>
                  <a:lnTo>
                    <a:pt x="274" y="489"/>
                  </a:lnTo>
                  <a:lnTo>
                    <a:pt x="269" y="486"/>
                  </a:lnTo>
                  <a:lnTo>
                    <a:pt x="264" y="484"/>
                  </a:lnTo>
                  <a:lnTo>
                    <a:pt x="256" y="484"/>
                  </a:lnTo>
                  <a:lnTo>
                    <a:pt x="249" y="488"/>
                  </a:lnTo>
                  <a:lnTo>
                    <a:pt x="241" y="495"/>
                  </a:lnTo>
                  <a:lnTo>
                    <a:pt x="238" y="499"/>
                  </a:lnTo>
                  <a:lnTo>
                    <a:pt x="233" y="501"/>
                  </a:lnTo>
                  <a:lnTo>
                    <a:pt x="232" y="502"/>
                  </a:lnTo>
                  <a:lnTo>
                    <a:pt x="229" y="504"/>
                  </a:lnTo>
                  <a:lnTo>
                    <a:pt x="229" y="509"/>
                  </a:lnTo>
                  <a:lnTo>
                    <a:pt x="228" y="511"/>
                  </a:lnTo>
                  <a:lnTo>
                    <a:pt x="226" y="513"/>
                  </a:lnTo>
                  <a:lnTo>
                    <a:pt x="225" y="512"/>
                  </a:lnTo>
                  <a:lnTo>
                    <a:pt x="222" y="511"/>
                  </a:lnTo>
                  <a:lnTo>
                    <a:pt x="219" y="507"/>
                  </a:lnTo>
                  <a:lnTo>
                    <a:pt x="213" y="503"/>
                  </a:lnTo>
                  <a:lnTo>
                    <a:pt x="210" y="499"/>
                  </a:lnTo>
                  <a:lnTo>
                    <a:pt x="206" y="499"/>
                  </a:lnTo>
                  <a:lnTo>
                    <a:pt x="205" y="502"/>
                  </a:lnTo>
                  <a:lnTo>
                    <a:pt x="203" y="505"/>
                  </a:lnTo>
                  <a:lnTo>
                    <a:pt x="202" y="507"/>
                  </a:lnTo>
                  <a:lnTo>
                    <a:pt x="197" y="507"/>
                  </a:lnTo>
                  <a:lnTo>
                    <a:pt x="197" y="506"/>
                  </a:lnTo>
                  <a:lnTo>
                    <a:pt x="197" y="500"/>
                  </a:lnTo>
                  <a:lnTo>
                    <a:pt x="199" y="492"/>
                  </a:lnTo>
                  <a:lnTo>
                    <a:pt x="200" y="487"/>
                  </a:lnTo>
                  <a:lnTo>
                    <a:pt x="200" y="484"/>
                  </a:lnTo>
                  <a:lnTo>
                    <a:pt x="203" y="483"/>
                  </a:lnTo>
                  <a:lnTo>
                    <a:pt x="210" y="482"/>
                  </a:lnTo>
                  <a:lnTo>
                    <a:pt x="212" y="481"/>
                  </a:lnTo>
                  <a:lnTo>
                    <a:pt x="212" y="478"/>
                  </a:lnTo>
                  <a:lnTo>
                    <a:pt x="209" y="473"/>
                  </a:lnTo>
                  <a:lnTo>
                    <a:pt x="207" y="469"/>
                  </a:lnTo>
                  <a:lnTo>
                    <a:pt x="212" y="462"/>
                  </a:lnTo>
                  <a:lnTo>
                    <a:pt x="217" y="457"/>
                  </a:lnTo>
                  <a:lnTo>
                    <a:pt x="217" y="455"/>
                  </a:lnTo>
                  <a:lnTo>
                    <a:pt x="222" y="446"/>
                  </a:lnTo>
                  <a:lnTo>
                    <a:pt x="222" y="438"/>
                  </a:lnTo>
                  <a:lnTo>
                    <a:pt x="220" y="436"/>
                  </a:lnTo>
                  <a:lnTo>
                    <a:pt x="217" y="434"/>
                  </a:lnTo>
                  <a:lnTo>
                    <a:pt x="216" y="432"/>
                  </a:lnTo>
                  <a:lnTo>
                    <a:pt x="217" y="427"/>
                  </a:lnTo>
                  <a:lnTo>
                    <a:pt x="222" y="419"/>
                  </a:lnTo>
                  <a:lnTo>
                    <a:pt x="223" y="410"/>
                  </a:lnTo>
                  <a:lnTo>
                    <a:pt x="228" y="405"/>
                  </a:lnTo>
                  <a:lnTo>
                    <a:pt x="228" y="403"/>
                  </a:lnTo>
                  <a:lnTo>
                    <a:pt x="226" y="402"/>
                  </a:lnTo>
                  <a:lnTo>
                    <a:pt x="219" y="401"/>
                  </a:lnTo>
                  <a:lnTo>
                    <a:pt x="216" y="400"/>
                  </a:lnTo>
                  <a:lnTo>
                    <a:pt x="212" y="399"/>
                  </a:lnTo>
                  <a:lnTo>
                    <a:pt x="210" y="398"/>
                  </a:lnTo>
                  <a:lnTo>
                    <a:pt x="209" y="398"/>
                  </a:lnTo>
                  <a:lnTo>
                    <a:pt x="207" y="400"/>
                  </a:lnTo>
                  <a:lnTo>
                    <a:pt x="207" y="402"/>
                  </a:lnTo>
                  <a:lnTo>
                    <a:pt x="209" y="404"/>
                  </a:lnTo>
                  <a:lnTo>
                    <a:pt x="209" y="406"/>
                  </a:lnTo>
                  <a:lnTo>
                    <a:pt x="207" y="407"/>
                  </a:lnTo>
                  <a:lnTo>
                    <a:pt x="202" y="407"/>
                  </a:lnTo>
                  <a:lnTo>
                    <a:pt x="199" y="405"/>
                  </a:lnTo>
                  <a:lnTo>
                    <a:pt x="192" y="402"/>
                  </a:lnTo>
                  <a:lnTo>
                    <a:pt x="181" y="398"/>
                  </a:lnTo>
                  <a:lnTo>
                    <a:pt x="169" y="396"/>
                  </a:lnTo>
                  <a:lnTo>
                    <a:pt x="157" y="394"/>
                  </a:lnTo>
                  <a:lnTo>
                    <a:pt x="145" y="391"/>
                  </a:lnTo>
                  <a:lnTo>
                    <a:pt x="138" y="390"/>
                  </a:lnTo>
                  <a:lnTo>
                    <a:pt x="128" y="388"/>
                  </a:lnTo>
                  <a:lnTo>
                    <a:pt x="127" y="385"/>
                  </a:lnTo>
                  <a:lnTo>
                    <a:pt x="125" y="382"/>
                  </a:lnTo>
                  <a:lnTo>
                    <a:pt x="131" y="377"/>
                  </a:lnTo>
                  <a:lnTo>
                    <a:pt x="137" y="374"/>
                  </a:lnTo>
                  <a:lnTo>
                    <a:pt x="143" y="369"/>
                  </a:lnTo>
                  <a:lnTo>
                    <a:pt x="144" y="365"/>
                  </a:lnTo>
                  <a:lnTo>
                    <a:pt x="141" y="360"/>
                  </a:lnTo>
                  <a:lnTo>
                    <a:pt x="137" y="356"/>
                  </a:lnTo>
                  <a:lnTo>
                    <a:pt x="135" y="348"/>
                  </a:lnTo>
                  <a:lnTo>
                    <a:pt x="135" y="332"/>
                  </a:lnTo>
                  <a:lnTo>
                    <a:pt x="120" y="334"/>
                  </a:lnTo>
                  <a:lnTo>
                    <a:pt x="109" y="336"/>
                  </a:lnTo>
                  <a:lnTo>
                    <a:pt x="105" y="336"/>
                  </a:lnTo>
                  <a:lnTo>
                    <a:pt x="101" y="335"/>
                  </a:lnTo>
                  <a:lnTo>
                    <a:pt x="98" y="332"/>
                  </a:lnTo>
                  <a:lnTo>
                    <a:pt x="96" y="328"/>
                  </a:lnTo>
                  <a:lnTo>
                    <a:pt x="102" y="318"/>
                  </a:lnTo>
                  <a:lnTo>
                    <a:pt x="114" y="311"/>
                  </a:lnTo>
                  <a:lnTo>
                    <a:pt x="122" y="304"/>
                  </a:lnTo>
                  <a:lnTo>
                    <a:pt x="128" y="298"/>
                  </a:lnTo>
                  <a:lnTo>
                    <a:pt x="133" y="295"/>
                  </a:lnTo>
                  <a:lnTo>
                    <a:pt x="131" y="292"/>
                  </a:lnTo>
                  <a:lnTo>
                    <a:pt x="130" y="289"/>
                  </a:lnTo>
                  <a:lnTo>
                    <a:pt x="127" y="288"/>
                  </a:lnTo>
                  <a:lnTo>
                    <a:pt x="117" y="291"/>
                  </a:lnTo>
                  <a:lnTo>
                    <a:pt x="101" y="298"/>
                  </a:lnTo>
                  <a:lnTo>
                    <a:pt x="79" y="307"/>
                  </a:lnTo>
                  <a:lnTo>
                    <a:pt x="75" y="299"/>
                  </a:lnTo>
                  <a:lnTo>
                    <a:pt x="75" y="293"/>
                  </a:lnTo>
                  <a:lnTo>
                    <a:pt x="76" y="291"/>
                  </a:lnTo>
                  <a:lnTo>
                    <a:pt x="78" y="290"/>
                  </a:lnTo>
                  <a:lnTo>
                    <a:pt x="79" y="292"/>
                  </a:lnTo>
                  <a:lnTo>
                    <a:pt x="82" y="293"/>
                  </a:lnTo>
                  <a:lnTo>
                    <a:pt x="85" y="293"/>
                  </a:lnTo>
                  <a:lnTo>
                    <a:pt x="88" y="291"/>
                  </a:lnTo>
                  <a:lnTo>
                    <a:pt x="91" y="288"/>
                  </a:lnTo>
                  <a:lnTo>
                    <a:pt x="95" y="282"/>
                  </a:lnTo>
                  <a:lnTo>
                    <a:pt x="99" y="279"/>
                  </a:lnTo>
                  <a:lnTo>
                    <a:pt x="104" y="276"/>
                  </a:lnTo>
                  <a:lnTo>
                    <a:pt x="108" y="272"/>
                  </a:lnTo>
                  <a:lnTo>
                    <a:pt x="109" y="266"/>
                  </a:lnTo>
                  <a:lnTo>
                    <a:pt x="109" y="259"/>
                  </a:lnTo>
                  <a:lnTo>
                    <a:pt x="108" y="257"/>
                  </a:lnTo>
                  <a:lnTo>
                    <a:pt x="109" y="252"/>
                  </a:lnTo>
                  <a:lnTo>
                    <a:pt x="109" y="248"/>
                  </a:lnTo>
                  <a:lnTo>
                    <a:pt x="108" y="248"/>
                  </a:lnTo>
                  <a:lnTo>
                    <a:pt x="102" y="248"/>
                  </a:lnTo>
                  <a:lnTo>
                    <a:pt x="104" y="246"/>
                  </a:lnTo>
                  <a:lnTo>
                    <a:pt x="112" y="246"/>
                  </a:lnTo>
                  <a:lnTo>
                    <a:pt x="109" y="246"/>
                  </a:lnTo>
                  <a:lnTo>
                    <a:pt x="108" y="245"/>
                  </a:lnTo>
                  <a:lnTo>
                    <a:pt x="107" y="244"/>
                  </a:lnTo>
                  <a:lnTo>
                    <a:pt x="105" y="243"/>
                  </a:lnTo>
                  <a:lnTo>
                    <a:pt x="104" y="243"/>
                  </a:lnTo>
                  <a:lnTo>
                    <a:pt x="101" y="242"/>
                  </a:lnTo>
                  <a:lnTo>
                    <a:pt x="96" y="242"/>
                  </a:lnTo>
                  <a:lnTo>
                    <a:pt x="95" y="243"/>
                  </a:lnTo>
                  <a:lnTo>
                    <a:pt x="94" y="244"/>
                  </a:lnTo>
                  <a:lnTo>
                    <a:pt x="94" y="245"/>
                  </a:lnTo>
                  <a:lnTo>
                    <a:pt x="92" y="247"/>
                  </a:lnTo>
                  <a:lnTo>
                    <a:pt x="91" y="248"/>
                  </a:lnTo>
                  <a:lnTo>
                    <a:pt x="89" y="248"/>
                  </a:lnTo>
                  <a:lnTo>
                    <a:pt x="86" y="249"/>
                  </a:lnTo>
                  <a:lnTo>
                    <a:pt x="82" y="249"/>
                  </a:lnTo>
                  <a:lnTo>
                    <a:pt x="79" y="250"/>
                  </a:lnTo>
                  <a:lnTo>
                    <a:pt x="73" y="253"/>
                  </a:lnTo>
                  <a:lnTo>
                    <a:pt x="66" y="258"/>
                  </a:lnTo>
                  <a:lnTo>
                    <a:pt x="60" y="259"/>
                  </a:lnTo>
                  <a:lnTo>
                    <a:pt x="56" y="261"/>
                  </a:lnTo>
                  <a:lnTo>
                    <a:pt x="49" y="264"/>
                  </a:lnTo>
                  <a:lnTo>
                    <a:pt x="48" y="264"/>
                  </a:lnTo>
                  <a:lnTo>
                    <a:pt x="46" y="266"/>
                  </a:lnTo>
                  <a:lnTo>
                    <a:pt x="42" y="269"/>
                  </a:lnTo>
                  <a:lnTo>
                    <a:pt x="40" y="271"/>
                  </a:lnTo>
                  <a:lnTo>
                    <a:pt x="37" y="274"/>
                  </a:lnTo>
                  <a:lnTo>
                    <a:pt x="33" y="277"/>
                  </a:lnTo>
                  <a:lnTo>
                    <a:pt x="32" y="279"/>
                  </a:lnTo>
                  <a:lnTo>
                    <a:pt x="30" y="280"/>
                  </a:lnTo>
                  <a:lnTo>
                    <a:pt x="27" y="283"/>
                  </a:lnTo>
                  <a:lnTo>
                    <a:pt x="23" y="288"/>
                  </a:lnTo>
                  <a:lnTo>
                    <a:pt x="22" y="288"/>
                  </a:lnTo>
                  <a:lnTo>
                    <a:pt x="20" y="286"/>
                  </a:lnTo>
                  <a:lnTo>
                    <a:pt x="16" y="286"/>
                  </a:lnTo>
                  <a:lnTo>
                    <a:pt x="14" y="288"/>
                  </a:lnTo>
                  <a:lnTo>
                    <a:pt x="13" y="288"/>
                  </a:lnTo>
                  <a:lnTo>
                    <a:pt x="13" y="290"/>
                  </a:lnTo>
                  <a:lnTo>
                    <a:pt x="12" y="291"/>
                  </a:lnTo>
                  <a:lnTo>
                    <a:pt x="10" y="290"/>
                  </a:lnTo>
                  <a:lnTo>
                    <a:pt x="4" y="290"/>
                  </a:lnTo>
                  <a:lnTo>
                    <a:pt x="3" y="289"/>
                  </a:lnTo>
                  <a:lnTo>
                    <a:pt x="1" y="288"/>
                  </a:lnTo>
                  <a:lnTo>
                    <a:pt x="0" y="285"/>
                  </a:lnTo>
                  <a:lnTo>
                    <a:pt x="1" y="284"/>
                  </a:lnTo>
                  <a:lnTo>
                    <a:pt x="3" y="283"/>
                  </a:lnTo>
                  <a:lnTo>
                    <a:pt x="6" y="282"/>
                  </a:lnTo>
                  <a:lnTo>
                    <a:pt x="7" y="283"/>
                  </a:lnTo>
                  <a:lnTo>
                    <a:pt x="10" y="283"/>
                  </a:lnTo>
                  <a:lnTo>
                    <a:pt x="12" y="278"/>
                  </a:lnTo>
                  <a:lnTo>
                    <a:pt x="13" y="277"/>
                  </a:lnTo>
                  <a:lnTo>
                    <a:pt x="22" y="277"/>
                  </a:lnTo>
                  <a:lnTo>
                    <a:pt x="23" y="276"/>
                  </a:lnTo>
                  <a:lnTo>
                    <a:pt x="24" y="276"/>
                  </a:lnTo>
                  <a:lnTo>
                    <a:pt x="27" y="275"/>
                  </a:lnTo>
                  <a:lnTo>
                    <a:pt x="29" y="274"/>
                  </a:lnTo>
                  <a:lnTo>
                    <a:pt x="30" y="273"/>
                  </a:lnTo>
                  <a:lnTo>
                    <a:pt x="32" y="272"/>
                  </a:lnTo>
                  <a:lnTo>
                    <a:pt x="30" y="271"/>
                  </a:lnTo>
                  <a:lnTo>
                    <a:pt x="29" y="271"/>
                  </a:lnTo>
                  <a:lnTo>
                    <a:pt x="29" y="270"/>
                  </a:lnTo>
                  <a:lnTo>
                    <a:pt x="32" y="270"/>
                  </a:lnTo>
                  <a:lnTo>
                    <a:pt x="33" y="269"/>
                  </a:lnTo>
                  <a:lnTo>
                    <a:pt x="35" y="269"/>
                  </a:lnTo>
                  <a:lnTo>
                    <a:pt x="37" y="266"/>
                  </a:lnTo>
                  <a:lnTo>
                    <a:pt x="40" y="264"/>
                  </a:lnTo>
                  <a:lnTo>
                    <a:pt x="52" y="256"/>
                  </a:lnTo>
                  <a:lnTo>
                    <a:pt x="56" y="251"/>
                  </a:lnTo>
                  <a:lnTo>
                    <a:pt x="59" y="248"/>
                  </a:lnTo>
                  <a:lnTo>
                    <a:pt x="60" y="245"/>
                  </a:lnTo>
                  <a:lnTo>
                    <a:pt x="59" y="242"/>
                  </a:lnTo>
                  <a:lnTo>
                    <a:pt x="53" y="241"/>
                  </a:lnTo>
                  <a:lnTo>
                    <a:pt x="50" y="240"/>
                  </a:lnTo>
                  <a:lnTo>
                    <a:pt x="49" y="238"/>
                  </a:lnTo>
                  <a:lnTo>
                    <a:pt x="50" y="237"/>
                  </a:lnTo>
                  <a:lnTo>
                    <a:pt x="52" y="236"/>
                  </a:lnTo>
                  <a:lnTo>
                    <a:pt x="55" y="234"/>
                  </a:lnTo>
                  <a:lnTo>
                    <a:pt x="71" y="234"/>
                  </a:lnTo>
                  <a:lnTo>
                    <a:pt x="72" y="233"/>
                  </a:lnTo>
                  <a:lnTo>
                    <a:pt x="72" y="232"/>
                  </a:lnTo>
                  <a:lnTo>
                    <a:pt x="71" y="231"/>
                  </a:lnTo>
                  <a:lnTo>
                    <a:pt x="66" y="230"/>
                  </a:lnTo>
                  <a:lnTo>
                    <a:pt x="65" y="228"/>
                  </a:lnTo>
                  <a:lnTo>
                    <a:pt x="66" y="225"/>
                  </a:lnTo>
                  <a:lnTo>
                    <a:pt x="65" y="221"/>
                  </a:lnTo>
                  <a:lnTo>
                    <a:pt x="69" y="219"/>
                  </a:lnTo>
                  <a:lnTo>
                    <a:pt x="72" y="217"/>
                  </a:lnTo>
                  <a:lnTo>
                    <a:pt x="76" y="217"/>
                  </a:lnTo>
                  <a:lnTo>
                    <a:pt x="78" y="218"/>
                  </a:lnTo>
                  <a:lnTo>
                    <a:pt x="78" y="221"/>
                  </a:lnTo>
                  <a:lnTo>
                    <a:pt x="76" y="223"/>
                  </a:lnTo>
                  <a:lnTo>
                    <a:pt x="76" y="227"/>
                  </a:lnTo>
                  <a:lnTo>
                    <a:pt x="79" y="229"/>
                  </a:lnTo>
                  <a:lnTo>
                    <a:pt x="84" y="229"/>
                  </a:lnTo>
                  <a:lnTo>
                    <a:pt x="88" y="228"/>
                  </a:lnTo>
                  <a:lnTo>
                    <a:pt x="92" y="226"/>
                  </a:lnTo>
                  <a:lnTo>
                    <a:pt x="94" y="226"/>
                  </a:lnTo>
                  <a:lnTo>
                    <a:pt x="95" y="225"/>
                  </a:lnTo>
                  <a:lnTo>
                    <a:pt x="95" y="226"/>
                  </a:lnTo>
                  <a:lnTo>
                    <a:pt x="104" y="226"/>
                  </a:lnTo>
                  <a:lnTo>
                    <a:pt x="104" y="224"/>
                  </a:lnTo>
                  <a:lnTo>
                    <a:pt x="105" y="224"/>
                  </a:lnTo>
                  <a:lnTo>
                    <a:pt x="107" y="223"/>
                  </a:lnTo>
                  <a:lnTo>
                    <a:pt x="108" y="222"/>
                  </a:lnTo>
                  <a:lnTo>
                    <a:pt x="109" y="222"/>
                  </a:lnTo>
                  <a:lnTo>
                    <a:pt x="111" y="221"/>
                  </a:lnTo>
                  <a:lnTo>
                    <a:pt x="112" y="221"/>
                  </a:lnTo>
                  <a:lnTo>
                    <a:pt x="114" y="220"/>
                  </a:lnTo>
                  <a:lnTo>
                    <a:pt x="115" y="221"/>
                  </a:lnTo>
                  <a:lnTo>
                    <a:pt x="114" y="220"/>
                  </a:lnTo>
                  <a:lnTo>
                    <a:pt x="114" y="219"/>
                  </a:lnTo>
                  <a:lnTo>
                    <a:pt x="114" y="220"/>
                  </a:lnTo>
                  <a:lnTo>
                    <a:pt x="115" y="220"/>
                  </a:lnTo>
                  <a:lnTo>
                    <a:pt x="115" y="219"/>
                  </a:lnTo>
                  <a:lnTo>
                    <a:pt x="117" y="219"/>
                  </a:lnTo>
                  <a:lnTo>
                    <a:pt x="115" y="219"/>
                  </a:lnTo>
                  <a:lnTo>
                    <a:pt x="115" y="218"/>
                  </a:lnTo>
                  <a:lnTo>
                    <a:pt x="117" y="218"/>
                  </a:lnTo>
                  <a:lnTo>
                    <a:pt x="117" y="219"/>
                  </a:lnTo>
                  <a:lnTo>
                    <a:pt x="118" y="220"/>
                  </a:lnTo>
                  <a:lnTo>
                    <a:pt x="117" y="221"/>
                  </a:lnTo>
                  <a:lnTo>
                    <a:pt x="117" y="220"/>
                  </a:lnTo>
                  <a:lnTo>
                    <a:pt x="115" y="220"/>
                  </a:lnTo>
                  <a:lnTo>
                    <a:pt x="117" y="221"/>
                  </a:lnTo>
                  <a:lnTo>
                    <a:pt x="115" y="221"/>
                  </a:lnTo>
                  <a:lnTo>
                    <a:pt x="118" y="220"/>
                  </a:lnTo>
                  <a:lnTo>
                    <a:pt x="118" y="219"/>
                  </a:lnTo>
                  <a:lnTo>
                    <a:pt x="120" y="219"/>
                  </a:lnTo>
                  <a:lnTo>
                    <a:pt x="121" y="219"/>
                  </a:lnTo>
                  <a:lnTo>
                    <a:pt x="122" y="218"/>
                  </a:lnTo>
                  <a:lnTo>
                    <a:pt x="121" y="216"/>
                  </a:lnTo>
                  <a:lnTo>
                    <a:pt x="122" y="215"/>
                  </a:lnTo>
                  <a:lnTo>
                    <a:pt x="121" y="214"/>
                  </a:lnTo>
                  <a:lnTo>
                    <a:pt x="120" y="213"/>
                  </a:lnTo>
                  <a:lnTo>
                    <a:pt x="120" y="212"/>
                  </a:lnTo>
                  <a:lnTo>
                    <a:pt x="118" y="212"/>
                  </a:lnTo>
                  <a:lnTo>
                    <a:pt x="118" y="204"/>
                  </a:lnTo>
                  <a:lnTo>
                    <a:pt x="117" y="203"/>
                  </a:lnTo>
                  <a:lnTo>
                    <a:pt x="118" y="202"/>
                  </a:lnTo>
                  <a:lnTo>
                    <a:pt x="120" y="201"/>
                  </a:lnTo>
                  <a:lnTo>
                    <a:pt x="121" y="201"/>
                  </a:lnTo>
                  <a:lnTo>
                    <a:pt x="120" y="200"/>
                  </a:lnTo>
                  <a:lnTo>
                    <a:pt x="118" y="199"/>
                  </a:lnTo>
                  <a:lnTo>
                    <a:pt x="118" y="198"/>
                  </a:lnTo>
                  <a:lnTo>
                    <a:pt x="120" y="198"/>
                  </a:lnTo>
                  <a:lnTo>
                    <a:pt x="118" y="197"/>
                  </a:lnTo>
                  <a:lnTo>
                    <a:pt x="118" y="196"/>
                  </a:lnTo>
                  <a:lnTo>
                    <a:pt x="117" y="196"/>
                  </a:lnTo>
                  <a:lnTo>
                    <a:pt x="117" y="195"/>
                  </a:lnTo>
                  <a:lnTo>
                    <a:pt x="118" y="195"/>
                  </a:lnTo>
                  <a:lnTo>
                    <a:pt x="118" y="187"/>
                  </a:lnTo>
                  <a:lnTo>
                    <a:pt x="117" y="185"/>
                  </a:lnTo>
                  <a:lnTo>
                    <a:pt x="117" y="184"/>
                  </a:lnTo>
                  <a:lnTo>
                    <a:pt x="115" y="184"/>
                  </a:lnTo>
                  <a:lnTo>
                    <a:pt x="115" y="183"/>
                  </a:lnTo>
                  <a:lnTo>
                    <a:pt x="112" y="183"/>
                  </a:lnTo>
                  <a:lnTo>
                    <a:pt x="112" y="181"/>
                  </a:lnTo>
                  <a:lnTo>
                    <a:pt x="111" y="181"/>
                  </a:lnTo>
                  <a:lnTo>
                    <a:pt x="109" y="183"/>
                  </a:lnTo>
                  <a:lnTo>
                    <a:pt x="108" y="181"/>
                  </a:lnTo>
                  <a:lnTo>
                    <a:pt x="108" y="183"/>
                  </a:lnTo>
                  <a:lnTo>
                    <a:pt x="107" y="183"/>
                  </a:lnTo>
                  <a:lnTo>
                    <a:pt x="105" y="181"/>
                  </a:lnTo>
                  <a:lnTo>
                    <a:pt x="104" y="180"/>
                  </a:lnTo>
                  <a:lnTo>
                    <a:pt x="104" y="179"/>
                  </a:lnTo>
                  <a:lnTo>
                    <a:pt x="105" y="178"/>
                  </a:lnTo>
                  <a:lnTo>
                    <a:pt x="107" y="177"/>
                  </a:lnTo>
                  <a:lnTo>
                    <a:pt x="108" y="178"/>
                  </a:lnTo>
                  <a:lnTo>
                    <a:pt x="109" y="177"/>
                  </a:lnTo>
                  <a:lnTo>
                    <a:pt x="109" y="173"/>
                  </a:lnTo>
                  <a:lnTo>
                    <a:pt x="107" y="173"/>
                  </a:lnTo>
                  <a:lnTo>
                    <a:pt x="107" y="174"/>
                  </a:lnTo>
                  <a:lnTo>
                    <a:pt x="104" y="173"/>
                  </a:lnTo>
                  <a:lnTo>
                    <a:pt x="104" y="174"/>
                  </a:lnTo>
                  <a:lnTo>
                    <a:pt x="102" y="173"/>
                  </a:lnTo>
                  <a:lnTo>
                    <a:pt x="101" y="172"/>
                  </a:lnTo>
                  <a:lnTo>
                    <a:pt x="101" y="171"/>
                  </a:lnTo>
                  <a:lnTo>
                    <a:pt x="98" y="170"/>
                  </a:lnTo>
                  <a:lnTo>
                    <a:pt x="96" y="170"/>
                  </a:lnTo>
                  <a:lnTo>
                    <a:pt x="98" y="168"/>
                  </a:lnTo>
                  <a:lnTo>
                    <a:pt x="95" y="168"/>
                  </a:lnTo>
                  <a:lnTo>
                    <a:pt x="94" y="167"/>
                  </a:lnTo>
                  <a:lnTo>
                    <a:pt x="92" y="168"/>
                  </a:lnTo>
                  <a:lnTo>
                    <a:pt x="91" y="166"/>
                  </a:lnTo>
                  <a:lnTo>
                    <a:pt x="91" y="165"/>
                  </a:lnTo>
                  <a:lnTo>
                    <a:pt x="92" y="164"/>
                  </a:lnTo>
                  <a:lnTo>
                    <a:pt x="94" y="163"/>
                  </a:lnTo>
                  <a:lnTo>
                    <a:pt x="95" y="162"/>
                  </a:lnTo>
                  <a:lnTo>
                    <a:pt x="96" y="162"/>
                  </a:lnTo>
                  <a:lnTo>
                    <a:pt x="96" y="161"/>
                  </a:lnTo>
                  <a:lnTo>
                    <a:pt x="99" y="161"/>
                  </a:lnTo>
                  <a:lnTo>
                    <a:pt x="99" y="160"/>
                  </a:lnTo>
                  <a:lnTo>
                    <a:pt x="102" y="160"/>
                  </a:lnTo>
                  <a:lnTo>
                    <a:pt x="104" y="159"/>
                  </a:lnTo>
                  <a:lnTo>
                    <a:pt x="105" y="159"/>
                  </a:lnTo>
                  <a:lnTo>
                    <a:pt x="107" y="158"/>
                  </a:lnTo>
                  <a:lnTo>
                    <a:pt x="108" y="158"/>
                  </a:lnTo>
                  <a:lnTo>
                    <a:pt x="108" y="157"/>
                  </a:lnTo>
                  <a:lnTo>
                    <a:pt x="109" y="156"/>
                  </a:lnTo>
                  <a:lnTo>
                    <a:pt x="112" y="154"/>
                  </a:lnTo>
                  <a:lnTo>
                    <a:pt x="114" y="154"/>
                  </a:lnTo>
                  <a:lnTo>
                    <a:pt x="117" y="152"/>
                  </a:lnTo>
                  <a:lnTo>
                    <a:pt x="118" y="150"/>
                  </a:lnTo>
                  <a:lnTo>
                    <a:pt x="120" y="150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90" name="Freeform 136"/>
            <p:cNvSpPr>
              <a:spLocks/>
            </p:cNvSpPr>
            <p:nvPr/>
          </p:nvSpPr>
          <p:spPr bwMode="auto">
            <a:xfrm>
              <a:off x="1995563" y="1100097"/>
              <a:ext cx="934627" cy="686092"/>
            </a:xfrm>
            <a:custGeom>
              <a:avLst/>
              <a:gdLst>
                <a:gd name="T0" fmla="*/ 0 w 1526"/>
                <a:gd name="T1" fmla="*/ 0 h 902"/>
                <a:gd name="T2" fmla="*/ 0 w 1526"/>
                <a:gd name="T3" fmla="*/ 0 h 902"/>
                <a:gd name="T4" fmla="*/ 0 w 1526"/>
                <a:gd name="T5" fmla="*/ 0 h 902"/>
                <a:gd name="T6" fmla="*/ 0 w 1526"/>
                <a:gd name="T7" fmla="*/ 0 h 902"/>
                <a:gd name="T8" fmla="*/ 0 w 1526"/>
                <a:gd name="T9" fmla="*/ 0 h 902"/>
                <a:gd name="T10" fmla="*/ 0 w 1526"/>
                <a:gd name="T11" fmla="*/ 0 h 902"/>
                <a:gd name="T12" fmla="*/ 0 w 1526"/>
                <a:gd name="T13" fmla="*/ 0 h 902"/>
                <a:gd name="T14" fmla="*/ 0 w 1526"/>
                <a:gd name="T15" fmla="*/ 0 h 902"/>
                <a:gd name="T16" fmla="*/ 0 w 1526"/>
                <a:gd name="T17" fmla="*/ 0 h 902"/>
                <a:gd name="T18" fmla="*/ 0 w 1526"/>
                <a:gd name="T19" fmla="*/ 0 h 902"/>
                <a:gd name="T20" fmla="*/ 0 w 1526"/>
                <a:gd name="T21" fmla="*/ 0 h 902"/>
                <a:gd name="T22" fmla="*/ 0 w 1526"/>
                <a:gd name="T23" fmla="*/ 0 h 902"/>
                <a:gd name="T24" fmla="*/ 0 w 1526"/>
                <a:gd name="T25" fmla="*/ 0 h 902"/>
                <a:gd name="T26" fmla="*/ 0 w 1526"/>
                <a:gd name="T27" fmla="*/ 0 h 902"/>
                <a:gd name="T28" fmla="*/ 0 w 1526"/>
                <a:gd name="T29" fmla="*/ 0 h 902"/>
                <a:gd name="T30" fmla="*/ 0 w 1526"/>
                <a:gd name="T31" fmla="*/ 0 h 902"/>
                <a:gd name="T32" fmla="*/ 0 w 1526"/>
                <a:gd name="T33" fmla="*/ 0 h 902"/>
                <a:gd name="T34" fmla="*/ 0 w 1526"/>
                <a:gd name="T35" fmla="*/ 0 h 902"/>
                <a:gd name="T36" fmla="*/ 0 w 1526"/>
                <a:gd name="T37" fmla="*/ 0 h 902"/>
                <a:gd name="T38" fmla="*/ 0 w 1526"/>
                <a:gd name="T39" fmla="*/ 0 h 902"/>
                <a:gd name="T40" fmla="*/ 0 w 1526"/>
                <a:gd name="T41" fmla="*/ 0 h 902"/>
                <a:gd name="T42" fmla="*/ 0 w 1526"/>
                <a:gd name="T43" fmla="*/ 0 h 902"/>
                <a:gd name="T44" fmla="*/ 0 w 1526"/>
                <a:gd name="T45" fmla="*/ 0 h 902"/>
                <a:gd name="T46" fmla="*/ 0 w 1526"/>
                <a:gd name="T47" fmla="*/ 0 h 902"/>
                <a:gd name="T48" fmla="*/ 0 w 1526"/>
                <a:gd name="T49" fmla="*/ 0 h 902"/>
                <a:gd name="T50" fmla="*/ 0 w 1526"/>
                <a:gd name="T51" fmla="*/ 0 h 902"/>
                <a:gd name="T52" fmla="*/ 0 w 1526"/>
                <a:gd name="T53" fmla="*/ 0 h 902"/>
                <a:gd name="T54" fmla="*/ 0 w 1526"/>
                <a:gd name="T55" fmla="*/ 0 h 902"/>
                <a:gd name="T56" fmla="*/ 0 w 1526"/>
                <a:gd name="T57" fmla="*/ 0 h 902"/>
                <a:gd name="T58" fmla="*/ 0 w 1526"/>
                <a:gd name="T59" fmla="*/ 0 h 902"/>
                <a:gd name="T60" fmla="*/ 0 w 1526"/>
                <a:gd name="T61" fmla="*/ 0 h 902"/>
                <a:gd name="T62" fmla="*/ 0 w 1526"/>
                <a:gd name="T63" fmla="*/ 0 h 902"/>
                <a:gd name="T64" fmla="*/ 0 w 1526"/>
                <a:gd name="T65" fmla="*/ 0 h 902"/>
                <a:gd name="T66" fmla="*/ 0 w 1526"/>
                <a:gd name="T67" fmla="*/ 0 h 902"/>
                <a:gd name="T68" fmla="*/ 0 w 1526"/>
                <a:gd name="T69" fmla="*/ 0 h 902"/>
                <a:gd name="T70" fmla="*/ 0 w 1526"/>
                <a:gd name="T71" fmla="*/ 0 h 902"/>
                <a:gd name="T72" fmla="*/ 0 w 1526"/>
                <a:gd name="T73" fmla="*/ 0 h 902"/>
                <a:gd name="T74" fmla="*/ 0 w 1526"/>
                <a:gd name="T75" fmla="*/ 0 h 902"/>
                <a:gd name="T76" fmla="*/ 0 w 1526"/>
                <a:gd name="T77" fmla="*/ 0 h 902"/>
                <a:gd name="T78" fmla="*/ 0 w 1526"/>
                <a:gd name="T79" fmla="*/ 0 h 902"/>
                <a:gd name="T80" fmla="*/ 0 w 1526"/>
                <a:gd name="T81" fmla="*/ 0 h 902"/>
                <a:gd name="T82" fmla="*/ 0 w 1526"/>
                <a:gd name="T83" fmla="*/ 0 h 902"/>
                <a:gd name="T84" fmla="*/ 0 w 1526"/>
                <a:gd name="T85" fmla="*/ 0 h 902"/>
                <a:gd name="T86" fmla="*/ 0 w 1526"/>
                <a:gd name="T87" fmla="*/ 0 h 902"/>
                <a:gd name="T88" fmla="*/ 0 w 1526"/>
                <a:gd name="T89" fmla="*/ 0 h 902"/>
                <a:gd name="T90" fmla="*/ 0 w 1526"/>
                <a:gd name="T91" fmla="*/ 0 h 902"/>
                <a:gd name="T92" fmla="*/ 0 w 1526"/>
                <a:gd name="T93" fmla="*/ 0 h 902"/>
                <a:gd name="T94" fmla="*/ 0 w 1526"/>
                <a:gd name="T95" fmla="*/ 0 h 902"/>
                <a:gd name="T96" fmla="*/ 0 w 1526"/>
                <a:gd name="T97" fmla="*/ 0 h 902"/>
                <a:gd name="T98" fmla="*/ 0 w 1526"/>
                <a:gd name="T99" fmla="*/ 0 h 902"/>
                <a:gd name="T100" fmla="*/ 0 w 1526"/>
                <a:gd name="T101" fmla="*/ 0 h 902"/>
                <a:gd name="T102" fmla="*/ 0 w 1526"/>
                <a:gd name="T103" fmla="*/ 0 h 902"/>
                <a:gd name="T104" fmla="*/ 0 w 1526"/>
                <a:gd name="T105" fmla="*/ 0 h 902"/>
                <a:gd name="T106" fmla="*/ 0 w 1526"/>
                <a:gd name="T107" fmla="*/ 0 h 902"/>
                <a:gd name="T108" fmla="*/ 0 w 1526"/>
                <a:gd name="T109" fmla="*/ 0 h 902"/>
                <a:gd name="T110" fmla="*/ 0 w 1526"/>
                <a:gd name="T111" fmla="*/ 0 h 902"/>
                <a:gd name="T112" fmla="*/ 0 w 1526"/>
                <a:gd name="T113" fmla="*/ 0 h 902"/>
                <a:gd name="T114" fmla="*/ 0 w 1526"/>
                <a:gd name="T115" fmla="*/ 0 h 90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526"/>
                <a:gd name="T175" fmla="*/ 0 h 902"/>
                <a:gd name="T176" fmla="*/ 1526 w 1526"/>
                <a:gd name="T177" fmla="*/ 902 h 90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526" h="902">
                  <a:moveTo>
                    <a:pt x="49" y="704"/>
                  </a:moveTo>
                  <a:lnTo>
                    <a:pt x="47" y="702"/>
                  </a:lnTo>
                  <a:lnTo>
                    <a:pt x="32" y="686"/>
                  </a:lnTo>
                  <a:lnTo>
                    <a:pt x="29" y="679"/>
                  </a:lnTo>
                  <a:lnTo>
                    <a:pt x="26" y="676"/>
                  </a:lnTo>
                  <a:lnTo>
                    <a:pt x="24" y="672"/>
                  </a:lnTo>
                  <a:lnTo>
                    <a:pt x="23" y="670"/>
                  </a:lnTo>
                  <a:lnTo>
                    <a:pt x="23" y="666"/>
                  </a:lnTo>
                  <a:lnTo>
                    <a:pt x="24" y="663"/>
                  </a:lnTo>
                  <a:lnTo>
                    <a:pt x="23" y="659"/>
                  </a:lnTo>
                  <a:lnTo>
                    <a:pt x="22" y="656"/>
                  </a:lnTo>
                  <a:lnTo>
                    <a:pt x="17" y="652"/>
                  </a:lnTo>
                  <a:lnTo>
                    <a:pt x="14" y="650"/>
                  </a:lnTo>
                  <a:lnTo>
                    <a:pt x="10" y="647"/>
                  </a:lnTo>
                  <a:lnTo>
                    <a:pt x="4" y="644"/>
                  </a:lnTo>
                  <a:lnTo>
                    <a:pt x="1" y="642"/>
                  </a:lnTo>
                  <a:lnTo>
                    <a:pt x="0" y="638"/>
                  </a:lnTo>
                  <a:lnTo>
                    <a:pt x="3" y="632"/>
                  </a:lnTo>
                  <a:lnTo>
                    <a:pt x="7" y="625"/>
                  </a:lnTo>
                  <a:lnTo>
                    <a:pt x="9" y="623"/>
                  </a:lnTo>
                  <a:lnTo>
                    <a:pt x="10" y="620"/>
                  </a:lnTo>
                  <a:lnTo>
                    <a:pt x="13" y="617"/>
                  </a:lnTo>
                  <a:lnTo>
                    <a:pt x="20" y="614"/>
                  </a:lnTo>
                  <a:lnTo>
                    <a:pt x="23" y="609"/>
                  </a:lnTo>
                  <a:lnTo>
                    <a:pt x="23" y="607"/>
                  </a:lnTo>
                  <a:lnTo>
                    <a:pt x="22" y="606"/>
                  </a:lnTo>
                  <a:lnTo>
                    <a:pt x="19" y="604"/>
                  </a:lnTo>
                  <a:lnTo>
                    <a:pt x="17" y="603"/>
                  </a:lnTo>
                  <a:lnTo>
                    <a:pt x="16" y="601"/>
                  </a:lnTo>
                  <a:lnTo>
                    <a:pt x="16" y="590"/>
                  </a:lnTo>
                  <a:lnTo>
                    <a:pt x="17" y="588"/>
                  </a:lnTo>
                  <a:lnTo>
                    <a:pt x="19" y="584"/>
                  </a:lnTo>
                  <a:lnTo>
                    <a:pt x="22" y="582"/>
                  </a:lnTo>
                  <a:lnTo>
                    <a:pt x="22" y="575"/>
                  </a:lnTo>
                  <a:lnTo>
                    <a:pt x="17" y="573"/>
                  </a:lnTo>
                  <a:lnTo>
                    <a:pt x="13" y="571"/>
                  </a:lnTo>
                  <a:lnTo>
                    <a:pt x="13" y="570"/>
                  </a:lnTo>
                  <a:lnTo>
                    <a:pt x="11" y="568"/>
                  </a:lnTo>
                  <a:lnTo>
                    <a:pt x="13" y="566"/>
                  </a:lnTo>
                  <a:lnTo>
                    <a:pt x="14" y="565"/>
                  </a:lnTo>
                  <a:lnTo>
                    <a:pt x="17" y="564"/>
                  </a:lnTo>
                  <a:lnTo>
                    <a:pt x="22" y="562"/>
                  </a:lnTo>
                  <a:lnTo>
                    <a:pt x="32" y="562"/>
                  </a:lnTo>
                  <a:lnTo>
                    <a:pt x="37" y="561"/>
                  </a:lnTo>
                  <a:lnTo>
                    <a:pt x="42" y="560"/>
                  </a:lnTo>
                  <a:lnTo>
                    <a:pt x="46" y="558"/>
                  </a:lnTo>
                  <a:lnTo>
                    <a:pt x="52" y="554"/>
                  </a:lnTo>
                  <a:lnTo>
                    <a:pt x="52" y="552"/>
                  </a:lnTo>
                  <a:lnTo>
                    <a:pt x="53" y="549"/>
                  </a:lnTo>
                  <a:lnTo>
                    <a:pt x="55" y="545"/>
                  </a:lnTo>
                  <a:lnTo>
                    <a:pt x="55" y="543"/>
                  </a:lnTo>
                  <a:lnTo>
                    <a:pt x="56" y="540"/>
                  </a:lnTo>
                  <a:lnTo>
                    <a:pt x="58" y="538"/>
                  </a:lnTo>
                  <a:lnTo>
                    <a:pt x="60" y="536"/>
                  </a:lnTo>
                  <a:lnTo>
                    <a:pt x="62" y="534"/>
                  </a:lnTo>
                  <a:lnTo>
                    <a:pt x="62" y="523"/>
                  </a:lnTo>
                  <a:lnTo>
                    <a:pt x="89" y="525"/>
                  </a:lnTo>
                  <a:lnTo>
                    <a:pt x="118" y="522"/>
                  </a:lnTo>
                  <a:lnTo>
                    <a:pt x="147" y="523"/>
                  </a:lnTo>
                  <a:lnTo>
                    <a:pt x="176" y="521"/>
                  </a:lnTo>
                  <a:lnTo>
                    <a:pt x="214" y="516"/>
                  </a:lnTo>
                  <a:lnTo>
                    <a:pt x="246" y="505"/>
                  </a:lnTo>
                  <a:lnTo>
                    <a:pt x="282" y="486"/>
                  </a:lnTo>
                  <a:lnTo>
                    <a:pt x="285" y="485"/>
                  </a:lnTo>
                  <a:lnTo>
                    <a:pt x="289" y="487"/>
                  </a:lnTo>
                  <a:lnTo>
                    <a:pt x="292" y="489"/>
                  </a:lnTo>
                  <a:lnTo>
                    <a:pt x="298" y="488"/>
                  </a:lnTo>
                  <a:lnTo>
                    <a:pt x="298" y="485"/>
                  </a:lnTo>
                  <a:lnTo>
                    <a:pt x="292" y="483"/>
                  </a:lnTo>
                  <a:lnTo>
                    <a:pt x="289" y="482"/>
                  </a:lnTo>
                  <a:lnTo>
                    <a:pt x="288" y="479"/>
                  </a:lnTo>
                  <a:lnTo>
                    <a:pt x="288" y="477"/>
                  </a:lnTo>
                  <a:lnTo>
                    <a:pt x="301" y="469"/>
                  </a:lnTo>
                  <a:lnTo>
                    <a:pt x="307" y="465"/>
                  </a:lnTo>
                  <a:lnTo>
                    <a:pt x="310" y="463"/>
                  </a:lnTo>
                  <a:lnTo>
                    <a:pt x="312" y="464"/>
                  </a:lnTo>
                  <a:lnTo>
                    <a:pt x="312" y="465"/>
                  </a:lnTo>
                  <a:lnTo>
                    <a:pt x="311" y="467"/>
                  </a:lnTo>
                  <a:lnTo>
                    <a:pt x="308" y="470"/>
                  </a:lnTo>
                  <a:lnTo>
                    <a:pt x="302" y="477"/>
                  </a:lnTo>
                  <a:lnTo>
                    <a:pt x="304" y="478"/>
                  </a:lnTo>
                  <a:lnTo>
                    <a:pt x="317" y="473"/>
                  </a:lnTo>
                  <a:lnTo>
                    <a:pt x="320" y="473"/>
                  </a:lnTo>
                  <a:lnTo>
                    <a:pt x="324" y="476"/>
                  </a:lnTo>
                  <a:lnTo>
                    <a:pt x="327" y="476"/>
                  </a:lnTo>
                  <a:lnTo>
                    <a:pt x="328" y="475"/>
                  </a:lnTo>
                  <a:lnTo>
                    <a:pt x="330" y="473"/>
                  </a:lnTo>
                  <a:lnTo>
                    <a:pt x="330" y="472"/>
                  </a:lnTo>
                  <a:lnTo>
                    <a:pt x="325" y="470"/>
                  </a:lnTo>
                  <a:lnTo>
                    <a:pt x="321" y="470"/>
                  </a:lnTo>
                  <a:lnTo>
                    <a:pt x="318" y="469"/>
                  </a:lnTo>
                  <a:lnTo>
                    <a:pt x="317" y="468"/>
                  </a:lnTo>
                  <a:lnTo>
                    <a:pt x="317" y="466"/>
                  </a:lnTo>
                  <a:lnTo>
                    <a:pt x="320" y="465"/>
                  </a:lnTo>
                  <a:lnTo>
                    <a:pt x="323" y="465"/>
                  </a:lnTo>
                  <a:lnTo>
                    <a:pt x="325" y="463"/>
                  </a:lnTo>
                  <a:lnTo>
                    <a:pt x="325" y="461"/>
                  </a:lnTo>
                  <a:lnTo>
                    <a:pt x="315" y="461"/>
                  </a:lnTo>
                  <a:lnTo>
                    <a:pt x="314" y="460"/>
                  </a:lnTo>
                  <a:lnTo>
                    <a:pt x="314" y="458"/>
                  </a:lnTo>
                  <a:lnTo>
                    <a:pt x="315" y="457"/>
                  </a:lnTo>
                  <a:lnTo>
                    <a:pt x="321" y="455"/>
                  </a:lnTo>
                  <a:lnTo>
                    <a:pt x="328" y="454"/>
                  </a:lnTo>
                  <a:lnTo>
                    <a:pt x="333" y="455"/>
                  </a:lnTo>
                  <a:lnTo>
                    <a:pt x="333" y="461"/>
                  </a:lnTo>
                  <a:lnTo>
                    <a:pt x="338" y="462"/>
                  </a:lnTo>
                  <a:lnTo>
                    <a:pt x="341" y="463"/>
                  </a:lnTo>
                  <a:lnTo>
                    <a:pt x="346" y="468"/>
                  </a:lnTo>
                  <a:lnTo>
                    <a:pt x="348" y="469"/>
                  </a:lnTo>
                  <a:lnTo>
                    <a:pt x="351" y="469"/>
                  </a:lnTo>
                  <a:lnTo>
                    <a:pt x="353" y="467"/>
                  </a:lnTo>
                  <a:lnTo>
                    <a:pt x="351" y="465"/>
                  </a:lnTo>
                  <a:lnTo>
                    <a:pt x="347" y="460"/>
                  </a:lnTo>
                  <a:lnTo>
                    <a:pt x="346" y="457"/>
                  </a:lnTo>
                  <a:lnTo>
                    <a:pt x="347" y="455"/>
                  </a:lnTo>
                  <a:lnTo>
                    <a:pt x="351" y="454"/>
                  </a:lnTo>
                  <a:lnTo>
                    <a:pt x="353" y="453"/>
                  </a:lnTo>
                  <a:lnTo>
                    <a:pt x="353" y="452"/>
                  </a:lnTo>
                  <a:lnTo>
                    <a:pt x="351" y="451"/>
                  </a:lnTo>
                  <a:lnTo>
                    <a:pt x="348" y="451"/>
                  </a:lnTo>
                  <a:lnTo>
                    <a:pt x="348" y="448"/>
                  </a:lnTo>
                  <a:lnTo>
                    <a:pt x="366" y="435"/>
                  </a:lnTo>
                  <a:lnTo>
                    <a:pt x="384" y="420"/>
                  </a:lnTo>
                  <a:lnTo>
                    <a:pt x="407" y="411"/>
                  </a:lnTo>
                  <a:lnTo>
                    <a:pt x="428" y="405"/>
                  </a:lnTo>
                  <a:lnTo>
                    <a:pt x="436" y="401"/>
                  </a:lnTo>
                  <a:lnTo>
                    <a:pt x="446" y="398"/>
                  </a:lnTo>
                  <a:lnTo>
                    <a:pt x="456" y="394"/>
                  </a:lnTo>
                  <a:lnTo>
                    <a:pt x="459" y="393"/>
                  </a:lnTo>
                  <a:lnTo>
                    <a:pt x="461" y="393"/>
                  </a:lnTo>
                  <a:lnTo>
                    <a:pt x="464" y="394"/>
                  </a:lnTo>
                  <a:lnTo>
                    <a:pt x="477" y="386"/>
                  </a:lnTo>
                  <a:lnTo>
                    <a:pt x="479" y="385"/>
                  </a:lnTo>
                  <a:lnTo>
                    <a:pt x="479" y="386"/>
                  </a:lnTo>
                  <a:lnTo>
                    <a:pt x="481" y="389"/>
                  </a:lnTo>
                  <a:lnTo>
                    <a:pt x="482" y="390"/>
                  </a:lnTo>
                  <a:lnTo>
                    <a:pt x="484" y="390"/>
                  </a:lnTo>
                  <a:lnTo>
                    <a:pt x="488" y="389"/>
                  </a:lnTo>
                  <a:lnTo>
                    <a:pt x="491" y="386"/>
                  </a:lnTo>
                  <a:lnTo>
                    <a:pt x="495" y="382"/>
                  </a:lnTo>
                  <a:lnTo>
                    <a:pt x="497" y="381"/>
                  </a:lnTo>
                  <a:lnTo>
                    <a:pt x="495" y="380"/>
                  </a:lnTo>
                  <a:lnTo>
                    <a:pt x="492" y="379"/>
                  </a:lnTo>
                  <a:lnTo>
                    <a:pt x="490" y="379"/>
                  </a:lnTo>
                  <a:lnTo>
                    <a:pt x="485" y="380"/>
                  </a:lnTo>
                  <a:lnTo>
                    <a:pt x="482" y="383"/>
                  </a:lnTo>
                  <a:lnTo>
                    <a:pt x="481" y="383"/>
                  </a:lnTo>
                  <a:lnTo>
                    <a:pt x="479" y="382"/>
                  </a:lnTo>
                  <a:lnTo>
                    <a:pt x="479" y="381"/>
                  </a:lnTo>
                  <a:lnTo>
                    <a:pt x="481" y="379"/>
                  </a:lnTo>
                  <a:lnTo>
                    <a:pt x="490" y="373"/>
                  </a:lnTo>
                  <a:lnTo>
                    <a:pt x="500" y="362"/>
                  </a:lnTo>
                  <a:lnTo>
                    <a:pt x="513" y="357"/>
                  </a:lnTo>
                  <a:lnTo>
                    <a:pt x="531" y="346"/>
                  </a:lnTo>
                  <a:lnTo>
                    <a:pt x="546" y="338"/>
                  </a:lnTo>
                  <a:lnTo>
                    <a:pt x="570" y="331"/>
                  </a:lnTo>
                  <a:lnTo>
                    <a:pt x="596" y="327"/>
                  </a:lnTo>
                  <a:lnTo>
                    <a:pt x="618" y="321"/>
                  </a:lnTo>
                  <a:lnTo>
                    <a:pt x="623" y="321"/>
                  </a:lnTo>
                  <a:lnTo>
                    <a:pt x="639" y="312"/>
                  </a:lnTo>
                  <a:lnTo>
                    <a:pt x="652" y="310"/>
                  </a:lnTo>
                  <a:lnTo>
                    <a:pt x="668" y="309"/>
                  </a:lnTo>
                  <a:lnTo>
                    <a:pt x="678" y="304"/>
                  </a:lnTo>
                  <a:lnTo>
                    <a:pt x="690" y="298"/>
                  </a:lnTo>
                  <a:lnTo>
                    <a:pt x="713" y="296"/>
                  </a:lnTo>
                  <a:lnTo>
                    <a:pt x="740" y="292"/>
                  </a:lnTo>
                  <a:lnTo>
                    <a:pt x="760" y="285"/>
                  </a:lnTo>
                  <a:lnTo>
                    <a:pt x="776" y="277"/>
                  </a:lnTo>
                  <a:lnTo>
                    <a:pt x="785" y="275"/>
                  </a:lnTo>
                  <a:lnTo>
                    <a:pt x="795" y="269"/>
                  </a:lnTo>
                  <a:lnTo>
                    <a:pt x="814" y="262"/>
                  </a:lnTo>
                  <a:lnTo>
                    <a:pt x="842" y="249"/>
                  </a:lnTo>
                  <a:lnTo>
                    <a:pt x="868" y="224"/>
                  </a:lnTo>
                  <a:lnTo>
                    <a:pt x="884" y="196"/>
                  </a:lnTo>
                  <a:lnTo>
                    <a:pt x="891" y="185"/>
                  </a:lnTo>
                  <a:lnTo>
                    <a:pt x="910" y="151"/>
                  </a:lnTo>
                  <a:lnTo>
                    <a:pt x="909" y="131"/>
                  </a:lnTo>
                  <a:lnTo>
                    <a:pt x="906" y="118"/>
                  </a:lnTo>
                  <a:lnTo>
                    <a:pt x="901" y="112"/>
                  </a:lnTo>
                  <a:lnTo>
                    <a:pt x="893" y="112"/>
                  </a:lnTo>
                  <a:lnTo>
                    <a:pt x="890" y="109"/>
                  </a:lnTo>
                  <a:lnTo>
                    <a:pt x="890" y="105"/>
                  </a:lnTo>
                  <a:lnTo>
                    <a:pt x="903" y="99"/>
                  </a:lnTo>
                  <a:lnTo>
                    <a:pt x="912" y="97"/>
                  </a:lnTo>
                  <a:lnTo>
                    <a:pt x="924" y="98"/>
                  </a:lnTo>
                  <a:lnTo>
                    <a:pt x="935" y="99"/>
                  </a:lnTo>
                  <a:lnTo>
                    <a:pt x="948" y="98"/>
                  </a:lnTo>
                  <a:lnTo>
                    <a:pt x="965" y="97"/>
                  </a:lnTo>
                  <a:lnTo>
                    <a:pt x="995" y="93"/>
                  </a:lnTo>
                  <a:lnTo>
                    <a:pt x="1005" y="89"/>
                  </a:lnTo>
                  <a:lnTo>
                    <a:pt x="1014" y="88"/>
                  </a:lnTo>
                  <a:lnTo>
                    <a:pt x="1020" y="92"/>
                  </a:lnTo>
                  <a:lnTo>
                    <a:pt x="1018" y="95"/>
                  </a:lnTo>
                  <a:lnTo>
                    <a:pt x="1014" y="102"/>
                  </a:lnTo>
                  <a:lnTo>
                    <a:pt x="1012" y="105"/>
                  </a:lnTo>
                  <a:lnTo>
                    <a:pt x="1005" y="107"/>
                  </a:lnTo>
                  <a:lnTo>
                    <a:pt x="1001" y="111"/>
                  </a:lnTo>
                  <a:lnTo>
                    <a:pt x="996" y="115"/>
                  </a:lnTo>
                  <a:lnTo>
                    <a:pt x="995" y="118"/>
                  </a:lnTo>
                  <a:lnTo>
                    <a:pt x="998" y="120"/>
                  </a:lnTo>
                  <a:lnTo>
                    <a:pt x="1002" y="121"/>
                  </a:lnTo>
                  <a:lnTo>
                    <a:pt x="1004" y="123"/>
                  </a:lnTo>
                  <a:lnTo>
                    <a:pt x="1005" y="128"/>
                  </a:lnTo>
                  <a:lnTo>
                    <a:pt x="1002" y="133"/>
                  </a:lnTo>
                  <a:lnTo>
                    <a:pt x="1007" y="134"/>
                  </a:lnTo>
                  <a:lnTo>
                    <a:pt x="1017" y="136"/>
                  </a:lnTo>
                  <a:lnTo>
                    <a:pt x="1024" y="135"/>
                  </a:lnTo>
                  <a:lnTo>
                    <a:pt x="1034" y="133"/>
                  </a:lnTo>
                  <a:lnTo>
                    <a:pt x="1041" y="132"/>
                  </a:lnTo>
                  <a:lnTo>
                    <a:pt x="1044" y="129"/>
                  </a:lnTo>
                  <a:lnTo>
                    <a:pt x="1040" y="127"/>
                  </a:lnTo>
                  <a:lnTo>
                    <a:pt x="1040" y="122"/>
                  </a:lnTo>
                  <a:lnTo>
                    <a:pt x="1041" y="120"/>
                  </a:lnTo>
                  <a:lnTo>
                    <a:pt x="1044" y="120"/>
                  </a:lnTo>
                  <a:lnTo>
                    <a:pt x="1047" y="118"/>
                  </a:lnTo>
                  <a:lnTo>
                    <a:pt x="1051" y="116"/>
                  </a:lnTo>
                  <a:lnTo>
                    <a:pt x="1057" y="115"/>
                  </a:lnTo>
                  <a:lnTo>
                    <a:pt x="1064" y="116"/>
                  </a:lnTo>
                  <a:lnTo>
                    <a:pt x="1071" y="117"/>
                  </a:lnTo>
                  <a:lnTo>
                    <a:pt x="1077" y="116"/>
                  </a:lnTo>
                  <a:lnTo>
                    <a:pt x="1076" y="108"/>
                  </a:lnTo>
                  <a:lnTo>
                    <a:pt x="1073" y="104"/>
                  </a:lnTo>
                  <a:lnTo>
                    <a:pt x="1064" y="97"/>
                  </a:lnTo>
                  <a:lnTo>
                    <a:pt x="1058" y="90"/>
                  </a:lnTo>
                  <a:lnTo>
                    <a:pt x="1061" y="86"/>
                  </a:lnTo>
                  <a:lnTo>
                    <a:pt x="1058" y="81"/>
                  </a:lnTo>
                  <a:lnTo>
                    <a:pt x="1057" y="80"/>
                  </a:lnTo>
                  <a:lnTo>
                    <a:pt x="1047" y="80"/>
                  </a:lnTo>
                  <a:lnTo>
                    <a:pt x="1040" y="82"/>
                  </a:lnTo>
                  <a:lnTo>
                    <a:pt x="1034" y="81"/>
                  </a:lnTo>
                  <a:lnTo>
                    <a:pt x="1030" y="80"/>
                  </a:lnTo>
                  <a:lnTo>
                    <a:pt x="1028" y="81"/>
                  </a:lnTo>
                  <a:lnTo>
                    <a:pt x="1027" y="84"/>
                  </a:lnTo>
                  <a:lnTo>
                    <a:pt x="1021" y="84"/>
                  </a:lnTo>
                  <a:lnTo>
                    <a:pt x="1020" y="83"/>
                  </a:lnTo>
                  <a:lnTo>
                    <a:pt x="1020" y="81"/>
                  </a:lnTo>
                  <a:lnTo>
                    <a:pt x="1028" y="77"/>
                  </a:lnTo>
                  <a:lnTo>
                    <a:pt x="1043" y="68"/>
                  </a:lnTo>
                  <a:lnTo>
                    <a:pt x="1063" y="55"/>
                  </a:lnTo>
                  <a:lnTo>
                    <a:pt x="1076" y="45"/>
                  </a:lnTo>
                  <a:lnTo>
                    <a:pt x="1081" y="45"/>
                  </a:lnTo>
                  <a:lnTo>
                    <a:pt x="1087" y="46"/>
                  </a:lnTo>
                  <a:lnTo>
                    <a:pt x="1093" y="43"/>
                  </a:lnTo>
                  <a:lnTo>
                    <a:pt x="1097" y="39"/>
                  </a:lnTo>
                  <a:lnTo>
                    <a:pt x="1102" y="38"/>
                  </a:lnTo>
                  <a:lnTo>
                    <a:pt x="1106" y="38"/>
                  </a:lnTo>
                  <a:lnTo>
                    <a:pt x="1106" y="42"/>
                  </a:lnTo>
                  <a:lnTo>
                    <a:pt x="1102" y="45"/>
                  </a:lnTo>
                  <a:lnTo>
                    <a:pt x="1093" y="48"/>
                  </a:lnTo>
                  <a:lnTo>
                    <a:pt x="1090" y="52"/>
                  </a:lnTo>
                  <a:lnTo>
                    <a:pt x="1097" y="62"/>
                  </a:lnTo>
                  <a:lnTo>
                    <a:pt x="1102" y="65"/>
                  </a:lnTo>
                  <a:lnTo>
                    <a:pt x="1112" y="64"/>
                  </a:lnTo>
                  <a:lnTo>
                    <a:pt x="1116" y="56"/>
                  </a:lnTo>
                  <a:lnTo>
                    <a:pt x="1120" y="55"/>
                  </a:lnTo>
                  <a:lnTo>
                    <a:pt x="1128" y="55"/>
                  </a:lnTo>
                  <a:lnTo>
                    <a:pt x="1136" y="54"/>
                  </a:lnTo>
                  <a:lnTo>
                    <a:pt x="1145" y="49"/>
                  </a:lnTo>
                  <a:lnTo>
                    <a:pt x="1148" y="44"/>
                  </a:lnTo>
                  <a:lnTo>
                    <a:pt x="1148" y="36"/>
                  </a:lnTo>
                  <a:lnTo>
                    <a:pt x="1145" y="35"/>
                  </a:lnTo>
                  <a:lnTo>
                    <a:pt x="1139" y="35"/>
                  </a:lnTo>
                  <a:lnTo>
                    <a:pt x="1136" y="34"/>
                  </a:lnTo>
                  <a:lnTo>
                    <a:pt x="1141" y="32"/>
                  </a:lnTo>
                  <a:lnTo>
                    <a:pt x="1146" y="30"/>
                  </a:lnTo>
                  <a:lnTo>
                    <a:pt x="1149" y="29"/>
                  </a:lnTo>
                  <a:lnTo>
                    <a:pt x="1152" y="25"/>
                  </a:lnTo>
                  <a:lnTo>
                    <a:pt x="1158" y="20"/>
                  </a:lnTo>
                  <a:lnTo>
                    <a:pt x="1161" y="20"/>
                  </a:lnTo>
                  <a:lnTo>
                    <a:pt x="1164" y="21"/>
                  </a:lnTo>
                  <a:lnTo>
                    <a:pt x="1164" y="25"/>
                  </a:lnTo>
                  <a:lnTo>
                    <a:pt x="1162" y="28"/>
                  </a:lnTo>
                  <a:lnTo>
                    <a:pt x="1159" y="30"/>
                  </a:lnTo>
                  <a:lnTo>
                    <a:pt x="1158" y="33"/>
                  </a:lnTo>
                  <a:lnTo>
                    <a:pt x="1161" y="35"/>
                  </a:lnTo>
                  <a:lnTo>
                    <a:pt x="1169" y="35"/>
                  </a:lnTo>
                  <a:lnTo>
                    <a:pt x="1174" y="36"/>
                  </a:lnTo>
                  <a:lnTo>
                    <a:pt x="1175" y="38"/>
                  </a:lnTo>
                  <a:lnTo>
                    <a:pt x="1175" y="40"/>
                  </a:lnTo>
                  <a:lnTo>
                    <a:pt x="1174" y="41"/>
                  </a:lnTo>
                  <a:lnTo>
                    <a:pt x="1175" y="43"/>
                  </a:lnTo>
                  <a:lnTo>
                    <a:pt x="1179" y="42"/>
                  </a:lnTo>
                  <a:lnTo>
                    <a:pt x="1182" y="41"/>
                  </a:lnTo>
                  <a:lnTo>
                    <a:pt x="1185" y="39"/>
                  </a:lnTo>
                  <a:lnTo>
                    <a:pt x="1185" y="38"/>
                  </a:lnTo>
                  <a:lnTo>
                    <a:pt x="1184" y="38"/>
                  </a:lnTo>
                  <a:lnTo>
                    <a:pt x="1181" y="36"/>
                  </a:lnTo>
                  <a:lnTo>
                    <a:pt x="1177" y="35"/>
                  </a:lnTo>
                  <a:lnTo>
                    <a:pt x="1175" y="33"/>
                  </a:lnTo>
                  <a:lnTo>
                    <a:pt x="1178" y="32"/>
                  </a:lnTo>
                  <a:lnTo>
                    <a:pt x="1179" y="32"/>
                  </a:lnTo>
                  <a:lnTo>
                    <a:pt x="1178" y="31"/>
                  </a:lnTo>
                  <a:lnTo>
                    <a:pt x="1177" y="29"/>
                  </a:lnTo>
                  <a:lnTo>
                    <a:pt x="1174" y="29"/>
                  </a:lnTo>
                  <a:lnTo>
                    <a:pt x="1174" y="28"/>
                  </a:lnTo>
                  <a:lnTo>
                    <a:pt x="1181" y="29"/>
                  </a:lnTo>
                  <a:lnTo>
                    <a:pt x="1189" y="30"/>
                  </a:lnTo>
                  <a:lnTo>
                    <a:pt x="1192" y="27"/>
                  </a:lnTo>
                  <a:lnTo>
                    <a:pt x="1202" y="25"/>
                  </a:lnTo>
                  <a:lnTo>
                    <a:pt x="1211" y="23"/>
                  </a:lnTo>
                  <a:lnTo>
                    <a:pt x="1217" y="22"/>
                  </a:lnTo>
                  <a:lnTo>
                    <a:pt x="1217" y="20"/>
                  </a:lnTo>
                  <a:lnTo>
                    <a:pt x="1215" y="19"/>
                  </a:lnTo>
                  <a:lnTo>
                    <a:pt x="1213" y="18"/>
                  </a:lnTo>
                  <a:lnTo>
                    <a:pt x="1205" y="20"/>
                  </a:lnTo>
                  <a:lnTo>
                    <a:pt x="1197" y="23"/>
                  </a:lnTo>
                  <a:lnTo>
                    <a:pt x="1189" y="24"/>
                  </a:lnTo>
                  <a:lnTo>
                    <a:pt x="1188" y="24"/>
                  </a:lnTo>
                  <a:lnTo>
                    <a:pt x="1187" y="23"/>
                  </a:lnTo>
                  <a:lnTo>
                    <a:pt x="1192" y="20"/>
                  </a:lnTo>
                  <a:lnTo>
                    <a:pt x="1197" y="17"/>
                  </a:lnTo>
                  <a:lnTo>
                    <a:pt x="1202" y="14"/>
                  </a:lnTo>
                  <a:lnTo>
                    <a:pt x="1204" y="12"/>
                  </a:lnTo>
                  <a:lnTo>
                    <a:pt x="1204" y="11"/>
                  </a:lnTo>
                  <a:lnTo>
                    <a:pt x="1200" y="10"/>
                  </a:lnTo>
                  <a:lnTo>
                    <a:pt x="1194" y="12"/>
                  </a:lnTo>
                  <a:lnTo>
                    <a:pt x="1191" y="14"/>
                  </a:lnTo>
                  <a:lnTo>
                    <a:pt x="1188" y="15"/>
                  </a:lnTo>
                  <a:lnTo>
                    <a:pt x="1184" y="15"/>
                  </a:lnTo>
                  <a:lnTo>
                    <a:pt x="1175" y="18"/>
                  </a:lnTo>
                  <a:lnTo>
                    <a:pt x="1172" y="16"/>
                  </a:lnTo>
                  <a:lnTo>
                    <a:pt x="1174" y="14"/>
                  </a:lnTo>
                  <a:lnTo>
                    <a:pt x="1179" y="11"/>
                  </a:lnTo>
                  <a:lnTo>
                    <a:pt x="1184" y="7"/>
                  </a:lnTo>
                  <a:lnTo>
                    <a:pt x="1182" y="6"/>
                  </a:lnTo>
                  <a:lnTo>
                    <a:pt x="1178" y="7"/>
                  </a:lnTo>
                  <a:lnTo>
                    <a:pt x="1172" y="10"/>
                  </a:lnTo>
                  <a:lnTo>
                    <a:pt x="1168" y="14"/>
                  </a:lnTo>
                  <a:lnTo>
                    <a:pt x="1165" y="17"/>
                  </a:lnTo>
                  <a:lnTo>
                    <a:pt x="1161" y="18"/>
                  </a:lnTo>
                  <a:lnTo>
                    <a:pt x="1153" y="21"/>
                  </a:lnTo>
                  <a:lnTo>
                    <a:pt x="1151" y="20"/>
                  </a:lnTo>
                  <a:lnTo>
                    <a:pt x="1151" y="17"/>
                  </a:lnTo>
                  <a:lnTo>
                    <a:pt x="1152" y="13"/>
                  </a:lnTo>
                  <a:lnTo>
                    <a:pt x="1159" y="8"/>
                  </a:lnTo>
                  <a:lnTo>
                    <a:pt x="1168" y="6"/>
                  </a:lnTo>
                  <a:lnTo>
                    <a:pt x="1177" y="5"/>
                  </a:lnTo>
                  <a:lnTo>
                    <a:pt x="1182" y="2"/>
                  </a:lnTo>
                  <a:lnTo>
                    <a:pt x="1191" y="0"/>
                  </a:lnTo>
                  <a:lnTo>
                    <a:pt x="1205" y="2"/>
                  </a:lnTo>
                  <a:lnTo>
                    <a:pt x="1223" y="7"/>
                  </a:lnTo>
                  <a:lnTo>
                    <a:pt x="1237" y="8"/>
                  </a:lnTo>
                  <a:lnTo>
                    <a:pt x="1246" y="10"/>
                  </a:lnTo>
                  <a:lnTo>
                    <a:pt x="1249" y="6"/>
                  </a:lnTo>
                  <a:lnTo>
                    <a:pt x="1251" y="6"/>
                  </a:lnTo>
                  <a:lnTo>
                    <a:pt x="1256" y="8"/>
                  </a:lnTo>
                  <a:lnTo>
                    <a:pt x="1260" y="10"/>
                  </a:lnTo>
                  <a:lnTo>
                    <a:pt x="1266" y="7"/>
                  </a:lnTo>
                  <a:lnTo>
                    <a:pt x="1279" y="10"/>
                  </a:lnTo>
                  <a:lnTo>
                    <a:pt x="1302" y="17"/>
                  </a:lnTo>
                  <a:lnTo>
                    <a:pt x="1315" y="21"/>
                  </a:lnTo>
                  <a:lnTo>
                    <a:pt x="1321" y="26"/>
                  </a:lnTo>
                  <a:lnTo>
                    <a:pt x="1325" y="30"/>
                  </a:lnTo>
                  <a:lnTo>
                    <a:pt x="1329" y="32"/>
                  </a:lnTo>
                  <a:lnTo>
                    <a:pt x="1333" y="32"/>
                  </a:lnTo>
                  <a:lnTo>
                    <a:pt x="1335" y="30"/>
                  </a:lnTo>
                  <a:lnTo>
                    <a:pt x="1338" y="31"/>
                  </a:lnTo>
                  <a:lnTo>
                    <a:pt x="1342" y="32"/>
                  </a:lnTo>
                  <a:lnTo>
                    <a:pt x="1352" y="32"/>
                  </a:lnTo>
                  <a:lnTo>
                    <a:pt x="1368" y="35"/>
                  </a:lnTo>
                  <a:lnTo>
                    <a:pt x="1380" y="37"/>
                  </a:lnTo>
                  <a:lnTo>
                    <a:pt x="1388" y="41"/>
                  </a:lnTo>
                  <a:lnTo>
                    <a:pt x="1395" y="45"/>
                  </a:lnTo>
                  <a:lnTo>
                    <a:pt x="1398" y="45"/>
                  </a:lnTo>
                  <a:lnTo>
                    <a:pt x="1401" y="44"/>
                  </a:lnTo>
                  <a:lnTo>
                    <a:pt x="1401" y="42"/>
                  </a:lnTo>
                  <a:lnTo>
                    <a:pt x="1403" y="41"/>
                  </a:lnTo>
                  <a:lnTo>
                    <a:pt x="1405" y="42"/>
                  </a:lnTo>
                  <a:lnTo>
                    <a:pt x="1417" y="45"/>
                  </a:lnTo>
                  <a:lnTo>
                    <a:pt x="1433" y="52"/>
                  </a:lnTo>
                  <a:lnTo>
                    <a:pt x="1456" y="67"/>
                  </a:lnTo>
                  <a:lnTo>
                    <a:pt x="1456" y="72"/>
                  </a:lnTo>
                  <a:lnTo>
                    <a:pt x="1462" y="84"/>
                  </a:lnTo>
                  <a:lnTo>
                    <a:pt x="1475" y="100"/>
                  </a:lnTo>
                  <a:lnTo>
                    <a:pt x="1505" y="134"/>
                  </a:lnTo>
                  <a:lnTo>
                    <a:pt x="1525" y="156"/>
                  </a:lnTo>
                  <a:lnTo>
                    <a:pt x="1526" y="176"/>
                  </a:lnTo>
                  <a:lnTo>
                    <a:pt x="1521" y="187"/>
                  </a:lnTo>
                  <a:lnTo>
                    <a:pt x="1506" y="199"/>
                  </a:lnTo>
                  <a:lnTo>
                    <a:pt x="1501" y="198"/>
                  </a:lnTo>
                  <a:lnTo>
                    <a:pt x="1485" y="205"/>
                  </a:lnTo>
                  <a:lnTo>
                    <a:pt x="1473" y="208"/>
                  </a:lnTo>
                  <a:lnTo>
                    <a:pt x="1462" y="213"/>
                  </a:lnTo>
                  <a:lnTo>
                    <a:pt x="1446" y="224"/>
                  </a:lnTo>
                  <a:lnTo>
                    <a:pt x="1433" y="235"/>
                  </a:lnTo>
                  <a:lnTo>
                    <a:pt x="1430" y="236"/>
                  </a:lnTo>
                  <a:lnTo>
                    <a:pt x="1424" y="236"/>
                  </a:lnTo>
                  <a:lnTo>
                    <a:pt x="1421" y="235"/>
                  </a:lnTo>
                  <a:lnTo>
                    <a:pt x="1420" y="233"/>
                  </a:lnTo>
                  <a:lnTo>
                    <a:pt x="1418" y="232"/>
                  </a:lnTo>
                  <a:lnTo>
                    <a:pt x="1416" y="231"/>
                  </a:lnTo>
                  <a:lnTo>
                    <a:pt x="1413" y="230"/>
                  </a:lnTo>
                  <a:lnTo>
                    <a:pt x="1411" y="229"/>
                  </a:lnTo>
                  <a:lnTo>
                    <a:pt x="1408" y="228"/>
                  </a:lnTo>
                  <a:lnTo>
                    <a:pt x="1407" y="228"/>
                  </a:lnTo>
                  <a:lnTo>
                    <a:pt x="1407" y="231"/>
                  </a:lnTo>
                  <a:lnTo>
                    <a:pt x="1410" y="231"/>
                  </a:lnTo>
                  <a:lnTo>
                    <a:pt x="1410" y="232"/>
                  </a:lnTo>
                  <a:lnTo>
                    <a:pt x="1408" y="232"/>
                  </a:lnTo>
                  <a:lnTo>
                    <a:pt x="1407" y="233"/>
                  </a:lnTo>
                  <a:lnTo>
                    <a:pt x="1405" y="233"/>
                  </a:lnTo>
                  <a:lnTo>
                    <a:pt x="1403" y="232"/>
                  </a:lnTo>
                  <a:lnTo>
                    <a:pt x="1401" y="231"/>
                  </a:lnTo>
                  <a:lnTo>
                    <a:pt x="1400" y="231"/>
                  </a:lnTo>
                  <a:lnTo>
                    <a:pt x="1398" y="232"/>
                  </a:lnTo>
                  <a:lnTo>
                    <a:pt x="1400" y="234"/>
                  </a:lnTo>
                  <a:lnTo>
                    <a:pt x="1398" y="235"/>
                  </a:lnTo>
                  <a:lnTo>
                    <a:pt x="1394" y="236"/>
                  </a:lnTo>
                  <a:lnTo>
                    <a:pt x="1394" y="238"/>
                  </a:lnTo>
                  <a:lnTo>
                    <a:pt x="1395" y="239"/>
                  </a:lnTo>
                  <a:lnTo>
                    <a:pt x="1404" y="239"/>
                  </a:lnTo>
                  <a:lnTo>
                    <a:pt x="1407" y="238"/>
                  </a:lnTo>
                  <a:lnTo>
                    <a:pt x="1410" y="236"/>
                  </a:lnTo>
                  <a:lnTo>
                    <a:pt x="1413" y="234"/>
                  </a:lnTo>
                  <a:lnTo>
                    <a:pt x="1416" y="233"/>
                  </a:lnTo>
                  <a:lnTo>
                    <a:pt x="1417" y="233"/>
                  </a:lnTo>
                  <a:lnTo>
                    <a:pt x="1420" y="234"/>
                  </a:lnTo>
                  <a:lnTo>
                    <a:pt x="1418" y="235"/>
                  </a:lnTo>
                  <a:lnTo>
                    <a:pt x="1416" y="237"/>
                  </a:lnTo>
                  <a:lnTo>
                    <a:pt x="1413" y="240"/>
                  </a:lnTo>
                  <a:lnTo>
                    <a:pt x="1413" y="243"/>
                  </a:lnTo>
                  <a:lnTo>
                    <a:pt x="1411" y="246"/>
                  </a:lnTo>
                  <a:lnTo>
                    <a:pt x="1407" y="250"/>
                  </a:lnTo>
                  <a:lnTo>
                    <a:pt x="1405" y="255"/>
                  </a:lnTo>
                  <a:lnTo>
                    <a:pt x="1404" y="260"/>
                  </a:lnTo>
                  <a:lnTo>
                    <a:pt x="1403" y="264"/>
                  </a:lnTo>
                  <a:lnTo>
                    <a:pt x="1403" y="266"/>
                  </a:lnTo>
                  <a:lnTo>
                    <a:pt x="1401" y="267"/>
                  </a:lnTo>
                  <a:lnTo>
                    <a:pt x="1400" y="267"/>
                  </a:lnTo>
                  <a:lnTo>
                    <a:pt x="1398" y="264"/>
                  </a:lnTo>
                  <a:lnTo>
                    <a:pt x="1397" y="263"/>
                  </a:lnTo>
                  <a:lnTo>
                    <a:pt x="1394" y="262"/>
                  </a:lnTo>
                  <a:lnTo>
                    <a:pt x="1391" y="263"/>
                  </a:lnTo>
                  <a:lnTo>
                    <a:pt x="1390" y="266"/>
                  </a:lnTo>
                  <a:lnTo>
                    <a:pt x="1387" y="268"/>
                  </a:lnTo>
                  <a:lnTo>
                    <a:pt x="1384" y="269"/>
                  </a:lnTo>
                  <a:lnTo>
                    <a:pt x="1381" y="267"/>
                  </a:lnTo>
                  <a:lnTo>
                    <a:pt x="1378" y="266"/>
                  </a:lnTo>
                  <a:lnTo>
                    <a:pt x="1377" y="266"/>
                  </a:lnTo>
                  <a:lnTo>
                    <a:pt x="1377" y="270"/>
                  </a:lnTo>
                  <a:lnTo>
                    <a:pt x="1375" y="272"/>
                  </a:lnTo>
                  <a:lnTo>
                    <a:pt x="1372" y="272"/>
                  </a:lnTo>
                  <a:lnTo>
                    <a:pt x="1367" y="270"/>
                  </a:lnTo>
                  <a:lnTo>
                    <a:pt x="1359" y="270"/>
                  </a:lnTo>
                  <a:lnTo>
                    <a:pt x="1359" y="272"/>
                  </a:lnTo>
                  <a:lnTo>
                    <a:pt x="1361" y="274"/>
                  </a:lnTo>
                  <a:lnTo>
                    <a:pt x="1365" y="275"/>
                  </a:lnTo>
                  <a:lnTo>
                    <a:pt x="1369" y="275"/>
                  </a:lnTo>
                  <a:lnTo>
                    <a:pt x="1371" y="276"/>
                  </a:lnTo>
                  <a:lnTo>
                    <a:pt x="1371" y="277"/>
                  </a:lnTo>
                  <a:lnTo>
                    <a:pt x="1369" y="278"/>
                  </a:lnTo>
                  <a:lnTo>
                    <a:pt x="1346" y="282"/>
                  </a:lnTo>
                  <a:lnTo>
                    <a:pt x="1309" y="290"/>
                  </a:lnTo>
                  <a:lnTo>
                    <a:pt x="1241" y="306"/>
                  </a:lnTo>
                  <a:lnTo>
                    <a:pt x="1066" y="345"/>
                  </a:lnTo>
                  <a:lnTo>
                    <a:pt x="1015" y="353"/>
                  </a:lnTo>
                  <a:lnTo>
                    <a:pt x="1008" y="360"/>
                  </a:lnTo>
                  <a:lnTo>
                    <a:pt x="956" y="425"/>
                  </a:lnTo>
                  <a:lnTo>
                    <a:pt x="932" y="460"/>
                  </a:lnTo>
                  <a:lnTo>
                    <a:pt x="884" y="523"/>
                  </a:lnTo>
                  <a:lnTo>
                    <a:pt x="848" y="568"/>
                  </a:lnTo>
                  <a:lnTo>
                    <a:pt x="840" y="572"/>
                  </a:lnTo>
                  <a:lnTo>
                    <a:pt x="811" y="570"/>
                  </a:lnTo>
                  <a:lnTo>
                    <a:pt x="788" y="570"/>
                  </a:lnTo>
                  <a:lnTo>
                    <a:pt x="765" y="575"/>
                  </a:lnTo>
                  <a:lnTo>
                    <a:pt x="737" y="582"/>
                  </a:lnTo>
                  <a:lnTo>
                    <a:pt x="733" y="579"/>
                  </a:lnTo>
                  <a:lnTo>
                    <a:pt x="704" y="597"/>
                  </a:lnTo>
                  <a:lnTo>
                    <a:pt x="710" y="603"/>
                  </a:lnTo>
                  <a:lnTo>
                    <a:pt x="710" y="609"/>
                  </a:lnTo>
                  <a:lnTo>
                    <a:pt x="707" y="613"/>
                  </a:lnTo>
                  <a:lnTo>
                    <a:pt x="696" y="621"/>
                  </a:lnTo>
                  <a:lnTo>
                    <a:pt x="688" y="632"/>
                  </a:lnTo>
                  <a:lnTo>
                    <a:pt x="684" y="638"/>
                  </a:lnTo>
                  <a:lnTo>
                    <a:pt x="675" y="653"/>
                  </a:lnTo>
                  <a:lnTo>
                    <a:pt x="661" y="667"/>
                  </a:lnTo>
                  <a:lnTo>
                    <a:pt x="647" y="675"/>
                  </a:lnTo>
                  <a:lnTo>
                    <a:pt x="636" y="684"/>
                  </a:lnTo>
                  <a:lnTo>
                    <a:pt x="622" y="684"/>
                  </a:lnTo>
                  <a:lnTo>
                    <a:pt x="613" y="687"/>
                  </a:lnTo>
                  <a:lnTo>
                    <a:pt x="598" y="713"/>
                  </a:lnTo>
                  <a:lnTo>
                    <a:pt x="593" y="726"/>
                  </a:lnTo>
                  <a:lnTo>
                    <a:pt x="586" y="738"/>
                  </a:lnTo>
                  <a:lnTo>
                    <a:pt x="582" y="740"/>
                  </a:lnTo>
                  <a:lnTo>
                    <a:pt x="575" y="745"/>
                  </a:lnTo>
                  <a:lnTo>
                    <a:pt x="573" y="753"/>
                  </a:lnTo>
                  <a:lnTo>
                    <a:pt x="570" y="760"/>
                  </a:lnTo>
                  <a:lnTo>
                    <a:pt x="566" y="771"/>
                  </a:lnTo>
                  <a:lnTo>
                    <a:pt x="562" y="782"/>
                  </a:lnTo>
                  <a:lnTo>
                    <a:pt x="556" y="786"/>
                  </a:lnTo>
                  <a:lnTo>
                    <a:pt x="520" y="817"/>
                  </a:lnTo>
                  <a:lnTo>
                    <a:pt x="513" y="823"/>
                  </a:lnTo>
                  <a:lnTo>
                    <a:pt x="505" y="831"/>
                  </a:lnTo>
                  <a:lnTo>
                    <a:pt x="503" y="835"/>
                  </a:lnTo>
                  <a:lnTo>
                    <a:pt x="501" y="846"/>
                  </a:lnTo>
                  <a:lnTo>
                    <a:pt x="497" y="851"/>
                  </a:lnTo>
                  <a:lnTo>
                    <a:pt x="494" y="858"/>
                  </a:lnTo>
                  <a:lnTo>
                    <a:pt x="485" y="866"/>
                  </a:lnTo>
                  <a:lnTo>
                    <a:pt x="481" y="882"/>
                  </a:lnTo>
                  <a:lnTo>
                    <a:pt x="478" y="902"/>
                  </a:lnTo>
                  <a:lnTo>
                    <a:pt x="474" y="900"/>
                  </a:lnTo>
                  <a:lnTo>
                    <a:pt x="446" y="895"/>
                  </a:lnTo>
                  <a:lnTo>
                    <a:pt x="439" y="895"/>
                  </a:lnTo>
                  <a:lnTo>
                    <a:pt x="428" y="894"/>
                  </a:lnTo>
                  <a:lnTo>
                    <a:pt x="419" y="891"/>
                  </a:lnTo>
                  <a:lnTo>
                    <a:pt x="413" y="891"/>
                  </a:lnTo>
                  <a:lnTo>
                    <a:pt x="407" y="892"/>
                  </a:lnTo>
                  <a:lnTo>
                    <a:pt x="399" y="890"/>
                  </a:lnTo>
                  <a:lnTo>
                    <a:pt x="393" y="889"/>
                  </a:lnTo>
                  <a:lnTo>
                    <a:pt x="389" y="889"/>
                  </a:lnTo>
                  <a:lnTo>
                    <a:pt x="376" y="886"/>
                  </a:lnTo>
                  <a:lnTo>
                    <a:pt x="370" y="885"/>
                  </a:lnTo>
                  <a:lnTo>
                    <a:pt x="363" y="882"/>
                  </a:lnTo>
                  <a:lnTo>
                    <a:pt x="354" y="882"/>
                  </a:lnTo>
                  <a:lnTo>
                    <a:pt x="350" y="884"/>
                  </a:lnTo>
                  <a:lnTo>
                    <a:pt x="341" y="887"/>
                  </a:lnTo>
                  <a:lnTo>
                    <a:pt x="333" y="892"/>
                  </a:lnTo>
                  <a:lnTo>
                    <a:pt x="327" y="895"/>
                  </a:lnTo>
                  <a:lnTo>
                    <a:pt x="323" y="896"/>
                  </a:lnTo>
                  <a:lnTo>
                    <a:pt x="318" y="892"/>
                  </a:lnTo>
                  <a:lnTo>
                    <a:pt x="317" y="873"/>
                  </a:lnTo>
                  <a:lnTo>
                    <a:pt x="312" y="868"/>
                  </a:lnTo>
                  <a:lnTo>
                    <a:pt x="307" y="866"/>
                  </a:lnTo>
                  <a:lnTo>
                    <a:pt x="297" y="866"/>
                  </a:lnTo>
                  <a:lnTo>
                    <a:pt x="298" y="862"/>
                  </a:lnTo>
                  <a:lnTo>
                    <a:pt x="299" y="859"/>
                  </a:lnTo>
                  <a:lnTo>
                    <a:pt x="302" y="857"/>
                  </a:lnTo>
                  <a:lnTo>
                    <a:pt x="305" y="854"/>
                  </a:lnTo>
                  <a:lnTo>
                    <a:pt x="310" y="853"/>
                  </a:lnTo>
                  <a:lnTo>
                    <a:pt x="315" y="850"/>
                  </a:lnTo>
                  <a:lnTo>
                    <a:pt x="318" y="845"/>
                  </a:lnTo>
                  <a:lnTo>
                    <a:pt x="320" y="842"/>
                  </a:lnTo>
                  <a:lnTo>
                    <a:pt x="321" y="841"/>
                  </a:lnTo>
                  <a:lnTo>
                    <a:pt x="323" y="839"/>
                  </a:lnTo>
                  <a:lnTo>
                    <a:pt x="323" y="838"/>
                  </a:lnTo>
                  <a:lnTo>
                    <a:pt x="324" y="838"/>
                  </a:lnTo>
                  <a:lnTo>
                    <a:pt x="325" y="839"/>
                  </a:lnTo>
                  <a:lnTo>
                    <a:pt x="325" y="840"/>
                  </a:lnTo>
                  <a:lnTo>
                    <a:pt x="328" y="840"/>
                  </a:lnTo>
                  <a:lnTo>
                    <a:pt x="330" y="838"/>
                  </a:lnTo>
                  <a:lnTo>
                    <a:pt x="331" y="837"/>
                  </a:lnTo>
                  <a:lnTo>
                    <a:pt x="333" y="834"/>
                  </a:lnTo>
                  <a:lnTo>
                    <a:pt x="335" y="834"/>
                  </a:lnTo>
                  <a:lnTo>
                    <a:pt x="338" y="833"/>
                  </a:lnTo>
                  <a:lnTo>
                    <a:pt x="343" y="830"/>
                  </a:lnTo>
                  <a:lnTo>
                    <a:pt x="344" y="826"/>
                  </a:lnTo>
                  <a:lnTo>
                    <a:pt x="341" y="822"/>
                  </a:lnTo>
                  <a:lnTo>
                    <a:pt x="341" y="820"/>
                  </a:lnTo>
                  <a:lnTo>
                    <a:pt x="343" y="817"/>
                  </a:lnTo>
                  <a:lnTo>
                    <a:pt x="347" y="817"/>
                  </a:lnTo>
                  <a:lnTo>
                    <a:pt x="351" y="813"/>
                  </a:lnTo>
                  <a:lnTo>
                    <a:pt x="353" y="805"/>
                  </a:lnTo>
                  <a:lnTo>
                    <a:pt x="353" y="802"/>
                  </a:lnTo>
                  <a:lnTo>
                    <a:pt x="354" y="799"/>
                  </a:lnTo>
                  <a:lnTo>
                    <a:pt x="354" y="796"/>
                  </a:lnTo>
                  <a:lnTo>
                    <a:pt x="351" y="789"/>
                  </a:lnTo>
                  <a:lnTo>
                    <a:pt x="350" y="785"/>
                  </a:lnTo>
                  <a:lnTo>
                    <a:pt x="348" y="781"/>
                  </a:lnTo>
                  <a:lnTo>
                    <a:pt x="344" y="779"/>
                  </a:lnTo>
                  <a:lnTo>
                    <a:pt x="341" y="777"/>
                  </a:lnTo>
                  <a:lnTo>
                    <a:pt x="331" y="773"/>
                  </a:lnTo>
                  <a:lnTo>
                    <a:pt x="320" y="769"/>
                  </a:lnTo>
                  <a:lnTo>
                    <a:pt x="311" y="764"/>
                  </a:lnTo>
                  <a:lnTo>
                    <a:pt x="301" y="760"/>
                  </a:lnTo>
                  <a:lnTo>
                    <a:pt x="282" y="760"/>
                  </a:lnTo>
                  <a:lnTo>
                    <a:pt x="278" y="751"/>
                  </a:lnTo>
                  <a:lnTo>
                    <a:pt x="261" y="749"/>
                  </a:lnTo>
                  <a:lnTo>
                    <a:pt x="242" y="751"/>
                  </a:lnTo>
                  <a:lnTo>
                    <a:pt x="240" y="748"/>
                  </a:lnTo>
                  <a:lnTo>
                    <a:pt x="251" y="737"/>
                  </a:lnTo>
                  <a:lnTo>
                    <a:pt x="252" y="732"/>
                  </a:lnTo>
                  <a:lnTo>
                    <a:pt x="251" y="724"/>
                  </a:lnTo>
                  <a:lnTo>
                    <a:pt x="246" y="712"/>
                  </a:lnTo>
                  <a:lnTo>
                    <a:pt x="236" y="701"/>
                  </a:lnTo>
                  <a:lnTo>
                    <a:pt x="227" y="698"/>
                  </a:lnTo>
                  <a:lnTo>
                    <a:pt x="219" y="702"/>
                  </a:lnTo>
                  <a:lnTo>
                    <a:pt x="214" y="702"/>
                  </a:lnTo>
                  <a:lnTo>
                    <a:pt x="212" y="698"/>
                  </a:lnTo>
                  <a:lnTo>
                    <a:pt x="209" y="694"/>
                  </a:lnTo>
                  <a:lnTo>
                    <a:pt x="187" y="693"/>
                  </a:lnTo>
                  <a:lnTo>
                    <a:pt x="161" y="689"/>
                  </a:lnTo>
                  <a:lnTo>
                    <a:pt x="128" y="692"/>
                  </a:lnTo>
                  <a:lnTo>
                    <a:pt x="92" y="698"/>
                  </a:lnTo>
                  <a:lnTo>
                    <a:pt x="73" y="701"/>
                  </a:lnTo>
                  <a:lnTo>
                    <a:pt x="49" y="704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91" name="Freeform 87"/>
            <p:cNvSpPr>
              <a:spLocks/>
            </p:cNvSpPr>
            <p:nvPr/>
          </p:nvSpPr>
          <p:spPr bwMode="auto">
            <a:xfrm>
              <a:off x="100" y="4340432"/>
              <a:ext cx="820358" cy="750568"/>
            </a:xfrm>
            <a:custGeom>
              <a:avLst/>
              <a:gdLst>
                <a:gd name="T0" fmla="*/ 0 w 1337"/>
                <a:gd name="T1" fmla="*/ 0 h 983"/>
                <a:gd name="T2" fmla="*/ 0 w 1337"/>
                <a:gd name="T3" fmla="*/ 0 h 983"/>
                <a:gd name="T4" fmla="*/ 0 w 1337"/>
                <a:gd name="T5" fmla="*/ 0 h 983"/>
                <a:gd name="T6" fmla="*/ 0 w 1337"/>
                <a:gd name="T7" fmla="*/ 0 h 983"/>
                <a:gd name="T8" fmla="*/ 0 w 1337"/>
                <a:gd name="T9" fmla="*/ 0 h 983"/>
                <a:gd name="T10" fmla="*/ 0 w 1337"/>
                <a:gd name="T11" fmla="*/ 0 h 983"/>
                <a:gd name="T12" fmla="*/ 0 w 1337"/>
                <a:gd name="T13" fmla="*/ 0 h 983"/>
                <a:gd name="T14" fmla="*/ 0 w 1337"/>
                <a:gd name="T15" fmla="*/ 0 h 983"/>
                <a:gd name="T16" fmla="*/ 0 w 1337"/>
                <a:gd name="T17" fmla="*/ 0 h 983"/>
                <a:gd name="T18" fmla="*/ 0 w 1337"/>
                <a:gd name="T19" fmla="*/ 0 h 983"/>
                <a:gd name="T20" fmla="*/ 0 w 1337"/>
                <a:gd name="T21" fmla="*/ 0 h 983"/>
                <a:gd name="T22" fmla="*/ 0 w 1337"/>
                <a:gd name="T23" fmla="*/ 0 h 983"/>
                <a:gd name="T24" fmla="*/ 0 w 1337"/>
                <a:gd name="T25" fmla="*/ 0 h 983"/>
                <a:gd name="T26" fmla="*/ 0 w 1337"/>
                <a:gd name="T27" fmla="*/ 0 h 983"/>
                <a:gd name="T28" fmla="*/ 0 w 1337"/>
                <a:gd name="T29" fmla="*/ 0 h 983"/>
                <a:gd name="T30" fmla="*/ 0 w 1337"/>
                <a:gd name="T31" fmla="*/ 0 h 983"/>
                <a:gd name="T32" fmla="*/ 0 w 1337"/>
                <a:gd name="T33" fmla="*/ 0 h 983"/>
                <a:gd name="T34" fmla="*/ 0 w 1337"/>
                <a:gd name="T35" fmla="*/ 0 h 983"/>
                <a:gd name="T36" fmla="*/ 0 w 1337"/>
                <a:gd name="T37" fmla="*/ 0 h 983"/>
                <a:gd name="T38" fmla="*/ 0 w 1337"/>
                <a:gd name="T39" fmla="*/ 0 h 983"/>
                <a:gd name="T40" fmla="*/ 0 w 1337"/>
                <a:gd name="T41" fmla="*/ 0 h 983"/>
                <a:gd name="T42" fmla="*/ 0 w 1337"/>
                <a:gd name="T43" fmla="*/ 0 h 983"/>
                <a:gd name="T44" fmla="*/ 0 w 1337"/>
                <a:gd name="T45" fmla="*/ 0 h 983"/>
                <a:gd name="T46" fmla="*/ 0 w 1337"/>
                <a:gd name="T47" fmla="*/ 0 h 983"/>
                <a:gd name="T48" fmla="*/ 0 w 1337"/>
                <a:gd name="T49" fmla="*/ 0 h 983"/>
                <a:gd name="T50" fmla="*/ 0 w 1337"/>
                <a:gd name="T51" fmla="*/ 0 h 983"/>
                <a:gd name="T52" fmla="*/ 0 w 1337"/>
                <a:gd name="T53" fmla="*/ 0 h 983"/>
                <a:gd name="T54" fmla="*/ 0 w 1337"/>
                <a:gd name="T55" fmla="*/ 0 h 983"/>
                <a:gd name="T56" fmla="*/ 0 w 1337"/>
                <a:gd name="T57" fmla="*/ 0 h 983"/>
                <a:gd name="T58" fmla="*/ 0 w 1337"/>
                <a:gd name="T59" fmla="*/ 0 h 983"/>
                <a:gd name="T60" fmla="*/ 0 w 1337"/>
                <a:gd name="T61" fmla="*/ 0 h 983"/>
                <a:gd name="T62" fmla="*/ 0 w 1337"/>
                <a:gd name="T63" fmla="*/ 0 h 983"/>
                <a:gd name="T64" fmla="*/ 0 w 1337"/>
                <a:gd name="T65" fmla="*/ 0 h 983"/>
                <a:gd name="T66" fmla="*/ 0 w 1337"/>
                <a:gd name="T67" fmla="*/ 0 h 983"/>
                <a:gd name="T68" fmla="*/ 0 w 1337"/>
                <a:gd name="T69" fmla="*/ 0 h 983"/>
                <a:gd name="T70" fmla="*/ 0 w 1337"/>
                <a:gd name="T71" fmla="*/ 0 h 983"/>
                <a:gd name="T72" fmla="*/ 0 w 1337"/>
                <a:gd name="T73" fmla="*/ 0 h 983"/>
                <a:gd name="T74" fmla="*/ 0 w 1337"/>
                <a:gd name="T75" fmla="*/ 0 h 983"/>
                <a:gd name="T76" fmla="*/ 0 w 1337"/>
                <a:gd name="T77" fmla="*/ 0 h 983"/>
                <a:gd name="T78" fmla="*/ 0 w 1337"/>
                <a:gd name="T79" fmla="*/ 0 h 983"/>
                <a:gd name="T80" fmla="*/ 0 w 1337"/>
                <a:gd name="T81" fmla="*/ 0 h 983"/>
                <a:gd name="T82" fmla="*/ 0 w 1337"/>
                <a:gd name="T83" fmla="*/ 0 h 983"/>
                <a:gd name="T84" fmla="*/ 0 w 1337"/>
                <a:gd name="T85" fmla="*/ 0 h 983"/>
                <a:gd name="T86" fmla="*/ 0 w 1337"/>
                <a:gd name="T87" fmla="*/ 0 h 983"/>
                <a:gd name="T88" fmla="*/ 0 w 1337"/>
                <a:gd name="T89" fmla="*/ 0 h 983"/>
                <a:gd name="T90" fmla="*/ 0 w 1337"/>
                <a:gd name="T91" fmla="*/ 0 h 983"/>
                <a:gd name="T92" fmla="*/ 0 w 1337"/>
                <a:gd name="T93" fmla="*/ 0 h 983"/>
                <a:gd name="T94" fmla="*/ 0 w 1337"/>
                <a:gd name="T95" fmla="*/ 0 h 983"/>
                <a:gd name="T96" fmla="*/ 0 w 1337"/>
                <a:gd name="T97" fmla="*/ 0 h 983"/>
                <a:gd name="T98" fmla="*/ 0 w 1337"/>
                <a:gd name="T99" fmla="*/ 0 h 983"/>
                <a:gd name="T100" fmla="*/ 0 w 1337"/>
                <a:gd name="T101" fmla="*/ 0 h 983"/>
                <a:gd name="T102" fmla="*/ 0 w 1337"/>
                <a:gd name="T103" fmla="*/ 0 h 983"/>
                <a:gd name="T104" fmla="*/ 0 w 1337"/>
                <a:gd name="T105" fmla="*/ 0 h 983"/>
                <a:gd name="T106" fmla="*/ 0 w 1337"/>
                <a:gd name="T107" fmla="*/ 0 h 983"/>
                <a:gd name="T108" fmla="*/ 0 w 1337"/>
                <a:gd name="T109" fmla="*/ 0 h 983"/>
                <a:gd name="T110" fmla="*/ 0 w 1337"/>
                <a:gd name="T111" fmla="*/ 0 h 983"/>
                <a:gd name="T112" fmla="*/ 0 w 1337"/>
                <a:gd name="T113" fmla="*/ 0 h 983"/>
                <a:gd name="T114" fmla="*/ 0 w 1337"/>
                <a:gd name="T115" fmla="*/ 0 h 983"/>
                <a:gd name="T116" fmla="*/ 0 w 1337"/>
                <a:gd name="T117" fmla="*/ 0 h 983"/>
                <a:gd name="T118" fmla="*/ 0 w 1337"/>
                <a:gd name="T119" fmla="*/ 0 h 98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337"/>
                <a:gd name="T181" fmla="*/ 0 h 983"/>
                <a:gd name="T182" fmla="*/ 1337 w 1337"/>
                <a:gd name="T183" fmla="*/ 983 h 98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337" h="983">
                  <a:moveTo>
                    <a:pt x="653" y="4"/>
                  </a:moveTo>
                  <a:lnTo>
                    <a:pt x="671" y="20"/>
                  </a:lnTo>
                  <a:lnTo>
                    <a:pt x="680" y="35"/>
                  </a:lnTo>
                  <a:lnTo>
                    <a:pt x="691" y="53"/>
                  </a:lnTo>
                  <a:lnTo>
                    <a:pt x="697" y="80"/>
                  </a:lnTo>
                  <a:lnTo>
                    <a:pt x="702" y="101"/>
                  </a:lnTo>
                  <a:lnTo>
                    <a:pt x="696" y="124"/>
                  </a:lnTo>
                  <a:lnTo>
                    <a:pt x="693" y="149"/>
                  </a:lnTo>
                  <a:lnTo>
                    <a:pt x="697" y="163"/>
                  </a:lnTo>
                  <a:lnTo>
                    <a:pt x="706" y="172"/>
                  </a:lnTo>
                  <a:lnTo>
                    <a:pt x="717" y="180"/>
                  </a:lnTo>
                  <a:lnTo>
                    <a:pt x="727" y="195"/>
                  </a:lnTo>
                  <a:lnTo>
                    <a:pt x="742" y="203"/>
                  </a:lnTo>
                  <a:lnTo>
                    <a:pt x="768" y="208"/>
                  </a:lnTo>
                  <a:lnTo>
                    <a:pt x="787" y="211"/>
                  </a:lnTo>
                  <a:lnTo>
                    <a:pt x="804" y="214"/>
                  </a:lnTo>
                  <a:lnTo>
                    <a:pt x="821" y="213"/>
                  </a:lnTo>
                  <a:lnTo>
                    <a:pt x="831" y="213"/>
                  </a:lnTo>
                  <a:lnTo>
                    <a:pt x="844" y="211"/>
                  </a:lnTo>
                  <a:lnTo>
                    <a:pt x="857" y="214"/>
                  </a:lnTo>
                  <a:lnTo>
                    <a:pt x="870" y="210"/>
                  </a:lnTo>
                  <a:lnTo>
                    <a:pt x="879" y="208"/>
                  </a:lnTo>
                  <a:lnTo>
                    <a:pt x="889" y="209"/>
                  </a:lnTo>
                  <a:lnTo>
                    <a:pt x="912" y="206"/>
                  </a:lnTo>
                  <a:lnTo>
                    <a:pt x="926" y="200"/>
                  </a:lnTo>
                  <a:lnTo>
                    <a:pt x="933" y="197"/>
                  </a:lnTo>
                  <a:lnTo>
                    <a:pt x="939" y="189"/>
                  </a:lnTo>
                  <a:lnTo>
                    <a:pt x="952" y="184"/>
                  </a:lnTo>
                  <a:lnTo>
                    <a:pt x="971" y="185"/>
                  </a:lnTo>
                  <a:lnTo>
                    <a:pt x="995" y="190"/>
                  </a:lnTo>
                  <a:lnTo>
                    <a:pt x="1017" y="193"/>
                  </a:lnTo>
                  <a:lnTo>
                    <a:pt x="1034" y="197"/>
                  </a:lnTo>
                  <a:lnTo>
                    <a:pt x="1041" y="198"/>
                  </a:lnTo>
                  <a:lnTo>
                    <a:pt x="1049" y="203"/>
                  </a:lnTo>
                  <a:lnTo>
                    <a:pt x="1052" y="207"/>
                  </a:lnTo>
                  <a:lnTo>
                    <a:pt x="1056" y="215"/>
                  </a:lnTo>
                  <a:lnTo>
                    <a:pt x="1057" y="223"/>
                  </a:lnTo>
                  <a:lnTo>
                    <a:pt x="1050" y="231"/>
                  </a:lnTo>
                  <a:lnTo>
                    <a:pt x="1044" y="239"/>
                  </a:lnTo>
                  <a:lnTo>
                    <a:pt x="1040" y="243"/>
                  </a:lnTo>
                  <a:lnTo>
                    <a:pt x="1039" y="247"/>
                  </a:lnTo>
                  <a:lnTo>
                    <a:pt x="1044" y="250"/>
                  </a:lnTo>
                  <a:lnTo>
                    <a:pt x="1057" y="255"/>
                  </a:lnTo>
                  <a:lnTo>
                    <a:pt x="1062" y="258"/>
                  </a:lnTo>
                  <a:lnTo>
                    <a:pt x="1070" y="262"/>
                  </a:lnTo>
                  <a:lnTo>
                    <a:pt x="1075" y="263"/>
                  </a:lnTo>
                  <a:lnTo>
                    <a:pt x="1079" y="270"/>
                  </a:lnTo>
                  <a:lnTo>
                    <a:pt x="1086" y="272"/>
                  </a:lnTo>
                  <a:lnTo>
                    <a:pt x="1095" y="274"/>
                  </a:lnTo>
                  <a:lnTo>
                    <a:pt x="1105" y="275"/>
                  </a:lnTo>
                  <a:lnTo>
                    <a:pt x="1111" y="278"/>
                  </a:lnTo>
                  <a:lnTo>
                    <a:pt x="1113" y="283"/>
                  </a:lnTo>
                  <a:lnTo>
                    <a:pt x="1118" y="294"/>
                  </a:lnTo>
                  <a:lnTo>
                    <a:pt x="1112" y="299"/>
                  </a:lnTo>
                  <a:lnTo>
                    <a:pt x="1112" y="305"/>
                  </a:lnTo>
                  <a:lnTo>
                    <a:pt x="1111" y="306"/>
                  </a:lnTo>
                  <a:lnTo>
                    <a:pt x="1106" y="306"/>
                  </a:lnTo>
                  <a:lnTo>
                    <a:pt x="1102" y="308"/>
                  </a:lnTo>
                  <a:lnTo>
                    <a:pt x="1095" y="308"/>
                  </a:lnTo>
                  <a:lnTo>
                    <a:pt x="1093" y="310"/>
                  </a:lnTo>
                  <a:lnTo>
                    <a:pt x="1093" y="321"/>
                  </a:lnTo>
                  <a:lnTo>
                    <a:pt x="1089" y="325"/>
                  </a:lnTo>
                  <a:lnTo>
                    <a:pt x="1075" y="331"/>
                  </a:lnTo>
                  <a:lnTo>
                    <a:pt x="1073" y="335"/>
                  </a:lnTo>
                  <a:lnTo>
                    <a:pt x="1069" y="337"/>
                  </a:lnTo>
                  <a:lnTo>
                    <a:pt x="1066" y="339"/>
                  </a:lnTo>
                  <a:lnTo>
                    <a:pt x="1063" y="342"/>
                  </a:lnTo>
                  <a:lnTo>
                    <a:pt x="1060" y="350"/>
                  </a:lnTo>
                  <a:lnTo>
                    <a:pt x="1057" y="354"/>
                  </a:lnTo>
                  <a:lnTo>
                    <a:pt x="1057" y="362"/>
                  </a:lnTo>
                  <a:lnTo>
                    <a:pt x="1063" y="368"/>
                  </a:lnTo>
                  <a:lnTo>
                    <a:pt x="1062" y="378"/>
                  </a:lnTo>
                  <a:lnTo>
                    <a:pt x="1054" y="388"/>
                  </a:lnTo>
                  <a:lnTo>
                    <a:pt x="1049" y="394"/>
                  </a:lnTo>
                  <a:lnTo>
                    <a:pt x="1039" y="410"/>
                  </a:lnTo>
                  <a:lnTo>
                    <a:pt x="1040" y="412"/>
                  </a:lnTo>
                  <a:lnTo>
                    <a:pt x="1047" y="412"/>
                  </a:lnTo>
                  <a:lnTo>
                    <a:pt x="1062" y="415"/>
                  </a:lnTo>
                  <a:lnTo>
                    <a:pt x="1067" y="417"/>
                  </a:lnTo>
                  <a:lnTo>
                    <a:pt x="1070" y="418"/>
                  </a:lnTo>
                  <a:lnTo>
                    <a:pt x="1075" y="419"/>
                  </a:lnTo>
                  <a:lnTo>
                    <a:pt x="1080" y="416"/>
                  </a:lnTo>
                  <a:lnTo>
                    <a:pt x="1089" y="420"/>
                  </a:lnTo>
                  <a:lnTo>
                    <a:pt x="1098" y="422"/>
                  </a:lnTo>
                  <a:lnTo>
                    <a:pt x="1109" y="417"/>
                  </a:lnTo>
                  <a:lnTo>
                    <a:pt x="1119" y="415"/>
                  </a:lnTo>
                  <a:lnTo>
                    <a:pt x="1125" y="413"/>
                  </a:lnTo>
                  <a:lnTo>
                    <a:pt x="1132" y="414"/>
                  </a:lnTo>
                  <a:lnTo>
                    <a:pt x="1139" y="414"/>
                  </a:lnTo>
                  <a:lnTo>
                    <a:pt x="1148" y="411"/>
                  </a:lnTo>
                  <a:lnTo>
                    <a:pt x="1151" y="413"/>
                  </a:lnTo>
                  <a:lnTo>
                    <a:pt x="1152" y="414"/>
                  </a:lnTo>
                  <a:lnTo>
                    <a:pt x="1154" y="419"/>
                  </a:lnTo>
                  <a:lnTo>
                    <a:pt x="1154" y="422"/>
                  </a:lnTo>
                  <a:lnTo>
                    <a:pt x="1161" y="424"/>
                  </a:lnTo>
                  <a:lnTo>
                    <a:pt x="1168" y="424"/>
                  </a:lnTo>
                  <a:lnTo>
                    <a:pt x="1187" y="419"/>
                  </a:lnTo>
                  <a:lnTo>
                    <a:pt x="1198" y="413"/>
                  </a:lnTo>
                  <a:lnTo>
                    <a:pt x="1200" y="411"/>
                  </a:lnTo>
                  <a:lnTo>
                    <a:pt x="1204" y="404"/>
                  </a:lnTo>
                  <a:lnTo>
                    <a:pt x="1211" y="401"/>
                  </a:lnTo>
                  <a:lnTo>
                    <a:pt x="1214" y="399"/>
                  </a:lnTo>
                  <a:lnTo>
                    <a:pt x="1219" y="398"/>
                  </a:lnTo>
                  <a:lnTo>
                    <a:pt x="1227" y="395"/>
                  </a:lnTo>
                  <a:lnTo>
                    <a:pt x="1255" y="393"/>
                  </a:lnTo>
                  <a:lnTo>
                    <a:pt x="1275" y="389"/>
                  </a:lnTo>
                  <a:lnTo>
                    <a:pt x="1286" y="389"/>
                  </a:lnTo>
                  <a:lnTo>
                    <a:pt x="1293" y="393"/>
                  </a:lnTo>
                  <a:lnTo>
                    <a:pt x="1299" y="407"/>
                  </a:lnTo>
                  <a:lnTo>
                    <a:pt x="1302" y="418"/>
                  </a:lnTo>
                  <a:lnTo>
                    <a:pt x="1312" y="424"/>
                  </a:lnTo>
                  <a:lnTo>
                    <a:pt x="1322" y="429"/>
                  </a:lnTo>
                  <a:lnTo>
                    <a:pt x="1329" y="432"/>
                  </a:lnTo>
                  <a:lnTo>
                    <a:pt x="1334" y="438"/>
                  </a:lnTo>
                  <a:lnTo>
                    <a:pt x="1335" y="444"/>
                  </a:lnTo>
                  <a:lnTo>
                    <a:pt x="1335" y="454"/>
                  </a:lnTo>
                  <a:lnTo>
                    <a:pt x="1329" y="465"/>
                  </a:lnTo>
                  <a:lnTo>
                    <a:pt x="1322" y="472"/>
                  </a:lnTo>
                  <a:lnTo>
                    <a:pt x="1301" y="486"/>
                  </a:lnTo>
                  <a:lnTo>
                    <a:pt x="1295" y="491"/>
                  </a:lnTo>
                  <a:lnTo>
                    <a:pt x="1292" y="502"/>
                  </a:lnTo>
                  <a:lnTo>
                    <a:pt x="1298" y="515"/>
                  </a:lnTo>
                  <a:lnTo>
                    <a:pt x="1309" y="524"/>
                  </a:lnTo>
                  <a:lnTo>
                    <a:pt x="1321" y="531"/>
                  </a:lnTo>
                  <a:lnTo>
                    <a:pt x="1329" y="542"/>
                  </a:lnTo>
                  <a:lnTo>
                    <a:pt x="1329" y="558"/>
                  </a:lnTo>
                  <a:lnTo>
                    <a:pt x="1337" y="573"/>
                  </a:lnTo>
                  <a:lnTo>
                    <a:pt x="1318" y="576"/>
                  </a:lnTo>
                  <a:lnTo>
                    <a:pt x="1288" y="574"/>
                  </a:lnTo>
                  <a:lnTo>
                    <a:pt x="1276" y="584"/>
                  </a:lnTo>
                  <a:lnTo>
                    <a:pt x="1266" y="588"/>
                  </a:lnTo>
                  <a:lnTo>
                    <a:pt x="1260" y="589"/>
                  </a:lnTo>
                  <a:lnTo>
                    <a:pt x="1256" y="585"/>
                  </a:lnTo>
                  <a:lnTo>
                    <a:pt x="1252" y="585"/>
                  </a:lnTo>
                  <a:lnTo>
                    <a:pt x="1249" y="588"/>
                  </a:lnTo>
                  <a:lnTo>
                    <a:pt x="1250" y="593"/>
                  </a:lnTo>
                  <a:lnTo>
                    <a:pt x="1253" y="602"/>
                  </a:lnTo>
                  <a:lnTo>
                    <a:pt x="1247" y="609"/>
                  </a:lnTo>
                  <a:lnTo>
                    <a:pt x="1239" y="615"/>
                  </a:lnTo>
                  <a:lnTo>
                    <a:pt x="1227" y="619"/>
                  </a:lnTo>
                  <a:lnTo>
                    <a:pt x="1216" y="621"/>
                  </a:lnTo>
                  <a:lnTo>
                    <a:pt x="1204" y="622"/>
                  </a:lnTo>
                  <a:lnTo>
                    <a:pt x="1181" y="628"/>
                  </a:lnTo>
                  <a:lnTo>
                    <a:pt x="1190" y="640"/>
                  </a:lnTo>
                  <a:lnTo>
                    <a:pt x="1188" y="652"/>
                  </a:lnTo>
                  <a:lnTo>
                    <a:pt x="1188" y="664"/>
                  </a:lnTo>
                  <a:lnTo>
                    <a:pt x="1184" y="672"/>
                  </a:lnTo>
                  <a:lnTo>
                    <a:pt x="1184" y="677"/>
                  </a:lnTo>
                  <a:lnTo>
                    <a:pt x="1187" y="681"/>
                  </a:lnTo>
                  <a:lnTo>
                    <a:pt x="1194" y="681"/>
                  </a:lnTo>
                  <a:lnTo>
                    <a:pt x="1197" y="692"/>
                  </a:lnTo>
                  <a:lnTo>
                    <a:pt x="1200" y="694"/>
                  </a:lnTo>
                  <a:lnTo>
                    <a:pt x="1207" y="691"/>
                  </a:lnTo>
                  <a:lnTo>
                    <a:pt x="1211" y="690"/>
                  </a:lnTo>
                  <a:lnTo>
                    <a:pt x="1216" y="693"/>
                  </a:lnTo>
                  <a:lnTo>
                    <a:pt x="1211" y="709"/>
                  </a:lnTo>
                  <a:lnTo>
                    <a:pt x="1200" y="720"/>
                  </a:lnTo>
                  <a:lnTo>
                    <a:pt x="1198" y="727"/>
                  </a:lnTo>
                  <a:lnTo>
                    <a:pt x="1203" y="737"/>
                  </a:lnTo>
                  <a:lnTo>
                    <a:pt x="1196" y="745"/>
                  </a:lnTo>
                  <a:lnTo>
                    <a:pt x="1181" y="752"/>
                  </a:lnTo>
                  <a:lnTo>
                    <a:pt x="1172" y="762"/>
                  </a:lnTo>
                  <a:lnTo>
                    <a:pt x="1167" y="772"/>
                  </a:lnTo>
                  <a:lnTo>
                    <a:pt x="1158" y="782"/>
                  </a:lnTo>
                  <a:lnTo>
                    <a:pt x="1152" y="783"/>
                  </a:lnTo>
                  <a:lnTo>
                    <a:pt x="1138" y="797"/>
                  </a:lnTo>
                  <a:lnTo>
                    <a:pt x="1102" y="828"/>
                  </a:lnTo>
                  <a:lnTo>
                    <a:pt x="1090" y="838"/>
                  </a:lnTo>
                  <a:lnTo>
                    <a:pt x="1098" y="846"/>
                  </a:lnTo>
                  <a:lnTo>
                    <a:pt x="1108" y="851"/>
                  </a:lnTo>
                  <a:lnTo>
                    <a:pt x="1116" y="858"/>
                  </a:lnTo>
                  <a:lnTo>
                    <a:pt x="1131" y="866"/>
                  </a:lnTo>
                  <a:lnTo>
                    <a:pt x="1144" y="875"/>
                  </a:lnTo>
                  <a:lnTo>
                    <a:pt x="1162" y="880"/>
                  </a:lnTo>
                  <a:lnTo>
                    <a:pt x="1170" y="882"/>
                  </a:lnTo>
                  <a:lnTo>
                    <a:pt x="1171" y="887"/>
                  </a:lnTo>
                  <a:lnTo>
                    <a:pt x="1171" y="898"/>
                  </a:lnTo>
                  <a:lnTo>
                    <a:pt x="1165" y="898"/>
                  </a:lnTo>
                  <a:lnTo>
                    <a:pt x="1160" y="899"/>
                  </a:lnTo>
                  <a:lnTo>
                    <a:pt x="1160" y="912"/>
                  </a:lnTo>
                  <a:lnTo>
                    <a:pt x="1164" y="917"/>
                  </a:lnTo>
                  <a:lnTo>
                    <a:pt x="1165" y="921"/>
                  </a:lnTo>
                  <a:lnTo>
                    <a:pt x="1170" y="924"/>
                  </a:lnTo>
                  <a:lnTo>
                    <a:pt x="1171" y="929"/>
                  </a:lnTo>
                  <a:lnTo>
                    <a:pt x="1175" y="935"/>
                  </a:lnTo>
                  <a:lnTo>
                    <a:pt x="1175" y="951"/>
                  </a:lnTo>
                  <a:lnTo>
                    <a:pt x="1180" y="956"/>
                  </a:lnTo>
                  <a:lnTo>
                    <a:pt x="1183" y="959"/>
                  </a:lnTo>
                  <a:lnTo>
                    <a:pt x="1180" y="963"/>
                  </a:lnTo>
                  <a:lnTo>
                    <a:pt x="1183" y="966"/>
                  </a:lnTo>
                  <a:lnTo>
                    <a:pt x="1183" y="970"/>
                  </a:lnTo>
                  <a:lnTo>
                    <a:pt x="1180" y="972"/>
                  </a:lnTo>
                  <a:lnTo>
                    <a:pt x="1175" y="983"/>
                  </a:lnTo>
                  <a:lnTo>
                    <a:pt x="1174" y="980"/>
                  </a:lnTo>
                  <a:lnTo>
                    <a:pt x="1170" y="978"/>
                  </a:lnTo>
                  <a:lnTo>
                    <a:pt x="1165" y="977"/>
                  </a:lnTo>
                  <a:lnTo>
                    <a:pt x="1157" y="976"/>
                  </a:lnTo>
                  <a:lnTo>
                    <a:pt x="1147" y="974"/>
                  </a:lnTo>
                  <a:lnTo>
                    <a:pt x="1138" y="970"/>
                  </a:lnTo>
                  <a:lnTo>
                    <a:pt x="1128" y="971"/>
                  </a:lnTo>
                  <a:lnTo>
                    <a:pt x="1118" y="976"/>
                  </a:lnTo>
                  <a:lnTo>
                    <a:pt x="1102" y="981"/>
                  </a:lnTo>
                  <a:lnTo>
                    <a:pt x="1095" y="978"/>
                  </a:lnTo>
                  <a:lnTo>
                    <a:pt x="1090" y="980"/>
                  </a:lnTo>
                  <a:lnTo>
                    <a:pt x="1086" y="978"/>
                  </a:lnTo>
                  <a:lnTo>
                    <a:pt x="1077" y="978"/>
                  </a:lnTo>
                  <a:lnTo>
                    <a:pt x="1067" y="979"/>
                  </a:lnTo>
                  <a:lnTo>
                    <a:pt x="1059" y="979"/>
                  </a:lnTo>
                  <a:lnTo>
                    <a:pt x="1053" y="977"/>
                  </a:lnTo>
                  <a:lnTo>
                    <a:pt x="1050" y="970"/>
                  </a:lnTo>
                  <a:lnTo>
                    <a:pt x="1033" y="968"/>
                  </a:lnTo>
                  <a:lnTo>
                    <a:pt x="1021" y="972"/>
                  </a:lnTo>
                  <a:lnTo>
                    <a:pt x="1007" y="968"/>
                  </a:lnTo>
                  <a:lnTo>
                    <a:pt x="987" y="961"/>
                  </a:lnTo>
                  <a:lnTo>
                    <a:pt x="975" y="963"/>
                  </a:lnTo>
                  <a:lnTo>
                    <a:pt x="959" y="969"/>
                  </a:lnTo>
                  <a:lnTo>
                    <a:pt x="958" y="956"/>
                  </a:lnTo>
                  <a:lnTo>
                    <a:pt x="954" y="944"/>
                  </a:lnTo>
                  <a:lnTo>
                    <a:pt x="951" y="931"/>
                  </a:lnTo>
                  <a:lnTo>
                    <a:pt x="948" y="920"/>
                  </a:lnTo>
                  <a:lnTo>
                    <a:pt x="945" y="909"/>
                  </a:lnTo>
                  <a:lnTo>
                    <a:pt x="949" y="898"/>
                  </a:lnTo>
                  <a:lnTo>
                    <a:pt x="952" y="889"/>
                  </a:lnTo>
                  <a:lnTo>
                    <a:pt x="941" y="871"/>
                  </a:lnTo>
                  <a:lnTo>
                    <a:pt x="935" y="860"/>
                  </a:lnTo>
                  <a:lnTo>
                    <a:pt x="931" y="852"/>
                  </a:lnTo>
                  <a:lnTo>
                    <a:pt x="925" y="851"/>
                  </a:lnTo>
                  <a:lnTo>
                    <a:pt x="915" y="853"/>
                  </a:lnTo>
                  <a:lnTo>
                    <a:pt x="906" y="854"/>
                  </a:lnTo>
                  <a:lnTo>
                    <a:pt x="899" y="855"/>
                  </a:lnTo>
                  <a:lnTo>
                    <a:pt x="889" y="851"/>
                  </a:lnTo>
                  <a:lnTo>
                    <a:pt x="876" y="846"/>
                  </a:lnTo>
                  <a:lnTo>
                    <a:pt x="848" y="833"/>
                  </a:lnTo>
                  <a:lnTo>
                    <a:pt x="828" y="822"/>
                  </a:lnTo>
                  <a:lnTo>
                    <a:pt x="820" y="813"/>
                  </a:lnTo>
                  <a:lnTo>
                    <a:pt x="820" y="806"/>
                  </a:lnTo>
                  <a:lnTo>
                    <a:pt x="825" y="802"/>
                  </a:lnTo>
                  <a:lnTo>
                    <a:pt x="831" y="801"/>
                  </a:lnTo>
                  <a:lnTo>
                    <a:pt x="833" y="798"/>
                  </a:lnTo>
                  <a:lnTo>
                    <a:pt x="828" y="796"/>
                  </a:lnTo>
                  <a:lnTo>
                    <a:pt x="831" y="792"/>
                  </a:lnTo>
                  <a:lnTo>
                    <a:pt x="836" y="786"/>
                  </a:lnTo>
                  <a:lnTo>
                    <a:pt x="833" y="783"/>
                  </a:lnTo>
                  <a:lnTo>
                    <a:pt x="827" y="782"/>
                  </a:lnTo>
                  <a:lnTo>
                    <a:pt x="824" y="780"/>
                  </a:lnTo>
                  <a:lnTo>
                    <a:pt x="817" y="778"/>
                  </a:lnTo>
                  <a:lnTo>
                    <a:pt x="814" y="777"/>
                  </a:lnTo>
                  <a:lnTo>
                    <a:pt x="804" y="773"/>
                  </a:lnTo>
                  <a:lnTo>
                    <a:pt x="797" y="773"/>
                  </a:lnTo>
                  <a:lnTo>
                    <a:pt x="789" y="775"/>
                  </a:lnTo>
                  <a:lnTo>
                    <a:pt x="785" y="777"/>
                  </a:lnTo>
                  <a:lnTo>
                    <a:pt x="778" y="776"/>
                  </a:lnTo>
                  <a:lnTo>
                    <a:pt x="774" y="775"/>
                  </a:lnTo>
                  <a:lnTo>
                    <a:pt x="762" y="777"/>
                  </a:lnTo>
                  <a:lnTo>
                    <a:pt x="755" y="777"/>
                  </a:lnTo>
                  <a:lnTo>
                    <a:pt x="748" y="780"/>
                  </a:lnTo>
                  <a:lnTo>
                    <a:pt x="742" y="784"/>
                  </a:lnTo>
                  <a:lnTo>
                    <a:pt x="735" y="789"/>
                  </a:lnTo>
                  <a:lnTo>
                    <a:pt x="727" y="790"/>
                  </a:lnTo>
                  <a:lnTo>
                    <a:pt x="717" y="792"/>
                  </a:lnTo>
                  <a:lnTo>
                    <a:pt x="691" y="791"/>
                  </a:lnTo>
                  <a:lnTo>
                    <a:pt x="679" y="790"/>
                  </a:lnTo>
                  <a:lnTo>
                    <a:pt x="666" y="786"/>
                  </a:lnTo>
                  <a:lnTo>
                    <a:pt x="660" y="790"/>
                  </a:lnTo>
                  <a:lnTo>
                    <a:pt x="648" y="793"/>
                  </a:lnTo>
                  <a:lnTo>
                    <a:pt x="635" y="796"/>
                  </a:lnTo>
                  <a:lnTo>
                    <a:pt x="624" y="796"/>
                  </a:lnTo>
                  <a:lnTo>
                    <a:pt x="608" y="792"/>
                  </a:lnTo>
                  <a:lnTo>
                    <a:pt x="592" y="787"/>
                  </a:lnTo>
                  <a:lnTo>
                    <a:pt x="581" y="779"/>
                  </a:lnTo>
                  <a:lnTo>
                    <a:pt x="578" y="775"/>
                  </a:lnTo>
                  <a:lnTo>
                    <a:pt x="572" y="771"/>
                  </a:lnTo>
                  <a:lnTo>
                    <a:pt x="562" y="770"/>
                  </a:lnTo>
                  <a:lnTo>
                    <a:pt x="546" y="766"/>
                  </a:lnTo>
                  <a:lnTo>
                    <a:pt x="529" y="761"/>
                  </a:lnTo>
                  <a:lnTo>
                    <a:pt x="510" y="759"/>
                  </a:lnTo>
                  <a:lnTo>
                    <a:pt x="499" y="756"/>
                  </a:lnTo>
                  <a:lnTo>
                    <a:pt x="491" y="750"/>
                  </a:lnTo>
                  <a:lnTo>
                    <a:pt x="486" y="742"/>
                  </a:lnTo>
                  <a:lnTo>
                    <a:pt x="475" y="737"/>
                  </a:lnTo>
                  <a:lnTo>
                    <a:pt x="470" y="727"/>
                  </a:lnTo>
                  <a:lnTo>
                    <a:pt x="463" y="719"/>
                  </a:lnTo>
                  <a:lnTo>
                    <a:pt x="458" y="713"/>
                  </a:lnTo>
                  <a:lnTo>
                    <a:pt x="460" y="707"/>
                  </a:lnTo>
                  <a:lnTo>
                    <a:pt x="460" y="703"/>
                  </a:lnTo>
                  <a:lnTo>
                    <a:pt x="451" y="700"/>
                  </a:lnTo>
                  <a:lnTo>
                    <a:pt x="451" y="696"/>
                  </a:lnTo>
                  <a:lnTo>
                    <a:pt x="448" y="694"/>
                  </a:lnTo>
                  <a:lnTo>
                    <a:pt x="445" y="692"/>
                  </a:lnTo>
                  <a:lnTo>
                    <a:pt x="444" y="690"/>
                  </a:lnTo>
                  <a:lnTo>
                    <a:pt x="444" y="685"/>
                  </a:lnTo>
                  <a:lnTo>
                    <a:pt x="438" y="685"/>
                  </a:lnTo>
                  <a:lnTo>
                    <a:pt x="437" y="679"/>
                  </a:lnTo>
                  <a:lnTo>
                    <a:pt x="438" y="677"/>
                  </a:lnTo>
                  <a:lnTo>
                    <a:pt x="434" y="676"/>
                  </a:lnTo>
                  <a:lnTo>
                    <a:pt x="431" y="666"/>
                  </a:lnTo>
                  <a:lnTo>
                    <a:pt x="434" y="663"/>
                  </a:lnTo>
                  <a:lnTo>
                    <a:pt x="428" y="660"/>
                  </a:lnTo>
                  <a:lnTo>
                    <a:pt x="425" y="654"/>
                  </a:lnTo>
                  <a:lnTo>
                    <a:pt x="414" y="653"/>
                  </a:lnTo>
                  <a:lnTo>
                    <a:pt x="408" y="651"/>
                  </a:lnTo>
                  <a:lnTo>
                    <a:pt x="403" y="651"/>
                  </a:lnTo>
                  <a:lnTo>
                    <a:pt x="396" y="650"/>
                  </a:lnTo>
                  <a:lnTo>
                    <a:pt x="392" y="653"/>
                  </a:lnTo>
                  <a:lnTo>
                    <a:pt x="383" y="649"/>
                  </a:lnTo>
                  <a:lnTo>
                    <a:pt x="373" y="647"/>
                  </a:lnTo>
                  <a:lnTo>
                    <a:pt x="367" y="642"/>
                  </a:lnTo>
                  <a:lnTo>
                    <a:pt x="367" y="635"/>
                  </a:lnTo>
                  <a:lnTo>
                    <a:pt x="369" y="633"/>
                  </a:lnTo>
                  <a:lnTo>
                    <a:pt x="372" y="633"/>
                  </a:lnTo>
                  <a:lnTo>
                    <a:pt x="365" y="625"/>
                  </a:lnTo>
                  <a:lnTo>
                    <a:pt x="363" y="627"/>
                  </a:lnTo>
                  <a:lnTo>
                    <a:pt x="362" y="629"/>
                  </a:lnTo>
                  <a:lnTo>
                    <a:pt x="359" y="627"/>
                  </a:lnTo>
                  <a:lnTo>
                    <a:pt x="353" y="630"/>
                  </a:lnTo>
                  <a:lnTo>
                    <a:pt x="346" y="630"/>
                  </a:lnTo>
                  <a:lnTo>
                    <a:pt x="340" y="626"/>
                  </a:lnTo>
                  <a:lnTo>
                    <a:pt x="331" y="626"/>
                  </a:lnTo>
                  <a:lnTo>
                    <a:pt x="318" y="621"/>
                  </a:lnTo>
                  <a:lnTo>
                    <a:pt x="316" y="619"/>
                  </a:lnTo>
                  <a:lnTo>
                    <a:pt x="314" y="615"/>
                  </a:lnTo>
                  <a:lnTo>
                    <a:pt x="311" y="615"/>
                  </a:lnTo>
                  <a:lnTo>
                    <a:pt x="307" y="613"/>
                  </a:lnTo>
                  <a:lnTo>
                    <a:pt x="300" y="612"/>
                  </a:lnTo>
                  <a:lnTo>
                    <a:pt x="294" y="612"/>
                  </a:lnTo>
                  <a:lnTo>
                    <a:pt x="287" y="611"/>
                  </a:lnTo>
                  <a:lnTo>
                    <a:pt x="281" y="607"/>
                  </a:lnTo>
                  <a:lnTo>
                    <a:pt x="275" y="606"/>
                  </a:lnTo>
                  <a:lnTo>
                    <a:pt x="271" y="605"/>
                  </a:lnTo>
                  <a:lnTo>
                    <a:pt x="261" y="600"/>
                  </a:lnTo>
                  <a:lnTo>
                    <a:pt x="258" y="600"/>
                  </a:lnTo>
                  <a:lnTo>
                    <a:pt x="257" y="598"/>
                  </a:lnTo>
                  <a:lnTo>
                    <a:pt x="248" y="597"/>
                  </a:lnTo>
                  <a:lnTo>
                    <a:pt x="246" y="594"/>
                  </a:lnTo>
                  <a:lnTo>
                    <a:pt x="244" y="593"/>
                  </a:lnTo>
                  <a:lnTo>
                    <a:pt x="238" y="593"/>
                  </a:lnTo>
                  <a:lnTo>
                    <a:pt x="236" y="590"/>
                  </a:lnTo>
                  <a:lnTo>
                    <a:pt x="236" y="586"/>
                  </a:lnTo>
                  <a:lnTo>
                    <a:pt x="226" y="573"/>
                  </a:lnTo>
                  <a:lnTo>
                    <a:pt x="226" y="570"/>
                  </a:lnTo>
                  <a:lnTo>
                    <a:pt x="222" y="568"/>
                  </a:lnTo>
                  <a:lnTo>
                    <a:pt x="218" y="568"/>
                  </a:lnTo>
                  <a:lnTo>
                    <a:pt x="212" y="563"/>
                  </a:lnTo>
                  <a:lnTo>
                    <a:pt x="209" y="563"/>
                  </a:lnTo>
                  <a:lnTo>
                    <a:pt x="208" y="564"/>
                  </a:lnTo>
                  <a:lnTo>
                    <a:pt x="203" y="562"/>
                  </a:lnTo>
                  <a:lnTo>
                    <a:pt x="189" y="560"/>
                  </a:lnTo>
                  <a:lnTo>
                    <a:pt x="187" y="558"/>
                  </a:lnTo>
                  <a:lnTo>
                    <a:pt x="180" y="551"/>
                  </a:lnTo>
                  <a:lnTo>
                    <a:pt x="172" y="551"/>
                  </a:lnTo>
                  <a:lnTo>
                    <a:pt x="167" y="549"/>
                  </a:lnTo>
                  <a:lnTo>
                    <a:pt x="164" y="547"/>
                  </a:lnTo>
                  <a:lnTo>
                    <a:pt x="162" y="546"/>
                  </a:lnTo>
                  <a:lnTo>
                    <a:pt x="159" y="541"/>
                  </a:lnTo>
                  <a:lnTo>
                    <a:pt x="153" y="540"/>
                  </a:lnTo>
                  <a:lnTo>
                    <a:pt x="149" y="541"/>
                  </a:lnTo>
                  <a:lnTo>
                    <a:pt x="144" y="542"/>
                  </a:lnTo>
                  <a:lnTo>
                    <a:pt x="143" y="541"/>
                  </a:lnTo>
                  <a:lnTo>
                    <a:pt x="143" y="537"/>
                  </a:lnTo>
                  <a:lnTo>
                    <a:pt x="138" y="535"/>
                  </a:lnTo>
                  <a:lnTo>
                    <a:pt x="131" y="527"/>
                  </a:lnTo>
                  <a:lnTo>
                    <a:pt x="120" y="523"/>
                  </a:lnTo>
                  <a:lnTo>
                    <a:pt x="118" y="520"/>
                  </a:lnTo>
                  <a:lnTo>
                    <a:pt x="115" y="517"/>
                  </a:lnTo>
                  <a:lnTo>
                    <a:pt x="115" y="515"/>
                  </a:lnTo>
                  <a:lnTo>
                    <a:pt x="111" y="515"/>
                  </a:lnTo>
                  <a:lnTo>
                    <a:pt x="108" y="514"/>
                  </a:lnTo>
                  <a:lnTo>
                    <a:pt x="110" y="512"/>
                  </a:lnTo>
                  <a:lnTo>
                    <a:pt x="114" y="510"/>
                  </a:lnTo>
                  <a:lnTo>
                    <a:pt x="123" y="507"/>
                  </a:lnTo>
                  <a:lnTo>
                    <a:pt x="128" y="504"/>
                  </a:lnTo>
                  <a:lnTo>
                    <a:pt x="127" y="503"/>
                  </a:lnTo>
                  <a:lnTo>
                    <a:pt x="121" y="504"/>
                  </a:lnTo>
                  <a:lnTo>
                    <a:pt x="113" y="505"/>
                  </a:lnTo>
                  <a:lnTo>
                    <a:pt x="101" y="504"/>
                  </a:lnTo>
                  <a:lnTo>
                    <a:pt x="91" y="495"/>
                  </a:lnTo>
                  <a:lnTo>
                    <a:pt x="85" y="489"/>
                  </a:lnTo>
                  <a:lnTo>
                    <a:pt x="84" y="486"/>
                  </a:lnTo>
                  <a:lnTo>
                    <a:pt x="88" y="484"/>
                  </a:lnTo>
                  <a:lnTo>
                    <a:pt x="88" y="483"/>
                  </a:lnTo>
                  <a:lnTo>
                    <a:pt x="82" y="479"/>
                  </a:lnTo>
                  <a:lnTo>
                    <a:pt x="81" y="476"/>
                  </a:lnTo>
                  <a:lnTo>
                    <a:pt x="84" y="475"/>
                  </a:lnTo>
                  <a:lnTo>
                    <a:pt x="85" y="473"/>
                  </a:lnTo>
                  <a:lnTo>
                    <a:pt x="81" y="471"/>
                  </a:lnTo>
                  <a:lnTo>
                    <a:pt x="75" y="472"/>
                  </a:lnTo>
                  <a:lnTo>
                    <a:pt x="71" y="478"/>
                  </a:lnTo>
                  <a:lnTo>
                    <a:pt x="65" y="476"/>
                  </a:lnTo>
                  <a:lnTo>
                    <a:pt x="54" y="467"/>
                  </a:lnTo>
                  <a:lnTo>
                    <a:pt x="36" y="458"/>
                  </a:lnTo>
                  <a:lnTo>
                    <a:pt x="18" y="454"/>
                  </a:lnTo>
                  <a:lnTo>
                    <a:pt x="9" y="453"/>
                  </a:lnTo>
                  <a:lnTo>
                    <a:pt x="2" y="443"/>
                  </a:lnTo>
                  <a:lnTo>
                    <a:pt x="0" y="437"/>
                  </a:lnTo>
                  <a:lnTo>
                    <a:pt x="2" y="430"/>
                  </a:lnTo>
                  <a:lnTo>
                    <a:pt x="6" y="427"/>
                  </a:lnTo>
                  <a:lnTo>
                    <a:pt x="23" y="414"/>
                  </a:lnTo>
                  <a:lnTo>
                    <a:pt x="36" y="401"/>
                  </a:lnTo>
                  <a:lnTo>
                    <a:pt x="52" y="389"/>
                  </a:lnTo>
                  <a:lnTo>
                    <a:pt x="71" y="379"/>
                  </a:lnTo>
                  <a:lnTo>
                    <a:pt x="81" y="374"/>
                  </a:lnTo>
                  <a:lnTo>
                    <a:pt x="90" y="364"/>
                  </a:lnTo>
                  <a:lnTo>
                    <a:pt x="108" y="358"/>
                  </a:lnTo>
                  <a:lnTo>
                    <a:pt x="118" y="355"/>
                  </a:lnTo>
                  <a:lnTo>
                    <a:pt x="124" y="356"/>
                  </a:lnTo>
                  <a:lnTo>
                    <a:pt x="130" y="356"/>
                  </a:lnTo>
                  <a:lnTo>
                    <a:pt x="134" y="357"/>
                  </a:lnTo>
                  <a:lnTo>
                    <a:pt x="131" y="360"/>
                  </a:lnTo>
                  <a:lnTo>
                    <a:pt x="131" y="362"/>
                  </a:lnTo>
                  <a:lnTo>
                    <a:pt x="133" y="364"/>
                  </a:lnTo>
                  <a:lnTo>
                    <a:pt x="137" y="361"/>
                  </a:lnTo>
                  <a:lnTo>
                    <a:pt x="141" y="362"/>
                  </a:lnTo>
                  <a:lnTo>
                    <a:pt x="144" y="362"/>
                  </a:lnTo>
                  <a:lnTo>
                    <a:pt x="150" y="360"/>
                  </a:lnTo>
                  <a:lnTo>
                    <a:pt x="154" y="359"/>
                  </a:lnTo>
                  <a:lnTo>
                    <a:pt x="156" y="360"/>
                  </a:lnTo>
                  <a:lnTo>
                    <a:pt x="157" y="361"/>
                  </a:lnTo>
                  <a:lnTo>
                    <a:pt x="156" y="362"/>
                  </a:lnTo>
                  <a:lnTo>
                    <a:pt x="151" y="363"/>
                  </a:lnTo>
                  <a:lnTo>
                    <a:pt x="147" y="364"/>
                  </a:lnTo>
                  <a:lnTo>
                    <a:pt x="146" y="367"/>
                  </a:lnTo>
                  <a:lnTo>
                    <a:pt x="149" y="368"/>
                  </a:lnTo>
                  <a:lnTo>
                    <a:pt x="151" y="366"/>
                  </a:lnTo>
                  <a:lnTo>
                    <a:pt x="154" y="367"/>
                  </a:lnTo>
                  <a:lnTo>
                    <a:pt x="160" y="364"/>
                  </a:lnTo>
                  <a:lnTo>
                    <a:pt x="163" y="364"/>
                  </a:lnTo>
                  <a:lnTo>
                    <a:pt x="170" y="365"/>
                  </a:lnTo>
                  <a:lnTo>
                    <a:pt x="174" y="371"/>
                  </a:lnTo>
                  <a:lnTo>
                    <a:pt x="177" y="376"/>
                  </a:lnTo>
                  <a:lnTo>
                    <a:pt x="179" y="378"/>
                  </a:lnTo>
                  <a:lnTo>
                    <a:pt x="182" y="379"/>
                  </a:lnTo>
                  <a:lnTo>
                    <a:pt x="183" y="376"/>
                  </a:lnTo>
                  <a:lnTo>
                    <a:pt x="185" y="371"/>
                  </a:lnTo>
                  <a:lnTo>
                    <a:pt x="192" y="371"/>
                  </a:lnTo>
                  <a:lnTo>
                    <a:pt x="193" y="377"/>
                  </a:lnTo>
                  <a:lnTo>
                    <a:pt x="202" y="377"/>
                  </a:lnTo>
                  <a:lnTo>
                    <a:pt x="212" y="372"/>
                  </a:lnTo>
                  <a:lnTo>
                    <a:pt x="222" y="375"/>
                  </a:lnTo>
                  <a:lnTo>
                    <a:pt x="228" y="372"/>
                  </a:lnTo>
                  <a:lnTo>
                    <a:pt x="232" y="367"/>
                  </a:lnTo>
                  <a:lnTo>
                    <a:pt x="244" y="368"/>
                  </a:lnTo>
                  <a:lnTo>
                    <a:pt x="249" y="368"/>
                  </a:lnTo>
                  <a:lnTo>
                    <a:pt x="254" y="376"/>
                  </a:lnTo>
                  <a:lnTo>
                    <a:pt x="261" y="379"/>
                  </a:lnTo>
                  <a:lnTo>
                    <a:pt x="267" y="379"/>
                  </a:lnTo>
                  <a:lnTo>
                    <a:pt x="274" y="381"/>
                  </a:lnTo>
                  <a:lnTo>
                    <a:pt x="280" y="385"/>
                  </a:lnTo>
                  <a:lnTo>
                    <a:pt x="280" y="388"/>
                  </a:lnTo>
                  <a:lnTo>
                    <a:pt x="285" y="386"/>
                  </a:lnTo>
                  <a:lnTo>
                    <a:pt x="285" y="379"/>
                  </a:lnTo>
                  <a:lnTo>
                    <a:pt x="284" y="370"/>
                  </a:lnTo>
                  <a:lnTo>
                    <a:pt x="285" y="364"/>
                  </a:lnTo>
                  <a:lnTo>
                    <a:pt x="291" y="360"/>
                  </a:lnTo>
                  <a:lnTo>
                    <a:pt x="293" y="357"/>
                  </a:lnTo>
                  <a:lnTo>
                    <a:pt x="290" y="353"/>
                  </a:lnTo>
                  <a:lnTo>
                    <a:pt x="295" y="350"/>
                  </a:lnTo>
                  <a:lnTo>
                    <a:pt x="300" y="340"/>
                  </a:lnTo>
                  <a:lnTo>
                    <a:pt x="295" y="330"/>
                  </a:lnTo>
                  <a:lnTo>
                    <a:pt x="290" y="319"/>
                  </a:lnTo>
                  <a:lnTo>
                    <a:pt x="277" y="318"/>
                  </a:lnTo>
                  <a:lnTo>
                    <a:pt x="270" y="321"/>
                  </a:lnTo>
                  <a:lnTo>
                    <a:pt x="267" y="322"/>
                  </a:lnTo>
                  <a:lnTo>
                    <a:pt x="264" y="319"/>
                  </a:lnTo>
                  <a:lnTo>
                    <a:pt x="262" y="311"/>
                  </a:lnTo>
                  <a:lnTo>
                    <a:pt x="261" y="305"/>
                  </a:lnTo>
                  <a:lnTo>
                    <a:pt x="259" y="299"/>
                  </a:lnTo>
                  <a:lnTo>
                    <a:pt x="264" y="296"/>
                  </a:lnTo>
                  <a:lnTo>
                    <a:pt x="265" y="290"/>
                  </a:lnTo>
                  <a:lnTo>
                    <a:pt x="261" y="285"/>
                  </a:lnTo>
                  <a:lnTo>
                    <a:pt x="249" y="278"/>
                  </a:lnTo>
                  <a:lnTo>
                    <a:pt x="241" y="275"/>
                  </a:lnTo>
                  <a:lnTo>
                    <a:pt x="235" y="280"/>
                  </a:lnTo>
                  <a:lnTo>
                    <a:pt x="232" y="285"/>
                  </a:lnTo>
                  <a:lnTo>
                    <a:pt x="232" y="288"/>
                  </a:lnTo>
                  <a:lnTo>
                    <a:pt x="228" y="289"/>
                  </a:lnTo>
                  <a:lnTo>
                    <a:pt x="222" y="289"/>
                  </a:lnTo>
                  <a:lnTo>
                    <a:pt x="218" y="288"/>
                  </a:lnTo>
                  <a:lnTo>
                    <a:pt x="216" y="284"/>
                  </a:lnTo>
                  <a:lnTo>
                    <a:pt x="219" y="281"/>
                  </a:lnTo>
                  <a:lnTo>
                    <a:pt x="219" y="271"/>
                  </a:lnTo>
                  <a:lnTo>
                    <a:pt x="218" y="265"/>
                  </a:lnTo>
                  <a:lnTo>
                    <a:pt x="216" y="261"/>
                  </a:lnTo>
                  <a:lnTo>
                    <a:pt x="215" y="257"/>
                  </a:lnTo>
                  <a:lnTo>
                    <a:pt x="215" y="255"/>
                  </a:lnTo>
                  <a:lnTo>
                    <a:pt x="208" y="249"/>
                  </a:lnTo>
                  <a:lnTo>
                    <a:pt x="208" y="244"/>
                  </a:lnTo>
                  <a:lnTo>
                    <a:pt x="206" y="238"/>
                  </a:lnTo>
                  <a:lnTo>
                    <a:pt x="203" y="234"/>
                  </a:lnTo>
                  <a:lnTo>
                    <a:pt x="203" y="231"/>
                  </a:lnTo>
                  <a:lnTo>
                    <a:pt x="206" y="230"/>
                  </a:lnTo>
                  <a:lnTo>
                    <a:pt x="212" y="230"/>
                  </a:lnTo>
                  <a:lnTo>
                    <a:pt x="216" y="232"/>
                  </a:lnTo>
                  <a:lnTo>
                    <a:pt x="218" y="235"/>
                  </a:lnTo>
                  <a:lnTo>
                    <a:pt x="219" y="236"/>
                  </a:lnTo>
                  <a:lnTo>
                    <a:pt x="221" y="238"/>
                  </a:lnTo>
                  <a:lnTo>
                    <a:pt x="222" y="237"/>
                  </a:lnTo>
                  <a:lnTo>
                    <a:pt x="218" y="230"/>
                  </a:lnTo>
                  <a:lnTo>
                    <a:pt x="216" y="226"/>
                  </a:lnTo>
                  <a:lnTo>
                    <a:pt x="213" y="224"/>
                  </a:lnTo>
                  <a:lnTo>
                    <a:pt x="209" y="224"/>
                  </a:lnTo>
                  <a:lnTo>
                    <a:pt x="205" y="225"/>
                  </a:lnTo>
                  <a:lnTo>
                    <a:pt x="202" y="228"/>
                  </a:lnTo>
                  <a:lnTo>
                    <a:pt x="200" y="229"/>
                  </a:lnTo>
                  <a:lnTo>
                    <a:pt x="198" y="227"/>
                  </a:lnTo>
                  <a:lnTo>
                    <a:pt x="193" y="220"/>
                  </a:lnTo>
                  <a:lnTo>
                    <a:pt x="192" y="216"/>
                  </a:lnTo>
                  <a:lnTo>
                    <a:pt x="192" y="214"/>
                  </a:lnTo>
                  <a:lnTo>
                    <a:pt x="195" y="213"/>
                  </a:lnTo>
                  <a:lnTo>
                    <a:pt x="196" y="211"/>
                  </a:lnTo>
                  <a:lnTo>
                    <a:pt x="196" y="210"/>
                  </a:lnTo>
                  <a:lnTo>
                    <a:pt x="193" y="209"/>
                  </a:lnTo>
                  <a:lnTo>
                    <a:pt x="190" y="208"/>
                  </a:lnTo>
                  <a:lnTo>
                    <a:pt x="192" y="204"/>
                  </a:lnTo>
                  <a:lnTo>
                    <a:pt x="200" y="195"/>
                  </a:lnTo>
                  <a:lnTo>
                    <a:pt x="203" y="192"/>
                  </a:lnTo>
                  <a:lnTo>
                    <a:pt x="202" y="190"/>
                  </a:lnTo>
                  <a:lnTo>
                    <a:pt x="200" y="188"/>
                  </a:lnTo>
                  <a:lnTo>
                    <a:pt x="200" y="183"/>
                  </a:lnTo>
                  <a:lnTo>
                    <a:pt x="205" y="178"/>
                  </a:lnTo>
                  <a:lnTo>
                    <a:pt x="206" y="175"/>
                  </a:lnTo>
                  <a:lnTo>
                    <a:pt x="209" y="176"/>
                  </a:lnTo>
                  <a:lnTo>
                    <a:pt x="210" y="177"/>
                  </a:lnTo>
                  <a:lnTo>
                    <a:pt x="213" y="177"/>
                  </a:lnTo>
                  <a:lnTo>
                    <a:pt x="215" y="176"/>
                  </a:lnTo>
                  <a:lnTo>
                    <a:pt x="218" y="174"/>
                  </a:lnTo>
                  <a:lnTo>
                    <a:pt x="221" y="172"/>
                  </a:lnTo>
                  <a:lnTo>
                    <a:pt x="219" y="170"/>
                  </a:lnTo>
                  <a:lnTo>
                    <a:pt x="215" y="168"/>
                  </a:lnTo>
                  <a:lnTo>
                    <a:pt x="213" y="167"/>
                  </a:lnTo>
                  <a:lnTo>
                    <a:pt x="219" y="160"/>
                  </a:lnTo>
                  <a:lnTo>
                    <a:pt x="225" y="156"/>
                  </a:lnTo>
                  <a:lnTo>
                    <a:pt x="229" y="148"/>
                  </a:lnTo>
                  <a:lnTo>
                    <a:pt x="235" y="137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1" y="133"/>
                  </a:lnTo>
                  <a:lnTo>
                    <a:pt x="239" y="135"/>
                  </a:lnTo>
                  <a:lnTo>
                    <a:pt x="238" y="139"/>
                  </a:lnTo>
                  <a:lnTo>
                    <a:pt x="236" y="143"/>
                  </a:lnTo>
                  <a:lnTo>
                    <a:pt x="235" y="146"/>
                  </a:lnTo>
                  <a:lnTo>
                    <a:pt x="234" y="149"/>
                  </a:lnTo>
                  <a:lnTo>
                    <a:pt x="236" y="150"/>
                  </a:lnTo>
                  <a:lnTo>
                    <a:pt x="238" y="149"/>
                  </a:lnTo>
                  <a:lnTo>
                    <a:pt x="242" y="138"/>
                  </a:lnTo>
                  <a:lnTo>
                    <a:pt x="245" y="133"/>
                  </a:lnTo>
                  <a:lnTo>
                    <a:pt x="245" y="130"/>
                  </a:lnTo>
                  <a:lnTo>
                    <a:pt x="241" y="128"/>
                  </a:lnTo>
                  <a:lnTo>
                    <a:pt x="239" y="126"/>
                  </a:lnTo>
                  <a:lnTo>
                    <a:pt x="241" y="123"/>
                  </a:lnTo>
                  <a:lnTo>
                    <a:pt x="244" y="122"/>
                  </a:lnTo>
                  <a:lnTo>
                    <a:pt x="246" y="119"/>
                  </a:lnTo>
                  <a:lnTo>
                    <a:pt x="251" y="112"/>
                  </a:lnTo>
                  <a:lnTo>
                    <a:pt x="257" y="103"/>
                  </a:lnTo>
                  <a:lnTo>
                    <a:pt x="262" y="95"/>
                  </a:lnTo>
                  <a:lnTo>
                    <a:pt x="264" y="94"/>
                  </a:lnTo>
                  <a:lnTo>
                    <a:pt x="265" y="95"/>
                  </a:lnTo>
                  <a:lnTo>
                    <a:pt x="264" y="101"/>
                  </a:lnTo>
                  <a:lnTo>
                    <a:pt x="265" y="105"/>
                  </a:lnTo>
                  <a:lnTo>
                    <a:pt x="272" y="108"/>
                  </a:lnTo>
                  <a:lnTo>
                    <a:pt x="274" y="105"/>
                  </a:lnTo>
                  <a:lnTo>
                    <a:pt x="277" y="102"/>
                  </a:lnTo>
                  <a:lnTo>
                    <a:pt x="277" y="99"/>
                  </a:lnTo>
                  <a:lnTo>
                    <a:pt x="274" y="98"/>
                  </a:lnTo>
                  <a:lnTo>
                    <a:pt x="271" y="97"/>
                  </a:lnTo>
                  <a:lnTo>
                    <a:pt x="272" y="95"/>
                  </a:lnTo>
                  <a:lnTo>
                    <a:pt x="271" y="92"/>
                  </a:lnTo>
                  <a:lnTo>
                    <a:pt x="271" y="88"/>
                  </a:lnTo>
                  <a:lnTo>
                    <a:pt x="275" y="84"/>
                  </a:lnTo>
                  <a:lnTo>
                    <a:pt x="282" y="78"/>
                  </a:lnTo>
                  <a:lnTo>
                    <a:pt x="285" y="77"/>
                  </a:lnTo>
                  <a:lnTo>
                    <a:pt x="287" y="78"/>
                  </a:lnTo>
                  <a:lnTo>
                    <a:pt x="285" y="79"/>
                  </a:lnTo>
                  <a:lnTo>
                    <a:pt x="284" y="81"/>
                  </a:lnTo>
                  <a:lnTo>
                    <a:pt x="280" y="83"/>
                  </a:lnTo>
                  <a:lnTo>
                    <a:pt x="280" y="85"/>
                  </a:lnTo>
                  <a:lnTo>
                    <a:pt x="281" y="85"/>
                  </a:lnTo>
                  <a:lnTo>
                    <a:pt x="284" y="83"/>
                  </a:lnTo>
                  <a:lnTo>
                    <a:pt x="287" y="80"/>
                  </a:lnTo>
                  <a:lnTo>
                    <a:pt x="288" y="77"/>
                  </a:lnTo>
                  <a:lnTo>
                    <a:pt x="291" y="74"/>
                  </a:lnTo>
                  <a:lnTo>
                    <a:pt x="293" y="74"/>
                  </a:lnTo>
                  <a:lnTo>
                    <a:pt x="294" y="75"/>
                  </a:lnTo>
                  <a:lnTo>
                    <a:pt x="294" y="78"/>
                  </a:lnTo>
                  <a:lnTo>
                    <a:pt x="295" y="80"/>
                  </a:lnTo>
                  <a:lnTo>
                    <a:pt x="297" y="82"/>
                  </a:lnTo>
                  <a:lnTo>
                    <a:pt x="298" y="72"/>
                  </a:lnTo>
                  <a:lnTo>
                    <a:pt x="297" y="71"/>
                  </a:lnTo>
                  <a:lnTo>
                    <a:pt x="301" y="65"/>
                  </a:lnTo>
                  <a:lnTo>
                    <a:pt x="313" y="53"/>
                  </a:lnTo>
                  <a:lnTo>
                    <a:pt x="326" y="40"/>
                  </a:lnTo>
                  <a:lnTo>
                    <a:pt x="336" y="31"/>
                  </a:lnTo>
                  <a:lnTo>
                    <a:pt x="342" y="28"/>
                  </a:lnTo>
                  <a:lnTo>
                    <a:pt x="347" y="29"/>
                  </a:lnTo>
                  <a:lnTo>
                    <a:pt x="353" y="32"/>
                  </a:lnTo>
                  <a:lnTo>
                    <a:pt x="354" y="39"/>
                  </a:lnTo>
                  <a:lnTo>
                    <a:pt x="357" y="42"/>
                  </a:lnTo>
                  <a:lnTo>
                    <a:pt x="362" y="43"/>
                  </a:lnTo>
                  <a:lnTo>
                    <a:pt x="366" y="43"/>
                  </a:lnTo>
                  <a:lnTo>
                    <a:pt x="360" y="28"/>
                  </a:lnTo>
                  <a:lnTo>
                    <a:pt x="363" y="24"/>
                  </a:lnTo>
                  <a:lnTo>
                    <a:pt x="369" y="22"/>
                  </a:lnTo>
                  <a:lnTo>
                    <a:pt x="380" y="18"/>
                  </a:lnTo>
                  <a:lnTo>
                    <a:pt x="398" y="13"/>
                  </a:lnTo>
                  <a:lnTo>
                    <a:pt x="406" y="10"/>
                  </a:lnTo>
                  <a:lnTo>
                    <a:pt x="416" y="7"/>
                  </a:lnTo>
                  <a:lnTo>
                    <a:pt x="429" y="11"/>
                  </a:lnTo>
                  <a:lnTo>
                    <a:pt x="441" y="6"/>
                  </a:lnTo>
                  <a:lnTo>
                    <a:pt x="452" y="6"/>
                  </a:lnTo>
                  <a:lnTo>
                    <a:pt x="452" y="9"/>
                  </a:lnTo>
                  <a:lnTo>
                    <a:pt x="454" y="15"/>
                  </a:lnTo>
                  <a:lnTo>
                    <a:pt x="454" y="23"/>
                  </a:lnTo>
                  <a:lnTo>
                    <a:pt x="457" y="25"/>
                  </a:lnTo>
                  <a:lnTo>
                    <a:pt x="464" y="30"/>
                  </a:lnTo>
                  <a:lnTo>
                    <a:pt x="471" y="34"/>
                  </a:lnTo>
                  <a:lnTo>
                    <a:pt x="478" y="37"/>
                  </a:lnTo>
                  <a:lnTo>
                    <a:pt x="483" y="36"/>
                  </a:lnTo>
                  <a:lnTo>
                    <a:pt x="486" y="35"/>
                  </a:lnTo>
                  <a:lnTo>
                    <a:pt x="480" y="25"/>
                  </a:lnTo>
                  <a:lnTo>
                    <a:pt x="481" y="17"/>
                  </a:lnTo>
                  <a:lnTo>
                    <a:pt x="477" y="13"/>
                  </a:lnTo>
                  <a:lnTo>
                    <a:pt x="474" y="10"/>
                  </a:lnTo>
                  <a:lnTo>
                    <a:pt x="473" y="7"/>
                  </a:lnTo>
                  <a:lnTo>
                    <a:pt x="474" y="5"/>
                  </a:lnTo>
                  <a:lnTo>
                    <a:pt x="497" y="0"/>
                  </a:lnTo>
                  <a:lnTo>
                    <a:pt x="513" y="0"/>
                  </a:lnTo>
                  <a:lnTo>
                    <a:pt x="520" y="3"/>
                  </a:lnTo>
                  <a:lnTo>
                    <a:pt x="522" y="6"/>
                  </a:lnTo>
                  <a:lnTo>
                    <a:pt x="517" y="10"/>
                  </a:lnTo>
                  <a:lnTo>
                    <a:pt x="516" y="14"/>
                  </a:lnTo>
                  <a:lnTo>
                    <a:pt x="519" y="16"/>
                  </a:lnTo>
                  <a:lnTo>
                    <a:pt x="527" y="16"/>
                  </a:lnTo>
                  <a:lnTo>
                    <a:pt x="539" y="12"/>
                  </a:lnTo>
                  <a:lnTo>
                    <a:pt x="545" y="13"/>
                  </a:lnTo>
                  <a:lnTo>
                    <a:pt x="550" y="17"/>
                  </a:lnTo>
                  <a:lnTo>
                    <a:pt x="553" y="22"/>
                  </a:lnTo>
                  <a:lnTo>
                    <a:pt x="559" y="25"/>
                  </a:lnTo>
                  <a:lnTo>
                    <a:pt x="562" y="29"/>
                  </a:lnTo>
                  <a:lnTo>
                    <a:pt x="566" y="33"/>
                  </a:lnTo>
                  <a:lnTo>
                    <a:pt x="568" y="34"/>
                  </a:lnTo>
                  <a:lnTo>
                    <a:pt x="572" y="34"/>
                  </a:lnTo>
                  <a:lnTo>
                    <a:pt x="573" y="32"/>
                  </a:lnTo>
                  <a:lnTo>
                    <a:pt x="571" y="29"/>
                  </a:lnTo>
                  <a:lnTo>
                    <a:pt x="571" y="25"/>
                  </a:lnTo>
                  <a:lnTo>
                    <a:pt x="573" y="19"/>
                  </a:lnTo>
                  <a:lnTo>
                    <a:pt x="576" y="13"/>
                  </a:lnTo>
                  <a:lnTo>
                    <a:pt x="581" y="10"/>
                  </a:lnTo>
                  <a:lnTo>
                    <a:pt x="582" y="8"/>
                  </a:lnTo>
                  <a:lnTo>
                    <a:pt x="585" y="7"/>
                  </a:lnTo>
                  <a:lnTo>
                    <a:pt x="588" y="7"/>
                  </a:lnTo>
                  <a:lnTo>
                    <a:pt x="588" y="8"/>
                  </a:lnTo>
                  <a:lnTo>
                    <a:pt x="586" y="9"/>
                  </a:lnTo>
                  <a:lnTo>
                    <a:pt x="585" y="10"/>
                  </a:lnTo>
                  <a:lnTo>
                    <a:pt x="585" y="12"/>
                  </a:lnTo>
                  <a:lnTo>
                    <a:pt x="589" y="12"/>
                  </a:lnTo>
                  <a:lnTo>
                    <a:pt x="591" y="11"/>
                  </a:lnTo>
                  <a:lnTo>
                    <a:pt x="595" y="10"/>
                  </a:lnTo>
                  <a:lnTo>
                    <a:pt x="599" y="6"/>
                  </a:lnTo>
                  <a:lnTo>
                    <a:pt x="608" y="3"/>
                  </a:lnTo>
                  <a:lnTo>
                    <a:pt x="617" y="0"/>
                  </a:lnTo>
                  <a:lnTo>
                    <a:pt x="621" y="3"/>
                  </a:lnTo>
                  <a:lnTo>
                    <a:pt x="621" y="8"/>
                  </a:lnTo>
                  <a:lnTo>
                    <a:pt x="622" y="11"/>
                  </a:lnTo>
                  <a:lnTo>
                    <a:pt x="627" y="12"/>
                  </a:lnTo>
                  <a:lnTo>
                    <a:pt x="634" y="13"/>
                  </a:lnTo>
                  <a:lnTo>
                    <a:pt x="638" y="14"/>
                  </a:lnTo>
                  <a:lnTo>
                    <a:pt x="641" y="12"/>
                  </a:lnTo>
                  <a:lnTo>
                    <a:pt x="641" y="11"/>
                  </a:lnTo>
                  <a:lnTo>
                    <a:pt x="643" y="7"/>
                  </a:lnTo>
                  <a:lnTo>
                    <a:pt x="647" y="6"/>
                  </a:lnTo>
                  <a:lnTo>
                    <a:pt x="653" y="4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92" name="Freeform 132"/>
            <p:cNvSpPr>
              <a:spLocks/>
            </p:cNvSpPr>
            <p:nvPr/>
          </p:nvSpPr>
          <p:spPr bwMode="auto">
            <a:xfrm rot="20861999">
              <a:off x="92198" y="1253848"/>
              <a:ext cx="482664" cy="815043"/>
            </a:xfrm>
            <a:custGeom>
              <a:avLst/>
              <a:gdLst>
                <a:gd name="T0" fmla="*/ 36674778 w 168"/>
                <a:gd name="T1" fmla="*/ 1186394 h 289"/>
                <a:gd name="T2" fmla="*/ 32199541 w 168"/>
                <a:gd name="T3" fmla="*/ 2295275 h 289"/>
                <a:gd name="T4" fmla="*/ 28531223 w 168"/>
                <a:gd name="T5" fmla="*/ 4801659 h 289"/>
                <a:gd name="T6" fmla="*/ 24275708 w 168"/>
                <a:gd name="T7" fmla="*/ 5776623 h 289"/>
                <a:gd name="T8" fmla="*/ 21065087 w 168"/>
                <a:gd name="T9" fmla="*/ 9585754 h 289"/>
                <a:gd name="T10" fmla="*/ 19830634 w 168"/>
                <a:gd name="T11" fmla="*/ 12969351 h 289"/>
                <a:gd name="T12" fmla="*/ 19218008 w 168"/>
                <a:gd name="T13" fmla="*/ 16530050 h 289"/>
                <a:gd name="T14" fmla="*/ 15878788 w 168"/>
                <a:gd name="T15" fmla="*/ 19621918 h 289"/>
                <a:gd name="T16" fmla="*/ 11290390 w 168"/>
                <a:gd name="T17" fmla="*/ 22586934 h 289"/>
                <a:gd name="T18" fmla="*/ 8837686 w 168"/>
                <a:gd name="T19" fmla="*/ 26237441 h 289"/>
                <a:gd name="T20" fmla="*/ 7090565 w 168"/>
                <a:gd name="T21" fmla="*/ 29207051 h 289"/>
                <a:gd name="T22" fmla="*/ 7090565 w 168"/>
                <a:gd name="T23" fmla="*/ 32865015 h 289"/>
                <a:gd name="T24" fmla="*/ 9401035 w 168"/>
                <a:gd name="T25" fmla="*/ 35853092 h 289"/>
                <a:gd name="T26" fmla="*/ 7090565 w 168"/>
                <a:gd name="T27" fmla="*/ 39178600 h 289"/>
                <a:gd name="T28" fmla="*/ 5107300 w 168"/>
                <a:gd name="T29" fmla="*/ 42442435 h 289"/>
                <a:gd name="T30" fmla="*/ 5107300 w 168"/>
                <a:gd name="T31" fmla="*/ 45855119 h 289"/>
                <a:gd name="T32" fmla="*/ 7996972 w 168"/>
                <a:gd name="T33" fmla="*/ 49189155 h 289"/>
                <a:gd name="T34" fmla="*/ 8837686 w 168"/>
                <a:gd name="T35" fmla="*/ 52340011 h 289"/>
                <a:gd name="T36" fmla="*/ 7996972 w 168"/>
                <a:gd name="T37" fmla="*/ 56076218 h 289"/>
                <a:gd name="T38" fmla="*/ 6875781 w 168"/>
                <a:gd name="T39" fmla="*/ 59371249 h 289"/>
                <a:gd name="T40" fmla="*/ 7090565 w 168"/>
                <a:gd name="T41" fmla="*/ 63086489 h 289"/>
                <a:gd name="T42" fmla="*/ 5107300 w 168"/>
                <a:gd name="T43" fmla="*/ 65448301 h 289"/>
                <a:gd name="T44" fmla="*/ 3000007 w 168"/>
                <a:gd name="T45" fmla="*/ 68955079 h 289"/>
                <a:gd name="T46" fmla="*/ 979221 w 168"/>
                <a:gd name="T47" fmla="*/ 72544289 h 289"/>
                <a:gd name="T48" fmla="*/ 0 w 168"/>
                <a:gd name="T49" fmla="*/ 75702829 h 289"/>
                <a:gd name="T50" fmla="*/ 1593526 w 168"/>
                <a:gd name="T51" fmla="*/ 79388262 h 289"/>
                <a:gd name="T52" fmla="*/ 4357151 w 168"/>
                <a:gd name="T53" fmla="*/ 81106730 h 289"/>
                <a:gd name="T54" fmla="*/ 8837686 w 168"/>
                <a:gd name="T55" fmla="*/ 81106730 h 289"/>
                <a:gd name="T56" fmla="*/ 13348846 w 168"/>
                <a:gd name="T57" fmla="*/ 79388262 h 289"/>
                <a:gd name="T58" fmla="*/ 14503837 w 168"/>
                <a:gd name="T59" fmla="*/ 75702829 h 289"/>
                <a:gd name="T60" fmla="*/ 15647058 w 168"/>
                <a:gd name="T61" fmla="*/ 72544289 h 289"/>
                <a:gd name="T62" fmla="*/ 15647058 w 168"/>
                <a:gd name="T63" fmla="*/ 68955079 h 289"/>
                <a:gd name="T64" fmla="*/ 16397939 w 168"/>
                <a:gd name="T65" fmla="*/ 65448301 h 289"/>
                <a:gd name="T66" fmla="*/ 19830634 w 168"/>
                <a:gd name="T67" fmla="*/ 63086489 h 289"/>
                <a:gd name="T68" fmla="*/ 23378230 w 168"/>
                <a:gd name="T69" fmla="*/ 59371249 h 289"/>
                <a:gd name="T70" fmla="*/ 25718439 w 168"/>
                <a:gd name="T71" fmla="*/ 56076218 h 289"/>
                <a:gd name="T72" fmla="*/ 26237438 w 168"/>
                <a:gd name="T73" fmla="*/ 52340011 h 289"/>
                <a:gd name="T74" fmla="*/ 28531223 w 168"/>
                <a:gd name="T75" fmla="*/ 49189155 h 289"/>
                <a:gd name="T76" fmla="*/ 31550223 w 168"/>
                <a:gd name="T77" fmla="*/ 45855119 h 289"/>
                <a:gd name="T78" fmla="*/ 33680156 w 168"/>
                <a:gd name="T79" fmla="*/ 43617232 h 289"/>
                <a:gd name="T80" fmla="*/ 32199541 w 168"/>
                <a:gd name="T81" fmla="*/ 40448509 h 289"/>
                <a:gd name="T82" fmla="*/ 32199541 w 168"/>
                <a:gd name="T83" fmla="*/ 36723480 h 289"/>
                <a:gd name="T84" fmla="*/ 35583379 w 168"/>
                <a:gd name="T85" fmla="*/ 34008778 h 289"/>
                <a:gd name="T86" fmla="*/ 37352959 w 168"/>
                <a:gd name="T87" fmla="*/ 30393649 h 289"/>
                <a:gd name="T88" fmla="*/ 36674778 w 168"/>
                <a:gd name="T89" fmla="*/ 27131550 h 289"/>
                <a:gd name="T90" fmla="*/ 33954087 w 168"/>
                <a:gd name="T91" fmla="*/ 24104115 h 289"/>
                <a:gd name="T92" fmla="*/ 33006042 w 168"/>
                <a:gd name="T93" fmla="*/ 21013797 h 289"/>
                <a:gd name="T94" fmla="*/ 37352959 w 168"/>
                <a:gd name="T95" fmla="*/ 22586934 h 289"/>
                <a:gd name="T96" fmla="*/ 38106733 w 168"/>
                <a:gd name="T97" fmla="*/ 19139434 h 289"/>
                <a:gd name="T98" fmla="*/ 35056199 w 168"/>
                <a:gd name="T99" fmla="*/ 16530050 h 289"/>
                <a:gd name="T100" fmla="*/ 35583379 w 168"/>
                <a:gd name="T101" fmla="*/ 12969351 h 289"/>
                <a:gd name="T102" fmla="*/ 40061683 w 168"/>
                <a:gd name="T103" fmla="*/ 11849277 h 289"/>
                <a:gd name="T104" fmla="*/ 44434859 w 168"/>
                <a:gd name="T105" fmla="*/ 11239743 h 289"/>
                <a:gd name="T106" fmla="*/ 48916382 w 168"/>
                <a:gd name="T107" fmla="*/ 11239743 h 289"/>
                <a:gd name="T108" fmla="*/ 53265715 w 168"/>
                <a:gd name="T109" fmla="*/ 11239743 h 289"/>
                <a:gd name="T110" fmla="*/ 51525415 w 168"/>
                <a:gd name="T111" fmla="*/ 8355111 h 289"/>
                <a:gd name="T112" fmla="*/ 47313035 w 168"/>
                <a:gd name="T113" fmla="*/ 6890757 h 289"/>
                <a:gd name="T114" fmla="*/ 44434859 w 168"/>
                <a:gd name="T115" fmla="*/ 5161122 h 289"/>
                <a:gd name="T116" fmla="*/ 42373478 w 168"/>
                <a:gd name="T117" fmla="*/ 1715961 h 289"/>
                <a:gd name="T118" fmla="*/ 38106733 w 168"/>
                <a:gd name="T119" fmla="*/ 0 h 28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68"/>
                <a:gd name="T181" fmla="*/ 0 h 289"/>
                <a:gd name="T182" fmla="*/ 168 w 168"/>
                <a:gd name="T183" fmla="*/ 289 h 28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68" h="289">
                  <a:moveTo>
                    <a:pt x="108" y="6"/>
                  </a:moveTo>
                  <a:lnTo>
                    <a:pt x="113" y="4"/>
                  </a:lnTo>
                  <a:lnTo>
                    <a:pt x="105" y="8"/>
                  </a:lnTo>
                  <a:lnTo>
                    <a:pt x="99" y="8"/>
                  </a:lnTo>
                  <a:lnTo>
                    <a:pt x="95" y="14"/>
                  </a:lnTo>
                  <a:lnTo>
                    <a:pt x="88" y="17"/>
                  </a:lnTo>
                  <a:lnTo>
                    <a:pt x="81" y="18"/>
                  </a:lnTo>
                  <a:lnTo>
                    <a:pt x="75" y="21"/>
                  </a:lnTo>
                  <a:lnTo>
                    <a:pt x="70" y="28"/>
                  </a:lnTo>
                  <a:lnTo>
                    <a:pt x="65" y="34"/>
                  </a:lnTo>
                  <a:lnTo>
                    <a:pt x="63" y="40"/>
                  </a:lnTo>
                  <a:lnTo>
                    <a:pt x="61" y="46"/>
                  </a:lnTo>
                  <a:lnTo>
                    <a:pt x="61" y="52"/>
                  </a:lnTo>
                  <a:lnTo>
                    <a:pt x="59" y="59"/>
                  </a:lnTo>
                  <a:lnTo>
                    <a:pt x="57" y="64"/>
                  </a:lnTo>
                  <a:lnTo>
                    <a:pt x="49" y="70"/>
                  </a:lnTo>
                  <a:lnTo>
                    <a:pt x="43" y="76"/>
                  </a:lnTo>
                  <a:lnTo>
                    <a:pt x="35" y="80"/>
                  </a:lnTo>
                  <a:lnTo>
                    <a:pt x="32" y="86"/>
                  </a:lnTo>
                  <a:lnTo>
                    <a:pt x="27" y="93"/>
                  </a:lnTo>
                  <a:lnTo>
                    <a:pt x="22" y="99"/>
                  </a:lnTo>
                  <a:lnTo>
                    <a:pt x="22" y="104"/>
                  </a:lnTo>
                  <a:lnTo>
                    <a:pt x="22" y="110"/>
                  </a:lnTo>
                  <a:lnTo>
                    <a:pt x="22" y="117"/>
                  </a:lnTo>
                  <a:lnTo>
                    <a:pt x="29" y="121"/>
                  </a:lnTo>
                  <a:lnTo>
                    <a:pt x="29" y="127"/>
                  </a:lnTo>
                  <a:lnTo>
                    <a:pt x="25" y="133"/>
                  </a:lnTo>
                  <a:lnTo>
                    <a:pt x="22" y="139"/>
                  </a:lnTo>
                  <a:lnTo>
                    <a:pt x="21" y="144"/>
                  </a:lnTo>
                  <a:lnTo>
                    <a:pt x="16" y="151"/>
                  </a:lnTo>
                  <a:lnTo>
                    <a:pt x="13" y="157"/>
                  </a:lnTo>
                  <a:lnTo>
                    <a:pt x="16" y="163"/>
                  </a:lnTo>
                  <a:lnTo>
                    <a:pt x="21" y="169"/>
                  </a:lnTo>
                  <a:lnTo>
                    <a:pt x="25" y="175"/>
                  </a:lnTo>
                  <a:lnTo>
                    <a:pt x="27" y="182"/>
                  </a:lnTo>
                  <a:lnTo>
                    <a:pt x="27" y="186"/>
                  </a:lnTo>
                  <a:lnTo>
                    <a:pt x="27" y="193"/>
                  </a:lnTo>
                  <a:lnTo>
                    <a:pt x="25" y="199"/>
                  </a:lnTo>
                  <a:lnTo>
                    <a:pt x="21" y="205"/>
                  </a:lnTo>
                  <a:lnTo>
                    <a:pt x="21" y="211"/>
                  </a:lnTo>
                  <a:lnTo>
                    <a:pt x="21" y="217"/>
                  </a:lnTo>
                  <a:lnTo>
                    <a:pt x="22" y="224"/>
                  </a:lnTo>
                  <a:lnTo>
                    <a:pt x="22" y="229"/>
                  </a:lnTo>
                  <a:lnTo>
                    <a:pt x="16" y="233"/>
                  </a:lnTo>
                  <a:lnTo>
                    <a:pt x="13" y="240"/>
                  </a:lnTo>
                  <a:lnTo>
                    <a:pt x="9" y="245"/>
                  </a:lnTo>
                  <a:lnTo>
                    <a:pt x="7" y="252"/>
                  </a:lnTo>
                  <a:lnTo>
                    <a:pt x="3" y="258"/>
                  </a:lnTo>
                  <a:lnTo>
                    <a:pt x="3" y="264"/>
                  </a:lnTo>
                  <a:lnTo>
                    <a:pt x="0" y="269"/>
                  </a:lnTo>
                  <a:lnTo>
                    <a:pt x="3" y="275"/>
                  </a:lnTo>
                  <a:lnTo>
                    <a:pt x="5" y="282"/>
                  </a:lnTo>
                  <a:lnTo>
                    <a:pt x="7" y="288"/>
                  </a:lnTo>
                  <a:lnTo>
                    <a:pt x="13" y="288"/>
                  </a:lnTo>
                  <a:lnTo>
                    <a:pt x="21" y="288"/>
                  </a:lnTo>
                  <a:lnTo>
                    <a:pt x="27" y="288"/>
                  </a:lnTo>
                  <a:lnTo>
                    <a:pt x="34" y="286"/>
                  </a:lnTo>
                  <a:lnTo>
                    <a:pt x="41" y="282"/>
                  </a:lnTo>
                  <a:lnTo>
                    <a:pt x="43" y="275"/>
                  </a:lnTo>
                  <a:lnTo>
                    <a:pt x="45" y="269"/>
                  </a:lnTo>
                  <a:lnTo>
                    <a:pt x="48" y="264"/>
                  </a:lnTo>
                  <a:lnTo>
                    <a:pt x="48" y="258"/>
                  </a:lnTo>
                  <a:lnTo>
                    <a:pt x="48" y="252"/>
                  </a:lnTo>
                  <a:lnTo>
                    <a:pt x="48" y="245"/>
                  </a:lnTo>
                  <a:lnTo>
                    <a:pt x="49" y="240"/>
                  </a:lnTo>
                  <a:lnTo>
                    <a:pt x="51" y="233"/>
                  </a:lnTo>
                  <a:lnTo>
                    <a:pt x="59" y="229"/>
                  </a:lnTo>
                  <a:lnTo>
                    <a:pt x="61" y="224"/>
                  </a:lnTo>
                  <a:lnTo>
                    <a:pt x="67" y="217"/>
                  </a:lnTo>
                  <a:lnTo>
                    <a:pt x="72" y="211"/>
                  </a:lnTo>
                  <a:lnTo>
                    <a:pt x="76" y="205"/>
                  </a:lnTo>
                  <a:lnTo>
                    <a:pt x="79" y="199"/>
                  </a:lnTo>
                  <a:lnTo>
                    <a:pt x="79" y="193"/>
                  </a:lnTo>
                  <a:lnTo>
                    <a:pt x="81" y="186"/>
                  </a:lnTo>
                  <a:lnTo>
                    <a:pt x="83" y="182"/>
                  </a:lnTo>
                  <a:lnTo>
                    <a:pt x="88" y="175"/>
                  </a:lnTo>
                  <a:lnTo>
                    <a:pt x="91" y="169"/>
                  </a:lnTo>
                  <a:lnTo>
                    <a:pt x="97" y="163"/>
                  </a:lnTo>
                  <a:lnTo>
                    <a:pt x="104" y="161"/>
                  </a:lnTo>
                  <a:lnTo>
                    <a:pt x="104" y="155"/>
                  </a:lnTo>
                  <a:lnTo>
                    <a:pt x="105" y="148"/>
                  </a:lnTo>
                  <a:lnTo>
                    <a:pt x="99" y="144"/>
                  </a:lnTo>
                  <a:lnTo>
                    <a:pt x="99" y="137"/>
                  </a:lnTo>
                  <a:lnTo>
                    <a:pt x="99" y="131"/>
                  </a:lnTo>
                  <a:lnTo>
                    <a:pt x="104" y="125"/>
                  </a:lnTo>
                  <a:lnTo>
                    <a:pt x="110" y="121"/>
                  </a:lnTo>
                  <a:lnTo>
                    <a:pt x="113" y="114"/>
                  </a:lnTo>
                  <a:lnTo>
                    <a:pt x="115" y="108"/>
                  </a:lnTo>
                  <a:lnTo>
                    <a:pt x="113" y="103"/>
                  </a:lnTo>
                  <a:lnTo>
                    <a:pt x="113" y="97"/>
                  </a:lnTo>
                  <a:lnTo>
                    <a:pt x="113" y="90"/>
                  </a:lnTo>
                  <a:lnTo>
                    <a:pt x="105" y="86"/>
                  </a:lnTo>
                  <a:lnTo>
                    <a:pt x="104" y="80"/>
                  </a:lnTo>
                  <a:lnTo>
                    <a:pt x="102" y="75"/>
                  </a:lnTo>
                  <a:lnTo>
                    <a:pt x="108" y="76"/>
                  </a:lnTo>
                  <a:lnTo>
                    <a:pt x="115" y="80"/>
                  </a:lnTo>
                  <a:lnTo>
                    <a:pt x="119" y="75"/>
                  </a:lnTo>
                  <a:lnTo>
                    <a:pt x="118" y="68"/>
                  </a:lnTo>
                  <a:lnTo>
                    <a:pt x="110" y="64"/>
                  </a:lnTo>
                  <a:lnTo>
                    <a:pt x="108" y="59"/>
                  </a:lnTo>
                  <a:lnTo>
                    <a:pt x="108" y="52"/>
                  </a:lnTo>
                  <a:lnTo>
                    <a:pt x="110" y="46"/>
                  </a:lnTo>
                  <a:lnTo>
                    <a:pt x="118" y="42"/>
                  </a:lnTo>
                  <a:lnTo>
                    <a:pt x="124" y="42"/>
                  </a:lnTo>
                  <a:lnTo>
                    <a:pt x="131" y="44"/>
                  </a:lnTo>
                  <a:lnTo>
                    <a:pt x="137" y="40"/>
                  </a:lnTo>
                  <a:lnTo>
                    <a:pt x="145" y="40"/>
                  </a:lnTo>
                  <a:lnTo>
                    <a:pt x="151" y="40"/>
                  </a:lnTo>
                  <a:lnTo>
                    <a:pt x="158" y="40"/>
                  </a:lnTo>
                  <a:lnTo>
                    <a:pt x="164" y="40"/>
                  </a:lnTo>
                  <a:lnTo>
                    <a:pt x="167" y="34"/>
                  </a:lnTo>
                  <a:lnTo>
                    <a:pt x="159" y="30"/>
                  </a:lnTo>
                  <a:lnTo>
                    <a:pt x="153" y="25"/>
                  </a:lnTo>
                  <a:lnTo>
                    <a:pt x="146" y="24"/>
                  </a:lnTo>
                  <a:lnTo>
                    <a:pt x="140" y="24"/>
                  </a:lnTo>
                  <a:lnTo>
                    <a:pt x="137" y="18"/>
                  </a:lnTo>
                  <a:lnTo>
                    <a:pt x="135" y="13"/>
                  </a:lnTo>
                  <a:lnTo>
                    <a:pt x="131" y="6"/>
                  </a:lnTo>
                  <a:lnTo>
                    <a:pt x="124" y="2"/>
                  </a:lnTo>
                  <a:lnTo>
                    <a:pt x="118" y="0"/>
                  </a:lnTo>
                  <a:lnTo>
                    <a:pt x="108" y="6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kern="0" dirty="0">
                <a:solidFill>
                  <a:sysClr val="windowText" lastClr="000000"/>
                </a:solidFill>
                <a:latin typeface="Arial"/>
              </a:endParaRPr>
            </a:p>
          </p:txBody>
        </p:sp>
        <p:sp>
          <p:nvSpPr>
            <p:cNvPr id="293" name="Freeform 133"/>
            <p:cNvSpPr>
              <a:spLocks/>
            </p:cNvSpPr>
            <p:nvPr/>
          </p:nvSpPr>
          <p:spPr bwMode="auto">
            <a:xfrm>
              <a:off x="602150" y="1328243"/>
              <a:ext cx="344516" cy="439759"/>
            </a:xfrm>
            <a:custGeom>
              <a:avLst/>
              <a:gdLst>
                <a:gd name="T0" fmla="*/ 1902301 w 136"/>
                <a:gd name="T1" fmla="*/ 0 h 148"/>
                <a:gd name="T2" fmla="*/ 1712493 w 136"/>
                <a:gd name="T3" fmla="*/ 633359191 h 148"/>
                <a:gd name="T4" fmla="*/ 1648670 w 136"/>
                <a:gd name="T5" fmla="*/ 1447598948 h 148"/>
                <a:gd name="T6" fmla="*/ 1648670 w 136"/>
                <a:gd name="T7" fmla="*/ 2147483647 h 148"/>
                <a:gd name="T8" fmla="*/ 1382627 w 136"/>
                <a:gd name="T9" fmla="*/ 2147483647 h 148"/>
                <a:gd name="T10" fmla="*/ 1106445 w 136"/>
                <a:gd name="T11" fmla="*/ 2147483647 h 148"/>
                <a:gd name="T12" fmla="*/ 826794 w 136"/>
                <a:gd name="T13" fmla="*/ 2147483647 h 148"/>
                <a:gd name="T14" fmla="*/ 662940 w 136"/>
                <a:gd name="T15" fmla="*/ 2147483647 h 148"/>
                <a:gd name="T16" fmla="*/ 495384 w 136"/>
                <a:gd name="T17" fmla="*/ 2147483647 h 148"/>
                <a:gd name="T18" fmla="*/ 224339 w 136"/>
                <a:gd name="T19" fmla="*/ 2147483647 h 148"/>
                <a:gd name="T20" fmla="*/ 97528 w 136"/>
                <a:gd name="T21" fmla="*/ 2147483647 h 148"/>
                <a:gd name="T22" fmla="*/ 125268 w 136"/>
                <a:gd name="T23" fmla="*/ 2147483647 h 148"/>
                <a:gd name="T24" fmla="*/ 54458 w 136"/>
                <a:gd name="T25" fmla="*/ 2147483647 h 148"/>
                <a:gd name="T26" fmla="*/ 54458 w 136"/>
                <a:gd name="T27" fmla="*/ 2147483647 h 148"/>
                <a:gd name="T28" fmla="*/ 97528 w 136"/>
                <a:gd name="T29" fmla="*/ 2147483647 h 148"/>
                <a:gd name="T30" fmla="*/ 54458 w 136"/>
                <a:gd name="T31" fmla="*/ 2147483647 h 148"/>
                <a:gd name="T32" fmla="*/ 174660 w 136"/>
                <a:gd name="T33" fmla="*/ 2147483647 h 148"/>
                <a:gd name="T34" fmla="*/ 440215 w 136"/>
                <a:gd name="T35" fmla="*/ 2147483647 h 148"/>
                <a:gd name="T36" fmla="*/ 702198 w 136"/>
                <a:gd name="T37" fmla="*/ 2147483647 h 148"/>
                <a:gd name="T38" fmla="*/ 985045 w 136"/>
                <a:gd name="T39" fmla="*/ 2147483647 h 148"/>
                <a:gd name="T40" fmla="*/ 1197225 w 136"/>
                <a:gd name="T41" fmla="*/ 2147483647 h 148"/>
                <a:gd name="T42" fmla="*/ 1421500 w 136"/>
                <a:gd name="T43" fmla="*/ 2147483647 h 148"/>
                <a:gd name="T44" fmla="*/ 1712493 w 136"/>
                <a:gd name="T45" fmla="*/ 2147483647 h 148"/>
                <a:gd name="T46" fmla="*/ 1950902 w 136"/>
                <a:gd name="T47" fmla="*/ 2147483647 h 148"/>
                <a:gd name="T48" fmla="*/ 2084091 w 136"/>
                <a:gd name="T49" fmla="*/ 2147483647 h 148"/>
                <a:gd name="T50" fmla="*/ 2084091 w 136"/>
                <a:gd name="T51" fmla="*/ 2147483647 h 148"/>
                <a:gd name="T52" fmla="*/ 1981503 w 136"/>
                <a:gd name="T53" fmla="*/ 2147483647 h 148"/>
                <a:gd name="T54" fmla="*/ 2206308 w 136"/>
                <a:gd name="T55" fmla="*/ 2147483647 h 148"/>
                <a:gd name="T56" fmla="*/ 2481319 w 136"/>
                <a:gd name="T57" fmla="*/ 2147483647 h 148"/>
                <a:gd name="T58" fmla="*/ 2651717 w 136"/>
                <a:gd name="T59" fmla="*/ 2147483647 h 148"/>
                <a:gd name="T60" fmla="*/ 2651717 w 136"/>
                <a:gd name="T61" fmla="*/ 2147483647 h 148"/>
                <a:gd name="T62" fmla="*/ 2380873 w 136"/>
                <a:gd name="T63" fmla="*/ 2147483647 h 148"/>
                <a:gd name="T64" fmla="*/ 2178101 w 136"/>
                <a:gd name="T65" fmla="*/ 2147483647 h 148"/>
                <a:gd name="T66" fmla="*/ 2380873 w 136"/>
                <a:gd name="T67" fmla="*/ 2017834677 h 148"/>
                <a:gd name="T68" fmla="*/ 2425963 w 136"/>
                <a:gd name="T69" fmla="*/ 1336644512 h 148"/>
                <a:gd name="T70" fmla="*/ 2178101 w 136"/>
                <a:gd name="T71" fmla="*/ 814763790 h 148"/>
                <a:gd name="T72" fmla="*/ 1950902 w 136"/>
                <a:gd name="T73" fmla="*/ 373454958 h 148"/>
                <a:gd name="T74" fmla="*/ 1902301 w 136"/>
                <a:gd name="T75" fmla="*/ 110007990 h 14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6"/>
                <a:gd name="T115" fmla="*/ 0 h 148"/>
                <a:gd name="T116" fmla="*/ 136 w 136"/>
                <a:gd name="T117" fmla="*/ 148 h 14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6" h="148">
                  <a:moveTo>
                    <a:pt x="95" y="2"/>
                  </a:moveTo>
                  <a:lnTo>
                    <a:pt x="95" y="0"/>
                  </a:lnTo>
                  <a:lnTo>
                    <a:pt x="88" y="4"/>
                  </a:lnTo>
                  <a:lnTo>
                    <a:pt x="85" y="10"/>
                  </a:lnTo>
                  <a:lnTo>
                    <a:pt x="82" y="17"/>
                  </a:lnTo>
                  <a:lnTo>
                    <a:pt x="82" y="23"/>
                  </a:lnTo>
                  <a:lnTo>
                    <a:pt x="82" y="28"/>
                  </a:lnTo>
                  <a:lnTo>
                    <a:pt x="82" y="34"/>
                  </a:lnTo>
                  <a:lnTo>
                    <a:pt x="75" y="38"/>
                  </a:lnTo>
                  <a:lnTo>
                    <a:pt x="69" y="36"/>
                  </a:lnTo>
                  <a:lnTo>
                    <a:pt x="61" y="36"/>
                  </a:lnTo>
                  <a:lnTo>
                    <a:pt x="55" y="34"/>
                  </a:lnTo>
                  <a:lnTo>
                    <a:pt x="49" y="34"/>
                  </a:lnTo>
                  <a:lnTo>
                    <a:pt x="41" y="34"/>
                  </a:lnTo>
                  <a:lnTo>
                    <a:pt x="38" y="40"/>
                  </a:lnTo>
                  <a:lnTo>
                    <a:pt x="33" y="46"/>
                  </a:lnTo>
                  <a:lnTo>
                    <a:pt x="28" y="52"/>
                  </a:lnTo>
                  <a:lnTo>
                    <a:pt x="25" y="58"/>
                  </a:lnTo>
                  <a:lnTo>
                    <a:pt x="17" y="62"/>
                  </a:lnTo>
                  <a:lnTo>
                    <a:pt x="11" y="66"/>
                  </a:lnTo>
                  <a:lnTo>
                    <a:pt x="6" y="73"/>
                  </a:lnTo>
                  <a:lnTo>
                    <a:pt x="5" y="78"/>
                  </a:lnTo>
                  <a:lnTo>
                    <a:pt x="5" y="84"/>
                  </a:lnTo>
                  <a:lnTo>
                    <a:pt x="6" y="90"/>
                  </a:lnTo>
                  <a:lnTo>
                    <a:pt x="6" y="96"/>
                  </a:lnTo>
                  <a:lnTo>
                    <a:pt x="3" y="103"/>
                  </a:lnTo>
                  <a:lnTo>
                    <a:pt x="0" y="109"/>
                  </a:lnTo>
                  <a:lnTo>
                    <a:pt x="3" y="115"/>
                  </a:lnTo>
                  <a:lnTo>
                    <a:pt x="5" y="121"/>
                  </a:lnTo>
                  <a:lnTo>
                    <a:pt x="5" y="126"/>
                  </a:lnTo>
                  <a:lnTo>
                    <a:pt x="3" y="133"/>
                  </a:lnTo>
                  <a:lnTo>
                    <a:pt x="3" y="138"/>
                  </a:lnTo>
                  <a:lnTo>
                    <a:pt x="3" y="145"/>
                  </a:lnTo>
                  <a:lnTo>
                    <a:pt x="9" y="147"/>
                  </a:lnTo>
                  <a:lnTo>
                    <a:pt x="16" y="147"/>
                  </a:lnTo>
                  <a:lnTo>
                    <a:pt x="22" y="143"/>
                  </a:lnTo>
                  <a:lnTo>
                    <a:pt x="28" y="138"/>
                  </a:lnTo>
                  <a:lnTo>
                    <a:pt x="35" y="143"/>
                  </a:lnTo>
                  <a:lnTo>
                    <a:pt x="41" y="145"/>
                  </a:lnTo>
                  <a:lnTo>
                    <a:pt x="49" y="143"/>
                  </a:lnTo>
                  <a:lnTo>
                    <a:pt x="55" y="138"/>
                  </a:lnTo>
                  <a:lnTo>
                    <a:pt x="60" y="133"/>
                  </a:lnTo>
                  <a:lnTo>
                    <a:pt x="64" y="126"/>
                  </a:lnTo>
                  <a:lnTo>
                    <a:pt x="71" y="123"/>
                  </a:lnTo>
                  <a:lnTo>
                    <a:pt x="77" y="123"/>
                  </a:lnTo>
                  <a:lnTo>
                    <a:pt x="85" y="124"/>
                  </a:lnTo>
                  <a:lnTo>
                    <a:pt x="91" y="124"/>
                  </a:lnTo>
                  <a:lnTo>
                    <a:pt x="97" y="126"/>
                  </a:lnTo>
                  <a:lnTo>
                    <a:pt x="104" y="123"/>
                  </a:lnTo>
                  <a:lnTo>
                    <a:pt x="104" y="117"/>
                  </a:lnTo>
                  <a:lnTo>
                    <a:pt x="104" y="111"/>
                  </a:lnTo>
                  <a:lnTo>
                    <a:pt x="104" y="104"/>
                  </a:lnTo>
                  <a:lnTo>
                    <a:pt x="101" y="99"/>
                  </a:lnTo>
                  <a:lnTo>
                    <a:pt x="99" y="92"/>
                  </a:lnTo>
                  <a:lnTo>
                    <a:pt x="104" y="86"/>
                  </a:lnTo>
                  <a:lnTo>
                    <a:pt x="110" y="82"/>
                  </a:lnTo>
                  <a:lnTo>
                    <a:pt x="117" y="80"/>
                  </a:lnTo>
                  <a:lnTo>
                    <a:pt x="124" y="78"/>
                  </a:lnTo>
                  <a:lnTo>
                    <a:pt x="130" y="74"/>
                  </a:lnTo>
                  <a:lnTo>
                    <a:pt x="132" y="69"/>
                  </a:lnTo>
                  <a:lnTo>
                    <a:pt x="135" y="62"/>
                  </a:lnTo>
                  <a:lnTo>
                    <a:pt x="132" y="56"/>
                  </a:lnTo>
                  <a:lnTo>
                    <a:pt x="126" y="55"/>
                  </a:lnTo>
                  <a:lnTo>
                    <a:pt x="119" y="55"/>
                  </a:lnTo>
                  <a:lnTo>
                    <a:pt x="113" y="48"/>
                  </a:lnTo>
                  <a:lnTo>
                    <a:pt x="108" y="42"/>
                  </a:lnTo>
                  <a:lnTo>
                    <a:pt x="113" y="36"/>
                  </a:lnTo>
                  <a:lnTo>
                    <a:pt x="119" y="32"/>
                  </a:lnTo>
                  <a:lnTo>
                    <a:pt x="121" y="25"/>
                  </a:lnTo>
                  <a:lnTo>
                    <a:pt x="121" y="21"/>
                  </a:lnTo>
                  <a:lnTo>
                    <a:pt x="115" y="17"/>
                  </a:lnTo>
                  <a:lnTo>
                    <a:pt x="108" y="13"/>
                  </a:lnTo>
                  <a:lnTo>
                    <a:pt x="101" y="13"/>
                  </a:lnTo>
                  <a:lnTo>
                    <a:pt x="97" y="6"/>
                  </a:lnTo>
                  <a:lnTo>
                    <a:pt x="95" y="0"/>
                  </a:lnTo>
                  <a:lnTo>
                    <a:pt x="95" y="2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kern="0" dirty="0">
                <a:solidFill>
                  <a:sysClr val="windowText" lastClr="000000"/>
                </a:solidFill>
                <a:latin typeface="Arial"/>
              </a:endParaRPr>
            </a:p>
          </p:txBody>
        </p:sp>
        <p:sp>
          <p:nvSpPr>
            <p:cNvPr id="294" name="Freeform 103"/>
            <p:cNvSpPr>
              <a:spLocks/>
            </p:cNvSpPr>
            <p:nvPr/>
          </p:nvSpPr>
          <p:spPr bwMode="auto">
            <a:xfrm>
              <a:off x="1021709" y="4229666"/>
              <a:ext cx="1876076" cy="1208512"/>
            </a:xfrm>
            <a:custGeom>
              <a:avLst/>
              <a:gdLst>
                <a:gd name="T0" fmla="*/ 0 w 3053"/>
                <a:gd name="T1" fmla="*/ 0 h 1585"/>
                <a:gd name="T2" fmla="*/ 0 w 3053"/>
                <a:gd name="T3" fmla="*/ 0 h 1585"/>
                <a:gd name="T4" fmla="*/ 0 w 3053"/>
                <a:gd name="T5" fmla="*/ 0 h 1585"/>
                <a:gd name="T6" fmla="*/ 0 w 3053"/>
                <a:gd name="T7" fmla="*/ 0 h 1585"/>
                <a:gd name="T8" fmla="*/ 0 w 3053"/>
                <a:gd name="T9" fmla="*/ 0 h 1585"/>
                <a:gd name="T10" fmla="*/ 0 w 3053"/>
                <a:gd name="T11" fmla="*/ 0 h 1585"/>
                <a:gd name="T12" fmla="*/ 0 w 3053"/>
                <a:gd name="T13" fmla="*/ 0 h 1585"/>
                <a:gd name="T14" fmla="*/ 0 w 3053"/>
                <a:gd name="T15" fmla="*/ 0 h 1585"/>
                <a:gd name="T16" fmla="*/ 0 w 3053"/>
                <a:gd name="T17" fmla="*/ 0 h 1585"/>
                <a:gd name="T18" fmla="*/ 0 w 3053"/>
                <a:gd name="T19" fmla="*/ 0 h 1585"/>
                <a:gd name="T20" fmla="*/ 0 w 3053"/>
                <a:gd name="T21" fmla="*/ 0 h 1585"/>
                <a:gd name="T22" fmla="*/ 0 w 3053"/>
                <a:gd name="T23" fmla="*/ 0 h 1585"/>
                <a:gd name="T24" fmla="*/ 0 w 3053"/>
                <a:gd name="T25" fmla="*/ 0 h 1585"/>
                <a:gd name="T26" fmla="*/ 0 w 3053"/>
                <a:gd name="T27" fmla="*/ 0 h 1585"/>
                <a:gd name="T28" fmla="*/ 0 w 3053"/>
                <a:gd name="T29" fmla="*/ 0 h 1585"/>
                <a:gd name="T30" fmla="*/ 0 w 3053"/>
                <a:gd name="T31" fmla="*/ 0 h 1585"/>
                <a:gd name="T32" fmla="*/ 0 w 3053"/>
                <a:gd name="T33" fmla="*/ 0 h 1585"/>
                <a:gd name="T34" fmla="*/ 0 w 3053"/>
                <a:gd name="T35" fmla="*/ 0 h 1585"/>
                <a:gd name="T36" fmla="*/ 0 w 3053"/>
                <a:gd name="T37" fmla="*/ 0 h 1585"/>
                <a:gd name="T38" fmla="*/ 0 w 3053"/>
                <a:gd name="T39" fmla="*/ 0 h 1585"/>
                <a:gd name="T40" fmla="*/ 0 w 3053"/>
                <a:gd name="T41" fmla="*/ 0 h 1585"/>
                <a:gd name="T42" fmla="*/ 0 w 3053"/>
                <a:gd name="T43" fmla="*/ 0 h 1585"/>
                <a:gd name="T44" fmla="*/ 0 w 3053"/>
                <a:gd name="T45" fmla="*/ 0 h 1585"/>
                <a:gd name="T46" fmla="*/ 0 w 3053"/>
                <a:gd name="T47" fmla="*/ 0 h 1585"/>
                <a:gd name="T48" fmla="*/ 0 w 3053"/>
                <a:gd name="T49" fmla="*/ 0 h 1585"/>
                <a:gd name="T50" fmla="*/ 0 w 3053"/>
                <a:gd name="T51" fmla="*/ 0 h 1585"/>
                <a:gd name="T52" fmla="*/ 0 w 3053"/>
                <a:gd name="T53" fmla="*/ 0 h 1585"/>
                <a:gd name="T54" fmla="*/ 0 w 3053"/>
                <a:gd name="T55" fmla="*/ 0 h 1585"/>
                <a:gd name="T56" fmla="*/ 0 w 3053"/>
                <a:gd name="T57" fmla="*/ 0 h 1585"/>
                <a:gd name="T58" fmla="*/ 0 w 3053"/>
                <a:gd name="T59" fmla="*/ 0 h 1585"/>
                <a:gd name="T60" fmla="*/ 0 w 3053"/>
                <a:gd name="T61" fmla="*/ 0 h 1585"/>
                <a:gd name="T62" fmla="*/ 0 w 3053"/>
                <a:gd name="T63" fmla="*/ 0 h 1585"/>
                <a:gd name="T64" fmla="*/ 0 w 3053"/>
                <a:gd name="T65" fmla="*/ 0 h 1585"/>
                <a:gd name="T66" fmla="*/ 0 w 3053"/>
                <a:gd name="T67" fmla="*/ 0 h 1585"/>
                <a:gd name="T68" fmla="*/ 0 w 3053"/>
                <a:gd name="T69" fmla="*/ 0 h 1585"/>
                <a:gd name="T70" fmla="*/ 0 w 3053"/>
                <a:gd name="T71" fmla="*/ 0 h 1585"/>
                <a:gd name="T72" fmla="*/ 0 w 3053"/>
                <a:gd name="T73" fmla="*/ 0 h 1585"/>
                <a:gd name="T74" fmla="*/ 0 w 3053"/>
                <a:gd name="T75" fmla="*/ 0 h 1585"/>
                <a:gd name="T76" fmla="*/ 0 w 3053"/>
                <a:gd name="T77" fmla="*/ 0 h 1585"/>
                <a:gd name="T78" fmla="*/ 0 w 3053"/>
                <a:gd name="T79" fmla="*/ 0 h 1585"/>
                <a:gd name="T80" fmla="*/ 0 w 3053"/>
                <a:gd name="T81" fmla="*/ 0 h 1585"/>
                <a:gd name="T82" fmla="*/ 0 w 3053"/>
                <a:gd name="T83" fmla="*/ 0 h 1585"/>
                <a:gd name="T84" fmla="*/ 0 w 3053"/>
                <a:gd name="T85" fmla="*/ 0 h 1585"/>
                <a:gd name="T86" fmla="*/ 0 w 3053"/>
                <a:gd name="T87" fmla="*/ 0 h 1585"/>
                <a:gd name="T88" fmla="*/ 0 w 3053"/>
                <a:gd name="T89" fmla="*/ 0 h 1585"/>
                <a:gd name="T90" fmla="*/ 0 w 3053"/>
                <a:gd name="T91" fmla="*/ 0 h 1585"/>
                <a:gd name="T92" fmla="*/ 0 w 3053"/>
                <a:gd name="T93" fmla="*/ 0 h 1585"/>
                <a:gd name="T94" fmla="*/ 0 w 3053"/>
                <a:gd name="T95" fmla="*/ 0 h 1585"/>
                <a:gd name="T96" fmla="*/ 0 w 3053"/>
                <a:gd name="T97" fmla="*/ 0 h 1585"/>
                <a:gd name="T98" fmla="*/ 0 w 3053"/>
                <a:gd name="T99" fmla="*/ 0 h 1585"/>
                <a:gd name="T100" fmla="*/ 0 w 3053"/>
                <a:gd name="T101" fmla="*/ 0 h 1585"/>
                <a:gd name="T102" fmla="*/ 0 w 3053"/>
                <a:gd name="T103" fmla="*/ 0 h 1585"/>
                <a:gd name="T104" fmla="*/ 0 w 3053"/>
                <a:gd name="T105" fmla="*/ 0 h 1585"/>
                <a:gd name="T106" fmla="*/ 0 w 3053"/>
                <a:gd name="T107" fmla="*/ 0 h 1585"/>
                <a:gd name="T108" fmla="*/ 0 w 3053"/>
                <a:gd name="T109" fmla="*/ 0 h 1585"/>
                <a:gd name="T110" fmla="*/ 0 w 3053"/>
                <a:gd name="T111" fmla="*/ 0 h 1585"/>
                <a:gd name="T112" fmla="*/ 0 w 3053"/>
                <a:gd name="T113" fmla="*/ 0 h 1585"/>
                <a:gd name="T114" fmla="*/ 0 w 3053"/>
                <a:gd name="T115" fmla="*/ 0 h 1585"/>
                <a:gd name="T116" fmla="*/ 0 w 3053"/>
                <a:gd name="T117" fmla="*/ 0 h 1585"/>
                <a:gd name="T118" fmla="*/ 0 w 3053"/>
                <a:gd name="T119" fmla="*/ 0 h 158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053"/>
                <a:gd name="T181" fmla="*/ 0 h 1585"/>
                <a:gd name="T182" fmla="*/ 3053 w 3053"/>
                <a:gd name="T183" fmla="*/ 1585 h 158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053" h="1585">
                  <a:moveTo>
                    <a:pt x="847" y="0"/>
                  </a:moveTo>
                  <a:lnTo>
                    <a:pt x="887" y="16"/>
                  </a:lnTo>
                  <a:lnTo>
                    <a:pt x="915" y="21"/>
                  </a:lnTo>
                  <a:lnTo>
                    <a:pt x="945" y="36"/>
                  </a:lnTo>
                  <a:lnTo>
                    <a:pt x="965" y="43"/>
                  </a:lnTo>
                  <a:lnTo>
                    <a:pt x="1000" y="47"/>
                  </a:lnTo>
                  <a:lnTo>
                    <a:pt x="1008" y="51"/>
                  </a:lnTo>
                  <a:lnTo>
                    <a:pt x="1013" y="62"/>
                  </a:lnTo>
                  <a:lnTo>
                    <a:pt x="1014" y="75"/>
                  </a:lnTo>
                  <a:lnTo>
                    <a:pt x="1011" y="88"/>
                  </a:lnTo>
                  <a:lnTo>
                    <a:pt x="1007" y="94"/>
                  </a:lnTo>
                  <a:lnTo>
                    <a:pt x="1010" y="102"/>
                  </a:lnTo>
                  <a:lnTo>
                    <a:pt x="1018" y="107"/>
                  </a:lnTo>
                  <a:lnTo>
                    <a:pt x="1039" y="109"/>
                  </a:lnTo>
                  <a:lnTo>
                    <a:pt x="1043" y="115"/>
                  </a:lnTo>
                  <a:lnTo>
                    <a:pt x="1041" y="121"/>
                  </a:lnTo>
                  <a:lnTo>
                    <a:pt x="1026" y="128"/>
                  </a:lnTo>
                  <a:lnTo>
                    <a:pt x="1011" y="150"/>
                  </a:lnTo>
                  <a:lnTo>
                    <a:pt x="1008" y="170"/>
                  </a:lnTo>
                  <a:lnTo>
                    <a:pt x="998" y="188"/>
                  </a:lnTo>
                  <a:lnTo>
                    <a:pt x="990" y="209"/>
                  </a:lnTo>
                  <a:lnTo>
                    <a:pt x="994" y="221"/>
                  </a:lnTo>
                  <a:lnTo>
                    <a:pt x="1000" y="229"/>
                  </a:lnTo>
                  <a:lnTo>
                    <a:pt x="997" y="232"/>
                  </a:lnTo>
                  <a:lnTo>
                    <a:pt x="994" y="232"/>
                  </a:lnTo>
                  <a:lnTo>
                    <a:pt x="988" y="229"/>
                  </a:lnTo>
                  <a:lnTo>
                    <a:pt x="985" y="229"/>
                  </a:lnTo>
                  <a:lnTo>
                    <a:pt x="975" y="235"/>
                  </a:lnTo>
                  <a:lnTo>
                    <a:pt x="964" y="256"/>
                  </a:lnTo>
                  <a:lnTo>
                    <a:pt x="958" y="268"/>
                  </a:lnTo>
                  <a:lnTo>
                    <a:pt x="951" y="283"/>
                  </a:lnTo>
                  <a:lnTo>
                    <a:pt x="955" y="294"/>
                  </a:lnTo>
                  <a:lnTo>
                    <a:pt x="971" y="304"/>
                  </a:lnTo>
                  <a:lnTo>
                    <a:pt x="997" y="310"/>
                  </a:lnTo>
                  <a:lnTo>
                    <a:pt x="1008" y="323"/>
                  </a:lnTo>
                  <a:lnTo>
                    <a:pt x="1014" y="350"/>
                  </a:lnTo>
                  <a:lnTo>
                    <a:pt x="1016" y="388"/>
                  </a:lnTo>
                  <a:lnTo>
                    <a:pt x="1010" y="423"/>
                  </a:lnTo>
                  <a:lnTo>
                    <a:pt x="1011" y="464"/>
                  </a:lnTo>
                  <a:lnTo>
                    <a:pt x="1016" y="474"/>
                  </a:lnTo>
                  <a:lnTo>
                    <a:pt x="1020" y="482"/>
                  </a:lnTo>
                  <a:lnTo>
                    <a:pt x="1034" y="488"/>
                  </a:lnTo>
                  <a:lnTo>
                    <a:pt x="1059" y="492"/>
                  </a:lnTo>
                  <a:lnTo>
                    <a:pt x="1079" y="497"/>
                  </a:lnTo>
                  <a:lnTo>
                    <a:pt x="1098" y="508"/>
                  </a:lnTo>
                  <a:lnTo>
                    <a:pt x="1106" y="510"/>
                  </a:lnTo>
                  <a:lnTo>
                    <a:pt x="1125" y="507"/>
                  </a:lnTo>
                  <a:lnTo>
                    <a:pt x="1132" y="508"/>
                  </a:lnTo>
                  <a:lnTo>
                    <a:pt x="1148" y="518"/>
                  </a:lnTo>
                  <a:lnTo>
                    <a:pt x="1157" y="522"/>
                  </a:lnTo>
                  <a:lnTo>
                    <a:pt x="1172" y="521"/>
                  </a:lnTo>
                  <a:lnTo>
                    <a:pt x="1187" y="517"/>
                  </a:lnTo>
                  <a:lnTo>
                    <a:pt x="1198" y="514"/>
                  </a:lnTo>
                  <a:lnTo>
                    <a:pt x="1207" y="517"/>
                  </a:lnTo>
                  <a:lnTo>
                    <a:pt x="1226" y="531"/>
                  </a:lnTo>
                  <a:lnTo>
                    <a:pt x="1232" y="538"/>
                  </a:lnTo>
                  <a:lnTo>
                    <a:pt x="1230" y="547"/>
                  </a:lnTo>
                  <a:lnTo>
                    <a:pt x="1229" y="556"/>
                  </a:lnTo>
                  <a:lnTo>
                    <a:pt x="1233" y="563"/>
                  </a:lnTo>
                  <a:lnTo>
                    <a:pt x="1247" y="571"/>
                  </a:lnTo>
                  <a:lnTo>
                    <a:pt x="1256" y="570"/>
                  </a:lnTo>
                  <a:lnTo>
                    <a:pt x="1260" y="563"/>
                  </a:lnTo>
                  <a:lnTo>
                    <a:pt x="1265" y="555"/>
                  </a:lnTo>
                  <a:lnTo>
                    <a:pt x="1283" y="547"/>
                  </a:lnTo>
                  <a:lnTo>
                    <a:pt x="1296" y="545"/>
                  </a:lnTo>
                  <a:lnTo>
                    <a:pt x="1327" y="557"/>
                  </a:lnTo>
                  <a:lnTo>
                    <a:pt x="1334" y="568"/>
                  </a:lnTo>
                  <a:lnTo>
                    <a:pt x="1340" y="571"/>
                  </a:lnTo>
                  <a:lnTo>
                    <a:pt x="1351" y="570"/>
                  </a:lnTo>
                  <a:lnTo>
                    <a:pt x="1360" y="569"/>
                  </a:lnTo>
                  <a:lnTo>
                    <a:pt x="1373" y="573"/>
                  </a:lnTo>
                  <a:lnTo>
                    <a:pt x="1391" y="585"/>
                  </a:lnTo>
                  <a:lnTo>
                    <a:pt x="1399" y="587"/>
                  </a:lnTo>
                  <a:lnTo>
                    <a:pt x="1410" y="584"/>
                  </a:lnTo>
                  <a:lnTo>
                    <a:pt x="1423" y="579"/>
                  </a:lnTo>
                  <a:lnTo>
                    <a:pt x="1433" y="580"/>
                  </a:lnTo>
                  <a:lnTo>
                    <a:pt x="1443" y="588"/>
                  </a:lnTo>
                  <a:lnTo>
                    <a:pt x="1453" y="588"/>
                  </a:lnTo>
                  <a:lnTo>
                    <a:pt x="1471" y="584"/>
                  </a:lnTo>
                  <a:lnTo>
                    <a:pt x="1495" y="586"/>
                  </a:lnTo>
                  <a:lnTo>
                    <a:pt x="1505" y="586"/>
                  </a:lnTo>
                  <a:lnTo>
                    <a:pt x="1521" y="579"/>
                  </a:lnTo>
                  <a:lnTo>
                    <a:pt x="1528" y="577"/>
                  </a:lnTo>
                  <a:lnTo>
                    <a:pt x="1547" y="579"/>
                  </a:lnTo>
                  <a:lnTo>
                    <a:pt x="1587" y="588"/>
                  </a:lnTo>
                  <a:lnTo>
                    <a:pt x="1605" y="586"/>
                  </a:lnTo>
                  <a:lnTo>
                    <a:pt x="1612" y="603"/>
                  </a:lnTo>
                  <a:lnTo>
                    <a:pt x="1616" y="615"/>
                  </a:lnTo>
                  <a:lnTo>
                    <a:pt x="1626" y="627"/>
                  </a:lnTo>
                  <a:lnTo>
                    <a:pt x="1642" y="636"/>
                  </a:lnTo>
                  <a:lnTo>
                    <a:pt x="1662" y="657"/>
                  </a:lnTo>
                  <a:lnTo>
                    <a:pt x="1668" y="667"/>
                  </a:lnTo>
                  <a:lnTo>
                    <a:pt x="1674" y="671"/>
                  </a:lnTo>
                  <a:lnTo>
                    <a:pt x="1694" y="681"/>
                  </a:lnTo>
                  <a:lnTo>
                    <a:pt x="1710" y="685"/>
                  </a:lnTo>
                  <a:lnTo>
                    <a:pt x="1718" y="701"/>
                  </a:lnTo>
                  <a:lnTo>
                    <a:pt x="1723" y="716"/>
                  </a:lnTo>
                  <a:lnTo>
                    <a:pt x="1736" y="714"/>
                  </a:lnTo>
                  <a:lnTo>
                    <a:pt x="1740" y="719"/>
                  </a:lnTo>
                  <a:lnTo>
                    <a:pt x="1736" y="729"/>
                  </a:lnTo>
                  <a:lnTo>
                    <a:pt x="1746" y="735"/>
                  </a:lnTo>
                  <a:lnTo>
                    <a:pt x="1743" y="746"/>
                  </a:lnTo>
                  <a:lnTo>
                    <a:pt x="1743" y="752"/>
                  </a:lnTo>
                  <a:lnTo>
                    <a:pt x="1750" y="752"/>
                  </a:lnTo>
                  <a:lnTo>
                    <a:pt x="1750" y="756"/>
                  </a:lnTo>
                  <a:lnTo>
                    <a:pt x="1744" y="761"/>
                  </a:lnTo>
                  <a:lnTo>
                    <a:pt x="1749" y="768"/>
                  </a:lnTo>
                  <a:lnTo>
                    <a:pt x="1756" y="769"/>
                  </a:lnTo>
                  <a:lnTo>
                    <a:pt x="1760" y="772"/>
                  </a:lnTo>
                  <a:lnTo>
                    <a:pt x="1759" y="778"/>
                  </a:lnTo>
                  <a:lnTo>
                    <a:pt x="1769" y="781"/>
                  </a:lnTo>
                  <a:lnTo>
                    <a:pt x="1773" y="784"/>
                  </a:lnTo>
                  <a:lnTo>
                    <a:pt x="1780" y="788"/>
                  </a:lnTo>
                  <a:lnTo>
                    <a:pt x="1787" y="789"/>
                  </a:lnTo>
                  <a:lnTo>
                    <a:pt x="1786" y="796"/>
                  </a:lnTo>
                  <a:lnTo>
                    <a:pt x="1792" y="798"/>
                  </a:lnTo>
                  <a:lnTo>
                    <a:pt x="1797" y="803"/>
                  </a:lnTo>
                  <a:lnTo>
                    <a:pt x="1803" y="802"/>
                  </a:lnTo>
                  <a:lnTo>
                    <a:pt x="1803" y="807"/>
                  </a:lnTo>
                  <a:lnTo>
                    <a:pt x="1806" y="808"/>
                  </a:lnTo>
                  <a:lnTo>
                    <a:pt x="1813" y="809"/>
                  </a:lnTo>
                  <a:lnTo>
                    <a:pt x="1828" y="816"/>
                  </a:lnTo>
                  <a:lnTo>
                    <a:pt x="1829" y="820"/>
                  </a:lnTo>
                  <a:lnTo>
                    <a:pt x="1834" y="832"/>
                  </a:lnTo>
                  <a:lnTo>
                    <a:pt x="1834" y="844"/>
                  </a:lnTo>
                  <a:lnTo>
                    <a:pt x="1838" y="851"/>
                  </a:lnTo>
                  <a:lnTo>
                    <a:pt x="1844" y="853"/>
                  </a:lnTo>
                  <a:lnTo>
                    <a:pt x="1848" y="851"/>
                  </a:lnTo>
                  <a:lnTo>
                    <a:pt x="1854" y="853"/>
                  </a:lnTo>
                  <a:lnTo>
                    <a:pt x="1858" y="855"/>
                  </a:lnTo>
                  <a:lnTo>
                    <a:pt x="1864" y="854"/>
                  </a:lnTo>
                  <a:lnTo>
                    <a:pt x="1870" y="855"/>
                  </a:lnTo>
                  <a:lnTo>
                    <a:pt x="1878" y="856"/>
                  </a:lnTo>
                  <a:lnTo>
                    <a:pt x="1882" y="857"/>
                  </a:lnTo>
                  <a:lnTo>
                    <a:pt x="1885" y="856"/>
                  </a:lnTo>
                  <a:lnTo>
                    <a:pt x="1888" y="855"/>
                  </a:lnTo>
                  <a:lnTo>
                    <a:pt x="1891" y="856"/>
                  </a:lnTo>
                  <a:lnTo>
                    <a:pt x="1893" y="858"/>
                  </a:lnTo>
                  <a:lnTo>
                    <a:pt x="1894" y="860"/>
                  </a:lnTo>
                  <a:lnTo>
                    <a:pt x="1895" y="861"/>
                  </a:lnTo>
                  <a:lnTo>
                    <a:pt x="1898" y="862"/>
                  </a:lnTo>
                  <a:lnTo>
                    <a:pt x="1900" y="865"/>
                  </a:lnTo>
                  <a:lnTo>
                    <a:pt x="1903" y="866"/>
                  </a:lnTo>
                  <a:lnTo>
                    <a:pt x="1908" y="865"/>
                  </a:lnTo>
                  <a:lnTo>
                    <a:pt x="1910" y="866"/>
                  </a:lnTo>
                  <a:lnTo>
                    <a:pt x="1910" y="868"/>
                  </a:lnTo>
                  <a:lnTo>
                    <a:pt x="1908" y="870"/>
                  </a:lnTo>
                  <a:lnTo>
                    <a:pt x="1908" y="871"/>
                  </a:lnTo>
                  <a:lnTo>
                    <a:pt x="1910" y="871"/>
                  </a:lnTo>
                  <a:lnTo>
                    <a:pt x="1913" y="872"/>
                  </a:lnTo>
                  <a:lnTo>
                    <a:pt x="1914" y="875"/>
                  </a:lnTo>
                  <a:lnTo>
                    <a:pt x="1916" y="876"/>
                  </a:lnTo>
                  <a:lnTo>
                    <a:pt x="1920" y="876"/>
                  </a:lnTo>
                  <a:lnTo>
                    <a:pt x="1927" y="877"/>
                  </a:lnTo>
                  <a:lnTo>
                    <a:pt x="1931" y="876"/>
                  </a:lnTo>
                  <a:lnTo>
                    <a:pt x="1934" y="877"/>
                  </a:lnTo>
                  <a:lnTo>
                    <a:pt x="1942" y="880"/>
                  </a:lnTo>
                  <a:lnTo>
                    <a:pt x="1946" y="881"/>
                  </a:lnTo>
                  <a:lnTo>
                    <a:pt x="1949" y="881"/>
                  </a:lnTo>
                  <a:lnTo>
                    <a:pt x="1950" y="884"/>
                  </a:lnTo>
                  <a:lnTo>
                    <a:pt x="1953" y="887"/>
                  </a:lnTo>
                  <a:lnTo>
                    <a:pt x="1956" y="889"/>
                  </a:lnTo>
                  <a:lnTo>
                    <a:pt x="1960" y="886"/>
                  </a:lnTo>
                  <a:lnTo>
                    <a:pt x="1970" y="881"/>
                  </a:lnTo>
                  <a:lnTo>
                    <a:pt x="1972" y="881"/>
                  </a:lnTo>
                  <a:lnTo>
                    <a:pt x="1975" y="884"/>
                  </a:lnTo>
                  <a:lnTo>
                    <a:pt x="1978" y="884"/>
                  </a:lnTo>
                  <a:lnTo>
                    <a:pt x="1980" y="885"/>
                  </a:lnTo>
                  <a:lnTo>
                    <a:pt x="1982" y="884"/>
                  </a:lnTo>
                  <a:lnTo>
                    <a:pt x="1980" y="880"/>
                  </a:lnTo>
                  <a:lnTo>
                    <a:pt x="1982" y="879"/>
                  </a:lnTo>
                  <a:lnTo>
                    <a:pt x="1986" y="878"/>
                  </a:lnTo>
                  <a:lnTo>
                    <a:pt x="1992" y="880"/>
                  </a:lnTo>
                  <a:lnTo>
                    <a:pt x="1996" y="880"/>
                  </a:lnTo>
                  <a:lnTo>
                    <a:pt x="1998" y="878"/>
                  </a:lnTo>
                  <a:lnTo>
                    <a:pt x="1996" y="875"/>
                  </a:lnTo>
                  <a:lnTo>
                    <a:pt x="1996" y="873"/>
                  </a:lnTo>
                  <a:lnTo>
                    <a:pt x="1999" y="872"/>
                  </a:lnTo>
                  <a:lnTo>
                    <a:pt x="2002" y="872"/>
                  </a:lnTo>
                  <a:lnTo>
                    <a:pt x="2003" y="873"/>
                  </a:lnTo>
                  <a:lnTo>
                    <a:pt x="2005" y="875"/>
                  </a:lnTo>
                  <a:lnTo>
                    <a:pt x="2006" y="874"/>
                  </a:lnTo>
                  <a:lnTo>
                    <a:pt x="2006" y="869"/>
                  </a:lnTo>
                  <a:lnTo>
                    <a:pt x="2003" y="865"/>
                  </a:lnTo>
                  <a:lnTo>
                    <a:pt x="2001" y="862"/>
                  </a:lnTo>
                  <a:lnTo>
                    <a:pt x="2001" y="861"/>
                  </a:lnTo>
                  <a:lnTo>
                    <a:pt x="2002" y="861"/>
                  </a:lnTo>
                  <a:lnTo>
                    <a:pt x="2005" y="862"/>
                  </a:lnTo>
                  <a:lnTo>
                    <a:pt x="2006" y="863"/>
                  </a:lnTo>
                  <a:lnTo>
                    <a:pt x="2008" y="863"/>
                  </a:lnTo>
                  <a:lnTo>
                    <a:pt x="2008" y="860"/>
                  </a:lnTo>
                  <a:lnTo>
                    <a:pt x="2009" y="859"/>
                  </a:lnTo>
                  <a:lnTo>
                    <a:pt x="2011" y="859"/>
                  </a:lnTo>
                  <a:lnTo>
                    <a:pt x="2015" y="860"/>
                  </a:lnTo>
                  <a:lnTo>
                    <a:pt x="2018" y="861"/>
                  </a:lnTo>
                  <a:lnTo>
                    <a:pt x="2026" y="854"/>
                  </a:lnTo>
                  <a:lnTo>
                    <a:pt x="2028" y="850"/>
                  </a:lnTo>
                  <a:lnTo>
                    <a:pt x="2029" y="849"/>
                  </a:lnTo>
                  <a:lnTo>
                    <a:pt x="2032" y="852"/>
                  </a:lnTo>
                  <a:lnTo>
                    <a:pt x="2035" y="850"/>
                  </a:lnTo>
                  <a:lnTo>
                    <a:pt x="2041" y="843"/>
                  </a:lnTo>
                  <a:lnTo>
                    <a:pt x="2041" y="840"/>
                  </a:lnTo>
                  <a:lnTo>
                    <a:pt x="2039" y="837"/>
                  </a:lnTo>
                  <a:lnTo>
                    <a:pt x="2042" y="836"/>
                  </a:lnTo>
                  <a:lnTo>
                    <a:pt x="2047" y="836"/>
                  </a:lnTo>
                  <a:lnTo>
                    <a:pt x="2054" y="838"/>
                  </a:lnTo>
                  <a:lnTo>
                    <a:pt x="2057" y="838"/>
                  </a:lnTo>
                  <a:lnTo>
                    <a:pt x="2060" y="836"/>
                  </a:lnTo>
                  <a:lnTo>
                    <a:pt x="2061" y="834"/>
                  </a:lnTo>
                  <a:lnTo>
                    <a:pt x="2064" y="834"/>
                  </a:lnTo>
                  <a:lnTo>
                    <a:pt x="2065" y="835"/>
                  </a:lnTo>
                  <a:lnTo>
                    <a:pt x="2070" y="832"/>
                  </a:lnTo>
                  <a:lnTo>
                    <a:pt x="2074" y="831"/>
                  </a:lnTo>
                  <a:lnTo>
                    <a:pt x="2078" y="831"/>
                  </a:lnTo>
                  <a:lnTo>
                    <a:pt x="2080" y="828"/>
                  </a:lnTo>
                  <a:lnTo>
                    <a:pt x="2078" y="823"/>
                  </a:lnTo>
                  <a:lnTo>
                    <a:pt x="2074" y="820"/>
                  </a:lnTo>
                  <a:lnTo>
                    <a:pt x="2075" y="818"/>
                  </a:lnTo>
                  <a:lnTo>
                    <a:pt x="2077" y="818"/>
                  </a:lnTo>
                  <a:lnTo>
                    <a:pt x="2080" y="819"/>
                  </a:lnTo>
                  <a:lnTo>
                    <a:pt x="2081" y="820"/>
                  </a:lnTo>
                  <a:lnTo>
                    <a:pt x="2084" y="819"/>
                  </a:lnTo>
                  <a:lnTo>
                    <a:pt x="2083" y="812"/>
                  </a:lnTo>
                  <a:lnTo>
                    <a:pt x="2081" y="809"/>
                  </a:lnTo>
                  <a:lnTo>
                    <a:pt x="2074" y="809"/>
                  </a:lnTo>
                  <a:lnTo>
                    <a:pt x="2071" y="811"/>
                  </a:lnTo>
                  <a:lnTo>
                    <a:pt x="2068" y="809"/>
                  </a:lnTo>
                  <a:lnTo>
                    <a:pt x="2070" y="807"/>
                  </a:lnTo>
                  <a:lnTo>
                    <a:pt x="2075" y="807"/>
                  </a:lnTo>
                  <a:lnTo>
                    <a:pt x="2077" y="805"/>
                  </a:lnTo>
                  <a:lnTo>
                    <a:pt x="2077" y="803"/>
                  </a:lnTo>
                  <a:lnTo>
                    <a:pt x="2073" y="800"/>
                  </a:lnTo>
                  <a:lnTo>
                    <a:pt x="2073" y="798"/>
                  </a:lnTo>
                  <a:lnTo>
                    <a:pt x="2075" y="797"/>
                  </a:lnTo>
                  <a:lnTo>
                    <a:pt x="2083" y="796"/>
                  </a:lnTo>
                  <a:lnTo>
                    <a:pt x="2088" y="796"/>
                  </a:lnTo>
                  <a:lnTo>
                    <a:pt x="2090" y="794"/>
                  </a:lnTo>
                  <a:lnTo>
                    <a:pt x="2088" y="792"/>
                  </a:lnTo>
                  <a:lnTo>
                    <a:pt x="2078" y="788"/>
                  </a:lnTo>
                  <a:lnTo>
                    <a:pt x="2078" y="779"/>
                  </a:lnTo>
                  <a:lnTo>
                    <a:pt x="2083" y="778"/>
                  </a:lnTo>
                  <a:lnTo>
                    <a:pt x="2088" y="779"/>
                  </a:lnTo>
                  <a:lnTo>
                    <a:pt x="2091" y="779"/>
                  </a:lnTo>
                  <a:lnTo>
                    <a:pt x="2091" y="776"/>
                  </a:lnTo>
                  <a:lnTo>
                    <a:pt x="2088" y="772"/>
                  </a:lnTo>
                  <a:lnTo>
                    <a:pt x="2084" y="770"/>
                  </a:lnTo>
                  <a:lnTo>
                    <a:pt x="2086" y="768"/>
                  </a:lnTo>
                  <a:lnTo>
                    <a:pt x="2088" y="769"/>
                  </a:lnTo>
                  <a:lnTo>
                    <a:pt x="2097" y="771"/>
                  </a:lnTo>
                  <a:lnTo>
                    <a:pt x="2100" y="771"/>
                  </a:lnTo>
                  <a:lnTo>
                    <a:pt x="2104" y="772"/>
                  </a:lnTo>
                  <a:lnTo>
                    <a:pt x="2106" y="772"/>
                  </a:lnTo>
                  <a:lnTo>
                    <a:pt x="2107" y="769"/>
                  </a:lnTo>
                  <a:lnTo>
                    <a:pt x="2113" y="768"/>
                  </a:lnTo>
                  <a:lnTo>
                    <a:pt x="2113" y="767"/>
                  </a:lnTo>
                  <a:lnTo>
                    <a:pt x="2111" y="767"/>
                  </a:lnTo>
                  <a:lnTo>
                    <a:pt x="2106" y="766"/>
                  </a:lnTo>
                  <a:lnTo>
                    <a:pt x="2107" y="765"/>
                  </a:lnTo>
                  <a:lnTo>
                    <a:pt x="2114" y="763"/>
                  </a:lnTo>
                  <a:lnTo>
                    <a:pt x="2120" y="761"/>
                  </a:lnTo>
                  <a:lnTo>
                    <a:pt x="2122" y="762"/>
                  </a:lnTo>
                  <a:lnTo>
                    <a:pt x="2127" y="764"/>
                  </a:lnTo>
                  <a:lnTo>
                    <a:pt x="2136" y="764"/>
                  </a:lnTo>
                  <a:lnTo>
                    <a:pt x="2140" y="763"/>
                  </a:lnTo>
                  <a:lnTo>
                    <a:pt x="2142" y="765"/>
                  </a:lnTo>
                  <a:lnTo>
                    <a:pt x="2142" y="768"/>
                  </a:lnTo>
                  <a:lnTo>
                    <a:pt x="2137" y="770"/>
                  </a:lnTo>
                  <a:lnTo>
                    <a:pt x="2136" y="774"/>
                  </a:lnTo>
                  <a:lnTo>
                    <a:pt x="2140" y="779"/>
                  </a:lnTo>
                  <a:lnTo>
                    <a:pt x="2147" y="783"/>
                  </a:lnTo>
                  <a:lnTo>
                    <a:pt x="2153" y="784"/>
                  </a:lnTo>
                  <a:lnTo>
                    <a:pt x="2158" y="782"/>
                  </a:lnTo>
                  <a:lnTo>
                    <a:pt x="2158" y="779"/>
                  </a:lnTo>
                  <a:lnTo>
                    <a:pt x="2162" y="774"/>
                  </a:lnTo>
                  <a:lnTo>
                    <a:pt x="2168" y="775"/>
                  </a:lnTo>
                  <a:lnTo>
                    <a:pt x="2169" y="774"/>
                  </a:lnTo>
                  <a:lnTo>
                    <a:pt x="2168" y="767"/>
                  </a:lnTo>
                  <a:lnTo>
                    <a:pt x="2166" y="763"/>
                  </a:lnTo>
                  <a:lnTo>
                    <a:pt x="2170" y="760"/>
                  </a:lnTo>
                  <a:lnTo>
                    <a:pt x="2179" y="760"/>
                  </a:lnTo>
                  <a:lnTo>
                    <a:pt x="2191" y="764"/>
                  </a:lnTo>
                  <a:lnTo>
                    <a:pt x="2191" y="769"/>
                  </a:lnTo>
                  <a:lnTo>
                    <a:pt x="2192" y="771"/>
                  </a:lnTo>
                  <a:lnTo>
                    <a:pt x="2202" y="772"/>
                  </a:lnTo>
                  <a:lnTo>
                    <a:pt x="2206" y="773"/>
                  </a:lnTo>
                  <a:lnTo>
                    <a:pt x="2209" y="775"/>
                  </a:lnTo>
                  <a:lnTo>
                    <a:pt x="2214" y="775"/>
                  </a:lnTo>
                  <a:lnTo>
                    <a:pt x="2215" y="771"/>
                  </a:lnTo>
                  <a:lnTo>
                    <a:pt x="2215" y="766"/>
                  </a:lnTo>
                  <a:lnTo>
                    <a:pt x="2217" y="765"/>
                  </a:lnTo>
                  <a:lnTo>
                    <a:pt x="2219" y="765"/>
                  </a:lnTo>
                  <a:lnTo>
                    <a:pt x="2225" y="774"/>
                  </a:lnTo>
                  <a:lnTo>
                    <a:pt x="2231" y="781"/>
                  </a:lnTo>
                  <a:lnTo>
                    <a:pt x="2241" y="785"/>
                  </a:lnTo>
                  <a:lnTo>
                    <a:pt x="2254" y="788"/>
                  </a:lnTo>
                  <a:lnTo>
                    <a:pt x="2270" y="797"/>
                  </a:lnTo>
                  <a:lnTo>
                    <a:pt x="2297" y="806"/>
                  </a:lnTo>
                  <a:lnTo>
                    <a:pt x="2310" y="810"/>
                  </a:lnTo>
                  <a:lnTo>
                    <a:pt x="2326" y="810"/>
                  </a:lnTo>
                  <a:lnTo>
                    <a:pt x="2335" y="809"/>
                  </a:lnTo>
                  <a:lnTo>
                    <a:pt x="2343" y="810"/>
                  </a:lnTo>
                  <a:lnTo>
                    <a:pt x="2352" y="818"/>
                  </a:lnTo>
                  <a:lnTo>
                    <a:pt x="2362" y="824"/>
                  </a:lnTo>
                  <a:lnTo>
                    <a:pt x="2365" y="832"/>
                  </a:lnTo>
                  <a:lnTo>
                    <a:pt x="2369" y="838"/>
                  </a:lnTo>
                  <a:lnTo>
                    <a:pt x="2376" y="841"/>
                  </a:lnTo>
                  <a:lnTo>
                    <a:pt x="2376" y="845"/>
                  </a:lnTo>
                  <a:lnTo>
                    <a:pt x="2374" y="848"/>
                  </a:lnTo>
                  <a:lnTo>
                    <a:pt x="2372" y="851"/>
                  </a:lnTo>
                  <a:lnTo>
                    <a:pt x="2378" y="858"/>
                  </a:lnTo>
                  <a:lnTo>
                    <a:pt x="2385" y="860"/>
                  </a:lnTo>
                  <a:lnTo>
                    <a:pt x="2389" y="861"/>
                  </a:lnTo>
                  <a:lnTo>
                    <a:pt x="2389" y="863"/>
                  </a:lnTo>
                  <a:lnTo>
                    <a:pt x="2387" y="871"/>
                  </a:lnTo>
                  <a:lnTo>
                    <a:pt x="2382" y="875"/>
                  </a:lnTo>
                  <a:lnTo>
                    <a:pt x="2384" y="878"/>
                  </a:lnTo>
                  <a:lnTo>
                    <a:pt x="2389" y="879"/>
                  </a:lnTo>
                  <a:lnTo>
                    <a:pt x="2399" y="876"/>
                  </a:lnTo>
                  <a:lnTo>
                    <a:pt x="2405" y="873"/>
                  </a:lnTo>
                  <a:lnTo>
                    <a:pt x="2410" y="873"/>
                  </a:lnTo>
                  <a:lnTo>
                    <a:pt x="2412" y="876"/>
                  </a:lnTo>
                  <a:lnTo>
                    <a:pt x="2410" y="883"/>
                  </a:lnTo>
                  <a:lnTo>
                    <a:pt x="2411" y="888"/>
                  </a:lnTo>
                  <a:lnTo>
                    <a:pt x="2415" y="893"/>
                  </a:lnTo>
                  <a:lnTo>
                    <a:pt x="2415" y="897"/>
                  </a:lnTo>
                  <a:lnTo>
                    <a:pt x="2414" y="900"/>
                  </a:lnTo>
                  <a:lnTo>
                    <a:pt x="2415" y="904"/>
                  </a:lnTo>
                  <a:lnTo>
                    <a:pt x="2423" y="912"/>
                  </a:lnTo>
                  <a:lnTo>
                    <a:pt x="2425" y="911"/>
                  </a:lnTo>
                  <a:lnTo>
                    <a:pt x="2428" y="908"/>
                  </a:lnTo>
                  <a:lnTo>
                    <a:pt x="2424" y="901"/>
                  </a:lnTo>
                  <a:lnTo>
                    <a:pt x="2421" y="899"/>
                  </a:lnTo>
                  <a:lnTo>
                    <a:pt x="2423" y="898"/>
                  </a:lnTo>
                  <a:lnTo>
                    <a:pt x="2434" y="898"/>
                  </a:lnTo>
                  <a:lnTo>
                    <a:pt x="2438" y="896"/>
                  </a:lnTo>
                  <a:lnTo>
                    <a:pt x="2443" y="898"/>
                  </a:lnTo>
                  <a:lnTo>
                    <a:pt x="2446" y="901"/>
                  </a:lnTo>
                  <a:lnTo>
                    <a:pt x="2443" y="906"/>
                  </a:lnTo>
                  <a:lnTo>
                    <a:pt x="2437" y="910"/>
                  </a:lnTo>
                  <a:lnTo>
                    <a:pt x="2437" y="914"/>
                  </a:lnTo>
                  <a:lnTo>
                    <a:pt x="2444" y="923"/>
                  </a:lnTo>
                  <a:lnTo>
                    <a:pt x="2440" y="924"/>
                  </a:lnTo>
                  <a:lnTo>
                    <a:pt x="2433" y="924"/>
                  </a:lnTo>
                  <a:lnTo>
                    <a:pt x="2433" y="926"/>
                  </a:lnTo>
                  <a:lnTo>
                    <a:pt x="2437" y="929"/>
                  </a:lnTo>
                  <a:lnTo>
                    <a:pt x="2444" y="939"/>
                  </a:lnTo>
                  <a:lnTo>
                    <a:pt x="2454" y="946"/>
                  </a:lnTo>
                  <a:lnTo>
                    <a:pt x="2461" y="947"/>
                  </a:lnTo>
                  <a:lnTo>
                    <a:pt x="2463" y="945"/>
                  </a:lnTo>
                  <a:lnTo>
                    <a:pt x="2460" y="940"/>
                  </a:lnTo>
                  <a:lnTo>
                    <a:pt x="2456" y="936"/>
                  </a:lnTo>
                  <a:lnTo>
                    <a:pt x="2456" y="933"/>
                  </a:lnTo>
                  <a:lnTo>
                    <a:pt x="2461" y="933"/>
                  </a:lnTo>
                  <a:lnTo>
                    <a:pt x="2470" y="936"/>
                  </a:lnTo>
                  <a:lnTo>
                    <a:pt x="2476" y="942"/>
                  </a:lnTo>
                  <a:lnTo>
                    <a:pt x="2483" y="950"/>
                  </a:lnTo>
                  <a:lnTo>
                    <a:pt x="2484" y="961"/>
                  </a:lnTo>
                  <a:lnTo>
                    <a:pt x="2484" y="967"/>
                  </a:lnTo>
                  <a:lnTo>
                    <a:pt x="2490" y="972"/>
                  </a:lnTo>
                  <a:lnTo>
                    <a:pt x="2497" y="973"/>
                  </a:lnTo>
                  <a:lnTo>
                    <a:pt x="2502" y="967"/>
                  </a:lnTo>
                  <a:lnTo>
                    <a:pt x="2505" y="963"/>
                  </a:lnTo>
                  <a:lnTo>
                    <a:pt x="2510" y="963"/>
                  </a:lnTo>
                  <a:lnTo>
                    <a:pt x="2518" y="968"/>
                  </a:lnTo>
                  <a:lnTo>
                    <a:pt x="2522" y="967"/>
                  </a:lnTo>
                  <a:lnTo>
                    <a:pt x="2522" y="965"/>
                  </a:lnTo>
                  <a:lnTo>
                    <a:pt x="2518" y="962"/>
                  </a:lnTo>
                  <a:lnTo>
                    <a:pt x="2518" y="960"/>
                  </a:lnTo>
                  <a:lnTo>
                    <a:pt x="2522" y="960"/>
                  </a:lnTo>
                  <a:lnTo>
                    <a:pt x="2529" y="964"/>
                  </a:lnTo>
                  <a:lnTo>
                    <a:pt x="2535" y="965"/>
                  </a:lnTo>
                  <a:lnTo>
                    <a:pt x="2538" y="963"/>
                  </a:lnTo>
                  <a:lnTo>
                    <a:pt x="2539" y="958"/>
                  </a:lnTo>
                  <a:lnTo>
                    <a:pt x="2542" y="957"/>
                  </a:lnTo>
                  <a:lnTo>
                    <a:pt x="2546" y="958"/>
                  </a:lnTo>
                  <a:lnTo>
                    <a:pt x="2549" y="963"/>
                  </a:lnTo>
                  <a:lnTo>
                    <a:pt x="2556" y="972"/>
                  </a:lnTo>
                  <a:lnTo>
                    <a:pt x="2564" y="973"/>
                  </a:lnTo>
                  <a:lnTo>
                    <a:pt x="2569" y="972"/>
                  </a:lnTo>
                  <a:lnTo>
                    <a:pt x="2577" y="975"/>
                  </a:lnTo>
                  <a:lnTo>
                    <a:pt x="2579" y="979"/>
                  </a:lnTo>
                  <a:lnTo>
                    <a:pt x="2579" y="987"/>
                  </a:lnTo>
                  <a:lnTo>
                    <a:pt x="2572" y="992"/>
                  </a:lnTo>
                  <a:lnTo>
                    <a:pt x="2591" y="992"/>
                  </a:lnTo>
                  <a:lnTo>
                    <a:pt x="2601" y="989"/>
                  </a:lnTo>
                  <a:lnTo>
                    <a:pt x="2605" y="990"/>
                  </a:lnTo>
                  <a:lnTo>
                    <a:pt x="2608" y="991"/>
                  </a:lnTo>
                  <a:lnTo>
                    <a:pt x="2613" y="993"/>
                  </a:lnTo>
                  <a:lnTo>
                    <a:pt x="2618" y="992"/>
                  </a:lnTo>
                  <a:lnTo>
                    <a:pt x="2623" y="993"/>
                  </a:lnTo>
                  <a:lnTo>
                    <a:pt x="2624" y="995"/>
                  </a:lnTo>
                  <a:lnTo>
                    <a:pt x="2623" y="1001"/>
                  </a:lnTo>
                  <a:lnTo>
                    <a:pt x="2624" y="1003"/>
                  </a:lnTo>
                  <a:lnTo>
                    <a:pt x="2630" y="1004"/>
                  </a:lnTo>
                  <a:lnTo>
                    <a:pt x="2631" y="1006"/>
                  </a:lnTo>
                  <a:lnTo>
                    <a:pt x="2626" y="1014"/>
                  </a:lnTo>
                  <a:lnTo>
                    <a:pt x="2617" y="1017"/>
                  </a:lnTo>
                  <a:lnTo>
                    <a:pt x="2615" y="1019"/>
                  </a:lnTo>
                  <a:lnTo>
                    <a:pt x="2617" y="1020"/>
                  </a:lnTo>
                  <a:lnTo>
                    <a:pt x="2626" y="1021"/>
                  </a:lnTo>
                  <a:lnTo>
                    <a:pt x="2627" y="1023"/>
                  </a:lnTo>
                  <a:lnTo>
                    <a:pt x="2626" y="1029"/>
                  </a:lnTo>
                  <a:lnTo>
                    <a:pt x="2628" y="1033"/>
                  </a:lnTo>
                  <a:lnTo>
                    <a:pt x="2636" y="1034"/>
                  </a:lnTo>
                  <a:lnTo>
                    <a:pt x="2640" y="1035"/>
                  </a:lnTo>
                  <a:lnTo>
                    <a:pt x="2646" y="1040"/>
                  </a:lnTo>
                  <a:lnTo>
                    <a:pt x="2650" y="1043"/>
                  </a:lnTo>
                  <a:lnTo>
                    <a:pt x="2653" y="1042"/>
                  </a:lnTo>
                  <a:lnTo>
                    <a:pt x="2654" y="1038"/>
                  </a:lnTo>
                  <a:lnTo>
                    <a:pt x="2654" y="1032"/>
                  </a:lnTo>
                  <a:lnTo>
                    <a:pt x="2656" y="1031"/>
                  </a:lnTo>
                  <a:lnTo>
                    <a:pt x="2659" y="1031"/>
                  </a:lnTo>
                  <a:lnTo>
                    <a:pt x="2662" y="1035"/>
                  </a:lnTo>
                  <a:lnTo>
                    <a:pt x="2664" y="1038"/>
                  </a:lnTo>
                  <a:lnTo>
                    <a:pt x="2667" y="1047"/>
                  </a:lnTo>
                  <a:lnTo>
                    <a:pt x="2672" y="1052"/>
                  </a:lnTo>
                  <a:lnTo>
                    <a:pt x="2672" y="1057"/>
                  </a:lnTo>
                  <a:lnTo>
                    <a:pt x="2664" y="1063"/>
                  </a:lnTo>
                  <a:lnTo>
                    <a:pt x="2664" y="1066"/>
                  </a:lnTo>
                  <a:lnTo>
                    <a:pt x="2667" y="1071"/>
                  </a:lnTo>
                  <a:lnTo>
                    <a:pt x="2676" y="1071"/>
                  </a:lnTo>
                  <a:lnTo>
                    <a:pt x="2680" y="1074"/>
                  </a:lnTo>
                  <a:lnTo>
                    <a:pt x="2679" y="1077"/>
                  </a:lnTo>
                  <a:lnTo>
                    <a:pt x="2670" y="1078"/>
                  </a:lnTo>
                  <a:lnTo>
                    <a:pt x="2669" y="1081"/>
                  </a:lnTo>
                  <a:lnTo>
                    <a:pt x="2673" y="1085"/>
                  </a:lnTo>
                  <a:lnTo>
                    <a:pt x="2686" y="1086"/>
                  </a:lnTo>
                  <a:lnTo>
                    <a:pt x="2690" y="1081"/>
                  </a:lnTo>
                  <a:lnTo>
                    <a:pt x="2690" y="1079"/>
                  </a:lnTo>
                  <a:lnTo>
                    <a:pt x="2689" y="1077"/>
                  </a:lnTo>
                  <a:lnTo>
                    <a:pt x="2689" y="1075"/>
                  </a:lnTo>
                  <a:lnTo>
                    <a:pt x="2690" y="1075"/>
                  </a:lnTo>
                  <a:lnTo>
                    <a:pt x="2702" y="1078"/>
                  </a:lnTo>
                  <a:lnTo>
                    <a:pt x="2709" y="1082"/>
                  </a:lnTo>
                  <a:lnTo>
                    <a:pt x="2715" y="1088"/>
                  </a:lnTo>
                  <a:lnTo>
                    <a:pt x="2715" y="1095"/>
                  </a:lnTo>
                  <a:lnTo>
                    <a:pt x="2716" y="1098"/>
                  </a:lnTo>
                  <a:lnTo>
                    <a:pt x="2722" y="1099"/>
                  </a:lnTo>
                  <a:lnTo>
                    <a:pt x="2725" y="1101"/>
                  </a:lnTo>
                  <a:lnTo>
                    <a:pt x="2724" y="1103"/>
                  </a:lnTo>
                  <a:lnTo>
                    <a:pt x="2719" y="1104"/>
                  </a:lnTo>
                  <a:lnTo>
                    <a:pt x="2718" y="1107"/>
                  </a:lnTo>
                  <a:lnTo>
                    <a:pt x="2719" y="1114"/>
                  </a:lnTo>
                  <a:lnTo>
                    <a:pt x="2719" y="1118"/>
                  </a:lnTo>
                  <a:lnTo>
                    <a:pt x="2715" y="1120"/>
                  </a:lnTo>
                  <a:lnTo>
                    <a:pt x="2711" y="1121"/>
                  </a:lnTo>
                  <a:lnTo>
                    <a:pt x="2711" y="1123"/>
                  </a:lnTo>
                  <a:lnTo>
                    <a:pt x="2715" y="1126"/>
                  </a:lnTo>
                  <a:lnTo>
                    <a:pt x="2722" y="1127"/>
                  </a:lnTo>
                  <a:lnTo>
                    <a:pt x="2729" y="1127"/>
                  </a:lnTo>
                  <a:lnTo>
                    <a:pt x="2739" y="1124"/>
                  </a:lnTo>
                  <a:lnTo>
                    <a:pt x="2742" y="1121"/>
                  </a:lnTo>
                  <a:lnTo>
                    <a:pt x="2741" y="1119"/>
                  </a:lnTo>
                  <a:lnTo>
                    <a:pt x="2735" y="1116"/>
                  </a:lnTo>
                  <a:lnTo>
                    <a:pt x="2738" y="1115"/>
                  </a:lnTo>
                  <a:lnTo>
                    <a:pt x="2741" y="1115"/>
                  </a:lnTo>
                  <a:lnTo>
                    <a:pt x="2749" y="1118"/>
                  </a:lnTo>
                  <a:lnTo>
                    <a:pt x="2761" y="1117"/>
                  </a:lnTo>
                  <a:lnTo>
                    <a:pt x="2761" y="1119"/>
                  </a:lnTo>
                  <a:lnTo>
                    <a:pt x="2758" y="1121"/>
                  </a:lnTo>
                  <a:lnTo>
                    <a:pt x="2758" y="1126"/>
                  </a:lnTo>
                  <a:lnTo>
                    <a:pt x="2755" y="1128"/>
                  </a:lnTo>
                  <a:lnTo>
                    <a:pt x="2751" y="1128"/>
                  </a:lnTo>
                  <a:lnTo>
                    <a:pt x="2749" y="1130"/>
                  </a:lnTo>
                  <a:lnTo>
                    <a:pt x="2751" y="1131"/>
                  </a:lnTo>
                  <a:lnTo>
                    <a:pt x="2761" y="1133"/>
                  </a:lnTo>
                  <a:lnTo>
                    <a:pt x="2770" y="1134"/>
                  </a:lnTo>
                  <a:lnTo>
                    <a:pt x="2771" y="1135"/>
                  </a:lnTo>
                  <a:lnTo>
                    <a:pt x="2771" y="1141"/>
                  </a:lnTo>
                  <a:lnTo>
                    <a:pt x="2775" y="1150"/>
                  </a:lnTo>
                  <a:lnTo>
                    <a:pt x="2780" y="1151"/>
                  </a:lnTo>
                  <a:lnTo>
                    <a:pt x="2784" y="1150"/>
                  </a:lnTo>
                  <a:lnTo>
                    <a:pt x="2787" y="1143"/>
                  </a:lnTo>
                  <a:lnTo>
                    <a:pt x="2793" y="1141"/>
                  </a:lnTo>
                  <a:lnTo>
                    <a:pt x="2798" y="1139"/>
                  </a:lnTo>
                  <a:lnTo>
                    <a:pt x="2801" y="1140"/>
                  </a:lnTo>
                  <a:lnTo>
                    <a:pt x="2803" y="1143"/>
                  </a:lnTo>
                  <a:lnTo>
                    <a:pt x="2796" y="1149"/>
                  </a:lnTo>
                  <a:lnTo>
                    <a:pt x="2790" y="1152"/>
                  </a:lnTo>
                  <a:lnTo>
                    <a:pt x="2788" y="1155"/>
                  </a:lnTo>
                  <a:lnTo>
                    <a:pt x="2797" y="1163"/>
                  </a:lnTo>
                  <a:lnTo>
                    <a:pt x="2804" y="1172"/>
                  </a:lnTo>
                  <a:lnTo>
                    <a:pt x="2819" y="1177"/>
                  </a:lnTo>
                  <a:lnTo>
                    <a:pt x="2832" y="1182"/>
                  </a:lnTo>
                  <a:lnTo>
                    <a:pt x="2837" y="1184"/>
                  </a:lnTo>
                  <a:lnTo>
                    <a:pt x="2846" y="1182"/>
                  </a:lnTo>
                  <a:lnTo>
                    <a:pt x="2847" y="1183"/>
                  </a:lnTo>
                  <a:lnTo>
                    <a:pt x="2847" y="1186"/>
                  </a:lnTo>
                  <a:lnTo>
                    <a:pt x="2850" y="1188"/>
                  </a:lnTo>
                  <a:lnTo>
                    <a:pt x="2852" y="1190"/>
                  </a:lnTo>
                  <a:lnTo>
                    <a:pt x="2849" y="1192"/>
                  </a:lnTo>
                  <a:lnTo>
                    <a:pt x="2843" y="1192"/>
                  </a:lnTo>
                  <a:lnTo>
                    <a:pt x="2842" y="1193"/>
                  </a:lnTo>
                  <a:lnTo>
                    <a:pt x="2842" y="1195"/>
                  </a:lnTo>
                  <a:lnTo>
                    <a:pt x="2846" y="1194"/>
                  </a:lnTo>
                  <a:lnTo>
                    <a:pt x="2855" y="1195"/>
                  </a:lnTo>
                  <a:lnTo>
                    <a:pt x="2860" y="1194"/>
                  </a:lnTo>
                  <a:lnTo>
                    <a:pt x="2866" y="1190"/>
                  </a:lnTo>
                  <a:lnTo>
                    <a:pt x="2878" y="1183"/>
                  </a:lnTo>
                  <a:lnTo>
                    <a:pt x="2885" y="1179"/>
                  </a:lnTo>
                  <a:lnTo>
                    <a:pt x="2888" y="1179"/>
                  </a:lnTo>
                  <a:lnTo>
                    <a:pt x="2889" y="1180"/>
                  </a:lnTo>
                  <a:lnTo>
                    <a:pt x="2886" y="1184"/>
                  </a:lnTo>
                  <a:lnTo>
                    <a:pt x="2879" y="1188"/>
                  </a:lnTo>
                  <a:lnTo>
                    <a:pt x="2876" y="1190"/>
                  </a:lnTo>
                  <a:lnTo>
                    <a:pt x="2876" y="1197"/>
                  </a:lnTo>
                  <a:lnTo>
                    <a:pt x="2872" y="1201"/>
                  </a:lnTo>
                  <a:lnTo>
                    <a:pt x="2875" y="1204"/>
                  </a:lnTo>
                  <a:lnTo>
                    <a:pt x="2883" y="1201"/>
                  </a:lnTo>
                  <a:lnTo>
                    <a:pt x="2896" y="1200"/>
                  </a:lnTo>
                  <a:lnTo>
                    <a:pt x="2901" y="1202"/>
                  </a:lnTo>
                  <a:lnTo>
                    <a:pt x="2908" y="1207"/>
                  </a:lnTo>
                  <a:lnTo>
                    <a:pt x="2908" y="1211"/>
                  </a:lnTo>
                  <a:lnTo>
                    <a:pt x="2899" y="1217"/>
                  </a:lnTo>
                  <a:lnTo>
                    <a:pt x="2898" y="1219"/>
                  </a:lnTo>
                  <a:lnTo>
                    <a:pt x="2902" y="1222"/>
                  </a:lnTo>
                  <a:lnTo>
                    <a:pt x="2908" y="1221"/>
                  </a:lnTo>
                  <a:lnTo>
                    <a:pt x="2914" y="1218"/>
                  </a:lnTo>
                  <a:lnTo>
                    <a:pt x="2919" y="1218"/>
                  </a:lnTo>
                  <a:lnTo>
                    <a:pt x="2924" y="1217"/>
                  </a:lnTo>
                  <a:lnTo>
                    <a:pt x="2928" y="1213"/>
                  </a:lnTo>
                  <a:lnTo>
                    <a:pt x="2934" y="1208"/>
                  </a:lnTo>
                  <a:lnTo>
                    <a:pt x="2937" y="1198"/>
                  </a:lnTo>
                  <a:lnTo>
                    <a:pt x="2941" y="1194"/>
                  </a:lnTo>
                  <a:lnTo>
                    <a:pt x="2944" y="1194"/>
                  </a:lnTo>
                  <a:lnTo>
                    <a:pt x="2948" y="1198"/>
                  </a:lnTo>
                  <a:lnTo>
                    <a:pt x="2951" y="1203"/>
                  </a:lnTo>
                  <a:lnTo>
                    <a:pt x="2948" y="1205"/>
                  </a:lnTo>
                  <a:lnTo>
                    <a:pt x="2945" y="1207"/>
                  </a:lnTo>
                  <a:lnTo>
                    <a:pt x="2945" y="1210"/>
                  </a:lnTo>
                  <a:lnTo>
                    <a:pt x="2951" y="1214"/>
                  </a:lnTo>
                  <a:lnTo>
                    <a:pt x="2954" y="1215"/>
                  </a:lnTo>
                  <a:lnTo>
                    <a:pt x="2965" y="1214"/>
                  </a:lnTo>
                  <a:lnTo>
                    <a:pt x="2977" y="1212"/>
                  </a:lnTo>
                  <a:lnTo>
                    <a:pt x="2984" y="1207"/>
                  </a:lnTo>
                  <a:lnTo>
                    <a:pt x="2984" y="1201"/>
                  </a:lnTo>
                  <a:lnTo>
                    <a:pt x="2981" y="1197"/>
                  </a:lnTo>
                  <a:lnTo>
                    <a:pt x="2984" y="1195"/>
                  </a:lnTo>
                  <a:lnTo>
                    <a:pt x="2988" y="1195"/>
                  </a:lnTo>
                  <a:lnTo>
                    <a:pt x="3000" y="1200"/>
                  </a:lnTo>
                  <a:lnTo>
                    <a:pt x="3003" y="1203"/>
                  </a:lnTo>
                  <a:lnTo>
                    <a:pt x="3003" y="1210"/>
                  </a:lnTo>
                  <a:lnTo>
                    <a:pt x="3009" y="1213"/>
                  </a:lnTo>
                  <a:lnTo>
                    <a:pt x="3017" y="1216"/>
                  </a:lnTo>
                  <a:lnTo>
                    <a:pt x="3020" y="1215"/>
                  </a:lnTo>
                  <a:lnTo>
                    <a:pt x="3022" y="1211"/>
                  </a:lnTo>
                  <a:lnTo>
                    <a:pt x="3022" y="1208"/>
                  </a:lnTo>
                  <a:lnTo>
                    <a:pt x="3024" y="1208"/>
                  </a:lnTo>
                  <a:lnTo>
                    <a:pt x="3029" y="1212"/>
                  </a:lnTo>
                  <a:lnTo>
                    <a:pt x="3033" y="1216"/>
                  </a:lnTo>
                  <a:lnTo>
                    <a:pt x="3033" y="1220"/>
                  </a:lnTo>
                  <a:lnTo>
                    <a:pt x="3032" y="1225"/>
                  </a:lnTo>
                  <a:lnTo>
                    <a:pt x="3033" y="1227"/>
                  </a:lnTo>
                  <a:lnTo>
                    <a:pt x="3040" y="1230"/>
                  </a:lnTo>
                  <a:lnTo>
                    <a:pt x="3049" y="1232"/>
                  </a:lnTo>
                  <a:lnTo>
                    <a:pt x="3053" y="1235"/>
                  </a:lnTo>
                  <a:lnTo>
                    <a:pt x="3052" y="1240"/>
                  </a:lnTo>
                  <a:lnTo>
                    <a:pt x="3050" y="1243"/>
                  </a:lnTo>
                  <a:lnTo>
                    <a:pt x="3035" y="1241"/>
                  </a:lnTo>
                  <a:lnTo>
                    <a:pt x="3030" y="1245"/>
                  </a:lnTo>
                  <a:lnTo>
                    <a:pt x="3020" y="1253"/>
                  </a:lnTo>
                  <a:lnTo>
                    <a:pt x="3009" y="1261"/>
                  </a:lnTo>
                  <a:lnTo>
                    <a:pt x="2994" y="1267"/>
                  </a:lnTo>
                  <a:lnTo>
                    <a:pt x="2961" y="1275"/>
                  </a:lnTo>
                  <a:lnTo>
                    <a:pt x="2938" y="1276"/>
                  </a:lnTo>
                  <a:lnTo>
                    <a:pt x="2901" y="1284"/>
                  </a:lnTo>
                  <a:lnTo>
                    <a:pt x="2847" y="1293"/>
                  </a:lnTo>
                  <a:lnTo>
                    <a:pt x="2813" y="1306"/>
                  </a:lnTo>
                  <a:lnTo>
                    <a:pt x="2780" y="1321"/>
                  </a:lnTo>
                  <a:lnTo>
                    <a:pt x="2760" y="1332"/>
                  </a:lnTo>
                  <a:lnTo>
                    <a:pt x="2752" y="1348"/>
                  </a:lnTo>
                  <a:lnTo>
                    <a:pt x="2752" y="1373"/>
                  </a:lnTo>
                  <a:lnTo>
                    <a:pt x="2745" y="1384"/>
                  </a:lnTo>
                  <a:lnTo>
                    <a:pt x="2721" y="1396"/>
                  </a:lnTo>
                  <a:lnTo>
                    <a:pt x="2698" y="1401"/>
                  </a:lnTo>
                  <a:lnTo>
                    <a:pt x="2679" y="1397"/>
                  </a:lnTo>
                  <a:lnTo>
                    <a:pt x="2660" y="1394"/>
                  </a:lnTo>
                  <a:lnTo>
                    <a:pt x="2624" y="1394"/>
                  </a:lnTo>
                  <a:lnTo>
                    <a:pt x="2594" y="1393"/>
                  </a:lnTo>
                  <a:lnTo>
                    <a:pt x="2574" y="1401"/>
                  </a:lnTo>
                  <a:lnTo>
                    <a:pt x="2562" y="1420"/>
                  </a:lnTo>
                  <a:lnTo>
                    <a:pt x="2546" y="1424"/>
                  </a:lnTo>
                  <a:lnTo>
                    <a:pt x="2520" y="1429"/>
                  </a:lnTo>
                  <a:lnTo>
                    <a:pt x="2505" y="1445"/>
                  </a:lnTo>
                  <a:lnTo>
                    <a:pt x="2489" y="1468"/>
                  </a:lnTo>
                  <a:lnTo>
                    <a:pt x="2469" y="1484"/>
                  </a:lnTo>
                  <a:lnTo>
                    <a:pt x="2460" y="1503"/>
                  </a:lnTo>
                  <a:lnTo>
                    <a:pt x="2463" y="1529"/>
                  </a:lnTo>
                  <a:lnTo>
                    <a:pt x="2460" y="1550"/>
                  </a:lnTo>
                  <a:lnTo>
                    <a:pt x="2421" y="1551"/>
                  </a:lnTo>
                  <a:lnTo>
                    <a:pt x="2404" y="1550"/>
                  </a:lnTo>
                  <a:lnTo>
                    <a:pt x="2379" y="1543"/>
                  </a:lnTo>
                  <a:lnTo>
                    <a:pt x="2376" y="1527"/>
                  </a:lnTo>
                  <a:lnTo>
                    <a:pt x="2365" y="1522"/>
                  </a:lnTo>
                  <a:lnTo>
                    <a:pt x="2309" y="1564"/>
                  </a:lnTo>
                  <a:lnTo>
                    <a:pt x="2279" y="1585"/>
                  </a:lnTo>
                  <a:lnTo>
                    <a:pt x="2251" y="1573"/>
                  </a:lnTo>
                  <a:lnTo>
                    <a:pt x="2211" y="1554"/>
                  </a:lnTo>
                  <a:lnTo>
                    <a:pt x="2205" y="1546"/>
                  </a:lnTo>
                  <a:lnTo>
                    <a:pt x="2189" y="1538"/>
                  </a:lnTo>
                  <a:lnTo>
                    <a:pt x="2165" y="1528"/>
                  </a:lnTo>
                  <a:lnTo>
                    <a:pt x="2159" y="1521"/>
                  </a:lnTo>
                  <a:lnTo>
                    <a:pt x="2150" y="1523"/>
                  </a:lnTo>
                  <a:lnTo>
                    <a:pt x="2146" y="1528"/>
                  </a:lnTo>
                  <a:lnTo>
                    <a:pt x="2130" y="1529"/>
                  </a:lnTo>
                  <a:lnTo>
                    <a:pt x="2120" y="1538"/>
                  </a:lnTo>
                  <a:lnTo>
                    <a:pt x="2110" y="1540"/>
                  </a:lnTo>
                  <a:lnTo>
                    <a:pt x="2091" y="1545"/>
                  </a:lnTo>
                  <a:lnTo>
                    <a:pt x="2064" y="1546"/>
                  </a:lnTo>
                  <a:lnTo>
                    <a:pt x="2050" y="1542"/>
                  </a:lnTo>
                  <a:lnTo>
                    <a:pt x="2031" y="1522"/>
                  </a:lnTo>
                  <a:lnTo>
                    <a:pt x="2014" y="1511"/>
                  </a:lnTo>
                  <a:lnTo>
                    <a:pt x="1998" y="1507"/>
                  </a:lnTo>
                  <a:lnTo>
                    <a:pt x="1979" y="1513"/>
                  </a:lnTo>
                  <a:lnTo>
                    <a:pt x="1970" y="1532"/>
                  </a:lnTo>
                  <a:lnTo>
                    <a:pt x="1969" y="1547"/>
                  </a:lnTo>
                  <a:lnTo>
                    <a:pt x="1959" y="1549"/>
                  </a:lnTo>
                  <a:lnTo>
                    <a:pt x="1946" y="1544"/>
                  </a:lnTo>
                  <a:lnTo>
                    <a:pt x="1933" y="1544"/>
                  </a:lnTo>
                  <a:lnTo>
                    <a:pt x="1897" y="1553"/>
                  </a:lnTo>
                  <a:lnTo>
                    <a:pt x="1885" y="1551"/>
                  </a:lnTo>
                  <a:lnTo>
                    <a:pt x="1878" y="1546"/>
                  </a:lnTo>
                  <a:lnTo>
                    <a:pt x="1868" y="1539"/>
                  </a:lnTo>
                  <a:lnTo>
                    <a:pt x="1857" y="1534"/>
                  </a:lnTo>
                  <a:lnTo>
                    <a:pt x="1849" y="1527"/>
                  </a:lnTo>
                  <a:lnTo>
                    <a:pt x="1844" y="1522"/>
                  </a:lnTo>
                  <a:lnTo>
                    <a:pt x="1823" y="1518"/>
                  </a:lnTo>
                  <a:lnTo>
                    <a:pt x="1810" y="1513"/>
                  </a:lnTo>
                  <a:lnTo>
                    <a:pt x="1806" y="1501"/>
                  </a:lnTo>
                  <a:lnTo>
                    <a:pt x="1797" y="1502"/>
                  </a:lnTo>
                  <a:lnTo>
                    <a:pt x="1779" y="1512"/>
                  </a:lnTo>
                  <a:lnTo>
                    <a:pt x="1767" y="1512"/>
                  </a:lnTo>
                  <a:lnTo>
                    <a:pt x="1756" y="1506"/>
                  </a:lnTo>
                  <a:lnTo>
                    <a:pt x="1744" y="1503"/>
                  </a:lnTo>
                  <a:lnTo>
                    <a:pt x="1728" y="1506"/>
                  </a:lnTo>
                  <a:lnTo>
                    <a:pt x="1711" y="1511"/>
                  </a:lnTo>
                  <a:lnTo>
                    <a:pt x="1701" y="1511"/>
                  </a:lnTo>
                  <a:lnTo>
                    <a:pt x="1692" y="1509"/>
                  </a:lnTo>
                  <a:lnTo>
                    <a:pt x="1687" y="1503"/>
                  </a:lnTo>
                  <a:lnTo>
                    <a:pt x="1684" y="1496"/>
                  </a:lnTo>
                  <a:lnTo>
                    <a:pt x="1678" y="1498"/>
                  </a:lnTo>
                  <a:lnTo>
                    <a:pt x="1677" y="1507"/>
                  </a:lnTo>
                  <a:lnTo>
                    <a:pt x="1659" y="1506"/>
                  </a:lnTo>
                  <a:lnTo>
                    <a:pt x="1652" y="1503"/>
                  </a:lnTo>
                  <a:lnTo>
                    <a:pt x="1646" y="1498"/>
                  </a:lnTo>
                  <a:lnTo>
                    <a:pt x="1652" y="1492"/>
                  </a:lnTo>
                  <a:lnTo>
                    <a:pt x="1653" y="1480"/>
                  </a:lnTo>
                  <a:lnTo>
                    <a:pt x="1642" y="1474"/>
                  </a:lnTo>
                  <a:lnTo>
                    <a:pt x="1628" y="1475"/>
                  </a:lnTo>
                  <a:lnTo>
                    <a:pt x="1617" y="1478"/>
                  </a:lnTo>
                  <a:lnTo>
                    <a:pt x="1609" y="1479"/>
                  </a:lnTo>
                  <a:lnTo>
                    <a:pt x="1607" y="1476"/>
                  </a:lnTo>
                  <a:lnTo>
                    <a:pt x="1617" y="1468"/>
                  </a:lnTo>
                  <a:lnTo>
                    <a:pt x="1617" y="1464"/>
                  </a:lnTo>
                  <a:lnTo>
                    <a:pt x="1610" y="1465"/>
                  </a:lnTo>
                  <a:lnTo>
                    <a:pt x="1590" y="1465"/>
                  </a:lnTo>
                  <a:lnTo>
                    <a:pt x="1574" y="1449"/>
                  </a:lnTo>
                  <a:lnTo>
                    <a:pt x="1561" y="1449"/>
                  </a:lnTo>
                  <a:lnTo>
                    <a:pt x="1553" y="1456"/>
                  </a:lnTo>
                  <a:lnTo>
                    <a:pt x="1537" y="1462"/>
                  </a:lnTo>
                  <a:lnTo>
                    <a:pt x="1511" y="1461"/>
                  </a:lnTo>
                  <a:lnTo>
                    <a:pt x="1494" y="1454"/>
                  </a:lnTo>
                  <a:lnTo>
                    <a:pt x="1472" y="1446"/>
                  </a:lnTo>
                  <a:lnTo>
                    <a:pt x="1463" y="1445"/>
                  </a:lnTo>
                  <a:lnTo>
                    <a:pt x="1443" y="1442"/>
                  </a:lnTo>
                  <a:lnTo>
                    <a:pt x="1427" y="1440"/>
                  </a:lnTo>
                  <a:lnTo>
                    <a:pt x="1407" y="1439"/>
                  </a:lnTo>
                  <a:lnTo>
                    <a:pt x="1389" y="1432"/>
                  </a:lnTo>
                  <a:lnTo>
                    <a:pt x="1378" y="1420"/>
                  </a:lnTo>
                  <a:lnTo>
                    <a:pt x="1371" y="1411"/>
                  </a:lnTo>
                  <a:lnTo>
                    <a:pt x="1368" y="1407"/>
                  </a:lnTo>
                  <a:lnTo>
                    <a:pt x="1364" y="1404"/>
                  </a:lnTo>
                  <a:lnTo>
                    <a:pt x="1357" y="1406"/>
                  </a:lnTo>
                  <a:lnTo>
                    <a:pt x="1350" y="1408"/>
                  </a:lnTo>
                  <a:lnTo>
                    <a:pt x="1344" y="1406"/>
                  </a:lnTo>
                  <a:lnTo>
                    <a:pt x="1340" y="1401"/>
                  </a:lnTo>
                  <a:lnTo>
                    <a:pt x="1332" y="1391"/>
                  </a:lnTo>
                  <a:lnTo>
                    <a:pt x="1322" y="1387"/>
                  </a:lnTo>
                  <a:lnTo>
                    <a:pt x="1314" y="1388"/>
                  </a:lnTo>
                  <a:lnTo>
                    <a:pt x="1306" y="1391"/>
                  </a:lnTo>
                  <a:lnTo>
                    <a:pt x="1304" y="1396"/>
                  </a:lnTo>
                  <a:lnTo>
                    <a:pt x="1299" y="1401"/>
                  </a:lnTo>
                  <a:lnTo>
                    <a:pt x="1289" y="1402"/>
                  </a:lnTo>
                  <a:lnTo>
                    <a:pt x="1282" y="1398"/>
                  </a:lnTo>
                  <a:lnTo>
                    <a:pt x="1282" y="1393"/>
                  </a:lnTo>
                  <a:lnTo>
                    <a:pt x="1280" y="1382"/>
                  </a:lnTo>
                  <a:lnTo>
                    <a:pt x="1275" y="1377"/>
                  </a:lnTo>
                  <a:lnTo>
                    <a:pt x="1268" y="1377"/>
                  </a:lnTo>
                  <a:lnTo>
                    <a:pt x="1263" y="1379"/>
                  </a:lnTo>
                  <a:lnTo>
                    <a:pt x="1263" y="1386"/>
                  </a:lnTo>
                  <a:lnTo>
                    <a:pt x="1259" y="1388"/>
                  </a:lnTo>
                  <a:lnTo>
                    <a:pt x="1249" y="1386"/>
                  </a:lnTo>
                  <a:lnTo>
                    <a:pt x="1226" y="1376"/>
                  </a:lnTo>
                  <a:lnTo>
                    <a:pt x="1223" y="1371"/>
                  </a:lnTo>
                  <a:lnTo>
                    <a:pt x="1223" y="1366"/>
                  </a:lnTo>
                  <a:lnTo>
                    <a:pt x="1236" y="1356"/>
                  </a:lnTo>
                  <a:lnTo>
                    <a:pt x="1237" y="1352"/>
                  </a:lnTo>
                  <a:lnTo>
                    <a:pt x="1236" y="1347"/>
                  </a:lnTo>
                  <a:lnTo>
                    <a:pt x="1230" y="1346"/>
                  </a:lnTo>
                  <a:lnTo>
                    <a:pt x="1220" y="1348"/>
                  </a:lnTo>
                  <a:lnTo>
                    <a:pt x="1211" y="1347"/>
                  </a:lnTo>
                  <a:lnTo>
                    <a:pt x="1204" y="1342"/>
                  </a:lnTo>
                  <a:lnTo>
                    <a:pt x="1197" y="1335"/>
                  </a:lnTo>
                  <a:lnTo>
                    <a:pt x="1190" y="1332"/>
                  </a:lnTo>
                  <a:lnTo>
                    <a:pt x="1183" y="1332"/>
                  </a:lnTo>
                  <a:lnTo>
                    <a:pt x="1162" y="1335"/>
                  </a:lnTo>
                  <a:lnTo>
                    <a:pt x="1149" y="1338"/>
                  </a:lnTo>
                  <a:lnTo>
                    <a:pt x="1135" y="1345"/>
                  </a:lnTo>
                  <a:lnTo>
                    <a:pt x="1129" y="1346"/>
                  </a:lnTo>
                  <a:lnTo>
                    <a:pt x="1125" y="1345"/>
                  </a:lnTo>
                  <a:lnTo>
                    <a:pt x="1125" y="1343"/>
                  </a:lnTo>
                  <a:lnTo>
                    <a:pt x="1135" y="1339"/>
                  </a:lnTo>
                  <a:lnTo>
                    <a:pt x="1141" y="1332"/>
                  </a:lnTo>
                  <a:lnTo>
                    <a:pt x="1141" y="1326"/>
                  </a:lnTo>
                  <a:lnTo>
                    <a:pt x="1135" y="1319"/>
                  </a:lnTo>
                  <a:lnTo>
                    <a:pt x="1126" y="1316"/>
                  </a:lnTo>
                  <a:lnTo>
                    <a:pt x="1119" y="1317"/>
                  </a:lnTo>
                  <a:lnTo>
                    <a:pt x="1118" y="1319"/>
                  </a:lnTo>
                  <a:lnTo>
                    <a:pt x="1118" y="1328"/>
                  </a:lnTo>
                  <a:lnTo>
                    <a:pt x="1113" y="1341"/>
                  </a:lnTo>
                  <a:lnTo>
                    <a:pt x="1105" y="1346"/>
                  </a:lnTo>
                  <a:lnTo>
                    <a:pt x="1096" y="1345"/>
                  </a:lnTo>
                  <a:lnTo>
                    <a:pt x="1092" y="1342"/>
                  </a:lnTo>
                  <a:lnTo>
                    <a:pt x="1093" y="1334"/>
                  </a:lnTo>
                  <a:lnTo>
                    <a:pt x="1088" y="1327"/>
                  </a:lnTo>
                  <a:lnTo>
                    <a:pt x="1082" y="1326"/>
                  </a:lnTo>
                  <a:lnTo>
                    <a:pt x="1076" y="1328"/>
                  </a:lnTo>
                  <a:lnTo>
                    <a:pt x="1073" y="1330"/>
                  </a:lnTo>
                  <a:lnTo>
                    <a:pt x="1076" y="1334"/>
                  </a:lnTo>
                  <a:lnTo>
                    <a:pt x="1079" y="1338"/>
                  </a:lnTo>
                  <a:lnTo>
                    <a:pt x="1079" y="1341"/>
                  </a:lnTo>
                  <a:lnTo>
                    <a:pt x="1073" y="1342"/>
                  </a:lnTo>
                  <a:lnTo>
                    <a:pt x="1054" y="1338"/>
                  </a:lnTo>
                  <a:lnTo>
                    <a:pt x="1028" y="1330"/>
                  </a:lnTo>
                  <a:lnTo>
                    <a:pt x="1017" y="1330"/>
                  </a:lnTo>
                  <a:lnTo>
                    <a:pt x="1013" y="1325"/>
                  </a:lnTo>
                  <a:lnTo>
                    <a:pt x="1023" y="1318"/>
                  </a:lnTo>
                  <a:lnTo>
                    <a:pt x="1023" y="1311"/>
                  </a:lnTo>
                  <a:lnTo>
                    <a:pt x="1008" y="1306"/>
                  </a:lnTo>
                  <a:lnTo>
                    <a:pt x="995" y="1313"/>
                  </a:lnTo>
                  <a:lnTo>
                    <a:pt x="987" y="1315"/>
                  </a:lnTo>
                  <a:lnTo>
                    <a:pt x="984" y="1313"/>
                  </a:lnTo>
                  <a:lnTo>
                    <a:pt x="984" y="1309"/>
                  </a:lnTo>
                  <a:lnTo>
                    <a:pt x="997" y="1306"/>
                  </a:lnTo>
                  <a:lnTo>
                    <a:pt x="1001" y="1300"/>
                  </a:lnTo>
                  <a:lnTo>
                    <a:pt x="997" y="1291"/>
                  </a:lnTo>
                  <a:lnTo>
                    <a:pt x="984" y="1282"/>
                  </a:lnTo>
                  <a:lnTo>
                    <a:pt x="971" y="1274"/>
                  </a:lnTo>
                  <a:lnTo>
                    <a:pt x="969" y="1269"/>
                  </a:lnTo>
                  <a:lnTo>
                    <a:pt x="972" y="1268"/>
                  </a:lnTo>
                  <a:lnTo>
                    <a:pt x="980" y="1269"/>
                  </a:lnTo>
                  <a:lnTo>
                    <a:pt x="990" y="1266"/>
                  </a:lnTo>
                  <a:lnTo>
                    <a:pt x="997" y="1263"/>
                  </a:lnTo>
                  <a:lnTo>
                    <a:pt x="998" y="1256"/>
                  </a:lnTo>
                  <a:lnTo>
                    <a:pt x="995" y="1252"/>
                  </a:lnTo>
                  <a:lnTo>
                    <a:pt x="987" y="1251"/>
                  </a:lnTo>
                  <a:lnTo>
                    <a:pt x="978" y="1254"/>
                  </a:lnTo>
                  <a:lnTo>
                    <a:pt x="969" y="1254"/>
                  </a:lnTo>
                  <a:lnTo>
                    <a:pt x="964" y="1250"/>
                  </a:lnTo>
                  <a:lnTo>
                    <a:pt x="964" y="1245"/>
                  </a:lnTo>
                  <a:lnTo>
                    <a:pt x="965" y="1244"/>
                  </a:lnTo>
                  <a:lnTo>
                    <a:pt x="972" y="1246"/>
                  </a:lnTo>
                  <a:lnTo>
                    <a:pt x="978" y="1249"/>
                  </a:lnTo>
                  <a:lnTo>
                    <a:pt x="984" y="1245"/>
                  </a:lnTo>
                  <a:lnTo>
                    <a:pt x="988" y="1240"/>
                  </a:lnTo>
                  <a:lnTo>
                    <a:pt x="985" y="1231"/>
                  </a:lnTo>
                  <a:lnTo>
                    <a:pt x="984" y="1215"/>
                  </a:lnTo>
                  <a:lnTo>
                    <a:pt x="968" y="1202"/>
                  </a:lnTo>
                  <a:lnTo>
                    <a:pt x="952" y="1192"/>
                  </a:lnTo>
                  <a:lnTo>
                    <a:pt x="935" y="1189"/>
                  </a:lnTo>
                  <a:lnTo>
                    <a:pt x="922" y="1190"/>
                  </a:lnTo>
                  <a:lnTo>
                    <a:pt x="910" y="1188"/>
                  </a:lnTo>
                  <a:lnTo>
                    <a:pt x="902" y="1188"/>
                  </a:lnTo>
                  <a:lnTo>
                    <a:pt x="896" y="1189"/>
                  </a:lnTo>
                  <a:lnTo>
                    <a:pt x="887" y="1190"/>
                  </a:lnTo>
                  <a:lnTo>
                    <a:pt x="871" y="1185"/>
                  </a:lnTo>
                  <a:lnTo>
                    <a:pt x="857" y="1176"/>
                  </a:lnTo>
                  <a:lnTo>
                    <a:pt x="846" y="1173"/>
                  </a:lnTo>
                  <a:lnTo>
                    <a:pt x="831" y="1173"/>
                  </a:lnTo>
                  <a:lnTo>
                    <a:pt x="820" y="1175"/>
                  </a:lnTo>
                  <a:lnTo>
                    <a:pt x="807" y="1175"/>
                  </a:lnTo>
                  <a:lnTo>
                    <a:pt x="795" y="1170"/>
                  </a:lnTo>
                  <a:lnTo>
                    <a:pt x="781" y="1164"/>
                  </a:lnTo>
                  <a:lnTo>
                    <a:pt x="778" y="1160"/>
                  </a:lnTo>
                  <a:lnTo>
                    <a:pt x="779" y="1156"/>
                  </a:lnTo>
                  <a:lnTo>
                    <a:pt x="787" y="1152"/>
                  </a:lnTo>
                  <a:lnTo>
                    <a:pt x="792" y="1150"/>
                  </a:lnTo>
                  <a:lnTo>
                    <a:pt x="792" y="1147"/>
                  </a:lnTo>
                  <a:lnTo>
                    <a:pt x="795" y="1143"/>
                  </a:lnTo>
                  <a:lnTo>
                    <a:pt x="788" y="1139"/>
                  </a:lnTo>
                  <a:lnTo>
                    <a:pt x="779" y="1134"/>
                  </a:lnTo>
                  <a:lnTo>
                    <a:pt x="774" y="1124"/>
                  </a:lnTo>
                  <a:lnTo>
                    <a:pt x="774" y="1120"/>
                  </a:lnTo>
                  <a:lnTo>
                    <a:pt x="775" y="1116"/>
                  </a:lnTo>
                  <a:lnTo>
                    <a:pt x="779" y="1113"/>
                  </a:lnTo>
                  <a:lnTo>
                    <a:pt x="789" y="1112"/>
                  </a:lnTo>
                  <a:lnTo>
                    <a:pt x="792" y="1110"/>
                  </a:lnTo>
                  <a:lnTo>
                    <a:pt x="794" y="1105"/>
                  </a:lnTo>
                  <a:lnTo>
                    <a:pt x="789" y="1103"/>
                  </a:lnTo>
                  <a:lnTo>
                    <a:pt x="784" y="1096"/>
                  </a:lnTo>
                  <a:lnTo>
                    <a:pt x="778" y="1086"/>
                  </a:lnTo>
                  <a:lnTo>
                    <a:pt x="769" y="1081"/>
                  </a:lnTo>
                  <a:lnTo>
                    <a:pt x="766" y="1075"/>
                  </a:lnTo>
                  <a:lnTo>
                    <a:pt x="759" y="1073"/>
                  </a:lnTo>
                  <a:lnTo>
                    <a:pt x="745" y="1075"/>
                  </a:lnTo>
                  <a:lnTo>
                    <a:pt x="727" y="1078"/>
                  </a:lnTo>
                  <a:lnTo>
                    <a:pt x="717" y="1078"/>
                  </a:lnTo>
                  <a:lnTo>
                    <a:pt x="716" y="1077"/>
                  </a:lnTo>
                  <a:lnTo>
                    <a:pt x="720" y="1074"/>
                  </a:lnTo>
                  <a:lnTo>
                    <a:pt x="725" y="1066"/>
                  </a:lnTo>
                  <a:lnTo>
                    <a:pt x="722" y="1062"/>
                  </a:lnTo>
                  <a:lnTo>
                    <a:pt x="713" y="1061"/>
                  </a:lnTo>
                  <a:lnTo>
                    <a:pt x="704" y="1064"/>
                  </a:lnTo>
                  <a:lnTo>
                    <a:pt x="693" y="1072"/>
                  </a:lnTo>
                  <a:lnTo>
                    <a:pt x="680" y="1074"/>
                  </a:lnTo>
                  <a:lnTo>
                    <a:pt x="664" y="1070"/>
                  </a:lnTo>
                  <a:lnTo>
                    <a:pt x="655" y="1073"/>
                  </a:lnTo>
                  <a:lnTo>
                    <a:pt x="645" y="1071"/>
                  </a:lnTo>
                  <a:lnTo>
                    <a:pt x="641" y="1069"/>
                  </a:lnTo>
                  <a:lnTo>
                    <a:pt x="641" y="1067"/>
                  </a:lnTo>
                  <a:lnTo>
                    <a:pt x="647" y="1066"/>
                  </a:lnTo>
                  <a:lnTo>
                    <a:pt x="653" y="1065"/>
                  </a:lnTo>
                  <a:lnTo>
                    <a:pt x="653" y="1060"/>
                  </a:lnTo>
                  <a:lnTo>
                    <a:pt x="647" y="1056"/>
                  </a:lnTo>
                  <a:lnTo>
                    <a:pt x="638" y="1051"/>
                  </a:lnTo>
                  <a:lnTo>
                    <a:pt x="634" y="1044"/>
                  </a:lnTo>
                  <a:lnTo>
                    <a:pt x="630" y="1041"/>
                  </a:lnTo>
                  <a:lnTo>
                    <a:pt x="628" y="1035"/>
                  </a:lnTo>
                  <a:lnTo>
                    <a:pt x="631" y="1031"/>
                  </a:lnTo>
                  <a:lnTo>
                    <a:pt x="644" y="1027"/>
                  </a:lnTo>
                  <a:lnTo>
                    <a:pt x="647" y="1021"/>
                  </a:lnTo>
                  <a:lnTo>
                    <a:pt x="643" y="1009"/>
                  </a:lnTo>
                  <a:lnTo>
                    <a:pt x="634" y="1000"/>
                  </a:lnTo>
                  <a:lnTo>
                    <a:pt x="622" y="998"/>
                  </a:lnTo>
                  <a:lnTo>
                    <a:pt x="609" y="993"/>
                  </a:lnTo>
                  <a:lnTo>
                    <a:pt x="607" y="988"/>
                  </a:lnTo>
                  <a:lnTo>
                    <a:pt x="614" y="982"/>
                  </a:lnTo>
                  <a:lnTo>
                    <a:pt x="619" y="975"/>
                  </a:lnTo>
                  <a:lnTo>
                    <a:pt x="614" y="966"/>
                  </a:lnTo>
                  <a:lnTo>
                    <a:pt x="601" y="965"/>
                  </a:lnTo>
                  <a:lnTo>
                    <a:pt x="589" y="961"/>
                  </a:lnTo>
                  <a:lnTo>
                    <a:pt x="583" y="958"/>
                  </a:lnTo>
                  <a:lnTo>
                    <a:pt x="576" y="956"/>
                  </a:lnTo>
                  <a:lnTo>
                    <a:pt x="571" y="950"/>
                  </a:lnTo>
                  <a:lnTo>
                    <a:pt x="566" y="948"/>
                  </a:lnTo>
                  <a:lnTo>
                    <a:pt x="563" y="950"/>
                  </a:lnTo>
                  <a:lnTo>
                    <a:pt x="559" y="955"/>
                  </a:lnTo>
                  <a:lnTo>
                    <a:pt x="556" y="956"/>
                  </a:lnTo>
                  <a:lnTo>
                    <a:pt x="547" y="955"/>
                  </a:lnTo>
                  <a:lnTo>
                    <a:pt x="540" y="956"/>
                  </a:lnTo>
                  <a:lnTo>
                    <a:pt x="529" y="961"/>
                  </a:lnTo>
                  <a:lnTo>
                    <a:pt x="514" y="959"/>
                  </a:lnTo>
                  <a:lnTo>
                    <a:pt x="493" y="950"/>
                  </a:lnTo>
                  <a:lnTo>
                    <a:pt x="487" y="944"/>
                  </a:lnTo>
                  <a:lnTo>
                    <a:pt x="481" y="942"/>
                  </a:lnTo>
                  <a:lnTo>
                    <a:pt x="477" y="944"/>
                  </a:lnTo>
                  <a:lnTo>
                    <a:pt x="468" y="948"/>
                  </a:lnTo>
                  <a:lnTo>
                    <a:pt x="461" y="948"/>
                  </a:lnTo>
                  <a:lnTo>
                    <a:pt x="455" y="943"/>
                  </a:lnTo>
                  <a:lnTo>
                    <a:pt x="450" y="941"/>
                  </a:lnTo>
                  <a:lnTo>
                    <a:pt x="447" y="937"/>
                  </a:lnTo>
                  <a:lnTo>
                    <a:pt x="451" y="929"/>
                  </a:lnTo>
                  <a:lnTo>
                    <a:pt x="450" y="923"/>
                  </a:lnTo>
                  <a:lnTo>
                    <a:pt x="444" y="919"/>
                  </a:lnTo>
                  <a:lnTo>
                    <a:pt x="428" y="918"/>
                  </a:lnTo>
                  <a:lnTo>
                    <a:pt x="409" y="917"/>
                  </a:lnTo>
                  <a:lnTo>
                    <a:pt x="403" y="913"/>
                  </a:lnTo>
                  <a:lnTo>
                    <a:pt x="401" y="905"/>
                  </a:lnTo>
                  <a:lnTo>
                    <a:pt x="393" y="901"/>
                  </a:lnTo>
                  <a:lnTo>
                    <a:pt x="388" y="900"/>
                  </a:lnTo>
                  <a:lnTo>
                    <a:pt x="382" y="901"/>
                  </a:lnTo>
                  <a:lnTo>
                    <a:pt x="369" y="905"/>
                  </a:lnTo>
                  <a:lnTo>
                    <a:pt x="356" y="909"/>
                  </a:lnTo>
                  <a:lnTo>
                    <a:pt x="344" y="907"/>
                  </a:lnTo>
                  <a:lnTo>
                    <a:pt x="333" y="908"/>
                  </a:lnTo>
                  <a:lnTo>
                    <a:pt x="323" y="912"/>
                  </a:lnTo>
                  <a:lnTo>
                    <a:pt x="316" y="915"/>
                  </a:lnTo>
                  <a:lnTo>
                    <a:pt x="310" y="915"/>
                  </a:lnTo>
                  <a:lnTo>
                    <a:pt x="304" y="905"/>
                  </a:lnTo>
                  <a:lnTo>
                    <a:pt x="288" y="894"/>
                  </a:lnTo>
                  <a:lnTo>
                    <a:pt x="267" y="901"/>
                  </a:lnTo>
                  <a:lnTo>
                    <a:pt x="254" y="897"/>
                  </a:lnTo>
                  <a:lnTo>
                    <a:pt x="248" y="884"/>
                  </a:lnTo>
                  <a:lnTo>
                    <a:pt x="241" y="877"/>
                  </a:lnTo>
                  <a:lnTo>
                    <a:pt x="232" y="875"/>
                  </a:lnTo>
                  <a:lnTo>
                    <a:pt x="228" y="868"/>
                  </a:lnTo>
                  <a:lnTo>
                    <a:pt x="225" y="860"/>
                  </a:lnTo>
                  <a:lnTo>
                    <a:pt x="219" y="856"/>
                  </a:lnTo>
                  <a:lnTo>
                    <a:pt x="210" y="856"/>
                  </a:lnTo>
                  <a:lnTo>
                    <a:pt x="199" y="855"/>
                  </a:lnTo>
                  <a:lnTo>
                    <a:pt x="196" y="853"/>
                  </a:lnTo>
                  <a:lnTo>
                    <a:pt x="198" y="851"/>
                  </a:lnTo>
                  <a:lnTo>
                    <a:pt x="200" y="850"/>
                  </a:lnTo>
                  <a:lnTo>
                    <a:pt x="210" y="852"/>
                  </a:lnTo>
                  <a:lnTo>
                    <a:pt x="215" y="851"/>
                  </a:lnTo>
                  <a:lnTo>
                    <a:pt x="215" y="849"/>
                  </a:lnTo>
                  <a:lnTo>
                    <a:pt x="209" y="845"/>
                  </a:lnTo>
                  <a:lnTo>
                    <a:pt x="208" y="843"/>
                  </a:lnTo>
                  <a:lnTo>
                    <a:pt x="212" y="838"/>
                  </a:lnTo>
                  <a:lnTo>
                    <a:pt x="210" y="834"/>
                  </a:lnTo>
                  <a:lnTo>
                    <a:pt x="209" y="832"/>
                  </a:lnTo>
                  <a:lnTo>
                    <a:pt x="203" y="834"/>
                  </a:lnTo>
                  <a:lnTo>
                    <a:pt x="195" y="833"/>
                  </a:lnTo>
                  <a:lnTo>
                    <a:pt x="186" y="824"/>
                  </a:lnTo>
                  <a:lnTo>
                    <a:pt x="177" y="817"/>
                  </a:lnTo>
                  <a:lnTo>
                    <a:pt x="170" y="815"/>
                  </a:lnTo>
                  <a:lnTo>
                    <a:pt x="167" y="816"/>
                  </a:lnTo>
                  <a:lnTo>
                    <a:pt x="166" y="819"/>
                  </a:lnTo>
                  <a:lnTo>
                    <a:pt x="170" y="824"/>
                  </a:lnTo>
                  <a:lnTo>
                    <a:pt x="172" y="830"/>
                  </a:lnTo>
                  <a:lnTo>
                    <a:pt x="169" y="833"/>
                  </a:lnTo>
                  <a:lnTo>
                    <a:pt x="166" y="834"/>
                  </a:lnTo>
                  <a:lnTo>
                    <a:pt x="164" y="827"/>
                  </a:lnTo>
                  <a:lnTo>
                    <a:pt x="162" y="824"/>
                  </a:lnTo>
                  <a:lnTo>
                    <a:pt x="157" y="823"/>
                  </a:lnTo>
                  <a:lnTo>
                    <a:pt x="150" y="823"/>
                  </a:lnTo>
                  <a:lnTo>
                    <a:pt x="140" y="822"/>
                  </a:lnTo>
                  <a:lnTo>
                    <a:pt x="134" y="826"/>
                  </a:lnTo>
                  <a:lnTo>
                    <a:pt x="130" y="826"/>
                  </a:lnTo>
                  <a:lnTo>
                    <a:pt x="118" y="823"/>
                  </a:lnTo>
                  <a:lnTo>
                    <a:pt x="108" y="820"/>
                  </a:lnTo>
                  <a:lnTo>
                    <a:pt x="102" y="814"/>
                  </a:lnTo>
                  <a:lnTo>
                    <a:pt x="94" y="809"/>
                  </a:lnTo>
                  <a:lnTo>
                    <a:pt x="84" y="808"/>
                  </a:lnTo>
                  <a:lnTo>
                    <a:pt x="78" y="803"/>
                  </a:lnTo>
                  <a:lnTo>
                    <a:pt x="74" y="799"/>
                  </a:lnTo>
                  <a:lnTo>
                    <a:pt x="69" y="797"/>
                  </a:lnTo>
                  <a:lnTo>
                    <a:pt x="65" y="797"/>
                  </a:lnTo>
                  <a:lnTo>
                    <a:pt x="62" y="803"/>
                  </a:lnTo>
                  <a:lnTo>
                    <a:pt x="54" y="804"/>
                  </a:lnTo>
                  <a:lnTo>
                    <a:pt x="39" y="800"/>
                  </a:lnTo>
                  <a:lnTo>
                    <a:pt x="42" y="796"/>
                  </a:lnTo>
                  <a:lnTo>
                    <a:pt x="39" y="792"/>
                  </a:lnTo>
                  <a:lnTo>
                    <a:pt x="39" y="790"/>
                  </a:lnTo>
                  <a:lnTo>
                    <a:pt x="42" y="786"/>
                  </a:lnTo>
                  <a:lnTo>
                    <a:pt x="32" y="762"/>
                  </a:lnTo>
                  <a:lnTo>
                    <a:pt x="22" y="745"/>
                  </a:lnTo>
                  <a:lnTo>
                    <a:pt x="2" y="728"/>
                  </a:lnTo>
                  <a:lnTo>
                    <a:pt x="0" y="719"/>
                  </a:lnTo>
                  <a:lnTo>
                    <a:pt x="0" y="714"/>
                  </a:lnTo>
                  <a:lnTo>
                    <a:pt x="19" y="700"/>
                  </a:lnTo>
                  <a:lnTo>
                    <a:pt x="25" y="690"/>
                  </a:lnTo>
                  <a:lnTo>
                    <a:pt x="29" y="686"/>
                  </a:lnTo>
                  <a:lnTo>
                    <a:pt x="39" y="681"/>
                  </a:lnTo>
                  <a:lnTo>
                    <a:pt x="45" y="677"/>
                  </a:lnTo>
                  <a:lnTo>
                    <a:pt x="52" y="657"/>
                  </a:lnTo>
                  <a:lnTo>
                    <a:pt x="56" y="651"/>
                  </a:lnTo>
                  <a:lnTo>
                    <a:pt x="66" y="639"/>
                  </a:lnTo>
                  <a:lnTo>
                    <a:pt x="74" y="626"/>
                  </a:lnTo>
                  <a:lnTo>
                    <a:pt x="94" y="601"/>
                  </a:lnTo>
                  <a:lnTo>
                    <a:pt x="107" y="605"/>
                  </a:lnTo>
                  <a:lnTo>
                    <a:pt x="115" y="605"/>
                  </a:lnTo>
                  <a:lnTo>
                    <a:pt x="131" y="612"/>
                  </a:lnTo>
                  <a:lnTo>
                    <a:pt x="153" y="613"/>
                  </a:lnTo>
                  <a:lnTo>
                    <a:pt x="173" y="608"/>
                  </a:lnTo>
                  <a:lnTo>
                    <a:pt x="198" y="602"/>
                  </a:lnTo>
                  <a:lnTo>
                    <a:pt x="218" y="591"/>
                  </a:lnTo>
                  <a:lnTo>
                    <a:pt x="236" y="576"/>
                  </a:lnTo>
                  <a:lnTo>
                    <a:pt x="259" y="552"/>
                  </a:lnTo>
                  <a:lnTo>
                    <a:pt x="275" y="541"/>
                  </a:lnTo>
                  <a:lnTo>
                    <a:pt x="288" y="532"/>
                  </a:lnTo>
                  <a:lnTo>
                    <a:pt x="297" y="524"/>
                  </a:lnTo>
                  <a:lnTo>
                    <a:pt x="307" y="518"/>
                  </a:lnTo>
                  <a:lnTo>
                    <a:pt x="317" y="511"/>
                  </a:lnTo>
                  <a:lnTo>
                    <a:pt x="326" y="496"/>
                  </a:lnTo>
                  <a:lnTo>
                    <a:pt x="340" y="487"/>
                  </a:lnTo>
                  <a:lnTo>
                    <a:pt x="350" y="481"/>
                  </a:lnTo>
                  <a:lnTo>
                    <a:pt x="359" y="471"/>
                  </a:lnTo>
                  <a:lnTo>
                    <a:pt x="362" y="468"/>
                  </a:lnTo>
                  <a:lnTo>
                    <a:pt x="367" y="467"/>
                  </a:lnTo>
                  <a:lnTo>
                    <a:pt x="379" y="467"/>
                  </a:lnTo>
                  <a:lnTo>
                    <a:pt x="386" y="462"/>
                  </a:lnTo>
                  <a:lnTo>
                    <a:pt x="396" y="448"/>
                  </a:lnTo>
                  <a:lnTo>
                    <a:pt x="401" y="440"/>
                  </a:lnTo>
                  <a:lnTo>
                    <a:pt x="408" y="436"/>
                  </a:lnTo>
                  <a:lnTo>
                    <a:pt x="415" y="433"/>
                  </a:lnTo>
                  <a:lnTo>
                    <a:pt x="428" y="431"/>
                  </a:lnTo>
                  <a:lnTo>
                    <a:pt x="435" y="425"/>
                  </a:lnTo>
                  <a:lnTo>
                    <a:pt x="437" y="415"/>
                  </a:lnTo>
                  <a:lnTo>
                    <a:pt x="441" y="409"/>
                  </a:lnTo>
                  <a:lnTo>
                    <a:pt x="454" y="402"/>
                  </a:lnTo>
                  <a:lnTo>
                    <a:pt x="475" y="373"/>
                  </a:lnTo>
                  <a:lnTo>
                    <a:pt x="478" y="364"/>
                  </a:lnTo>
                  <a:lnTo>
                    <a:pt x="490" y="352"/>
                  </a:lnTo>
                  <a:lnTo>
                    <a:pt x="506" y="341"/>
                  </a:lnTo>
                  <a:lnTo>
                    <a:pt x="514" y="330"/>
                  </a:lnTo>
                  <a:lnTo>
                    <a:pt x="523" y="316"/>
                  </a:lnTo>
                  <a:lnTo>
                    <a:pt x="527" y="304"/>
                  </a:lnTo>
                  <a:lnTo>
                    <a:pt x="530" y="300"/>
                  </a:lnTo>
                  <a:lnTo>
                    <a:pt x="535" y="298"/>
                  </a:lnTo>
                  <a:lnTo>
                    <a:pt x="547" y="298"/>
                  </a:lnTo>
                  <a:lnTo>
                    <a:pt x="560" y="295"/>
                  </a:lnTo>
                  <a:lnTo>
                    <a:pt x="569" y="289"/>
                  </a:lnTo>
                  <a:lnTo>
                    <a:pt x="579" y="271"/>
                  </a:lnTo>
                  <a:lnTo>
                    <a:pt x="588" y="269"/>
                  </a:lnTo>
                  <a:lnTo>
                    <a:pt x="599" y="262"/>
                  </a:lnTo>
                  <a:lnTo>
                    <a:pt x="608" y="255"/>
                  </a:lnTo>
                  <a:lnTo>
                    <a:pt x="618" y="238"/>
                  </a:lnTo>
                  <a:lnTo>
                    <a:pt x="619" y="229"/>
                  </a:lnTo>
                  <a:lnTo>
                    <a:pt x="624" y="216"/>
                  </a:lnTo>
                  <a:lnTo>
                    <a:pt x="628" y="207"/>
                  </a:lnTo>
                  <a:lnTo>
                    <a:pt x="635" y="200"/>
                  </a:lnTo>
                  <a:lnTo>
                    <a:pt x="640" y="198"/>
                  </a:lnTo>
                  <a:lnTo>
                    <a:pt x="648" y="195"/>
                  </a:lnTo>
                  <a:lnTo>
                    <a:pt x="658" y="193"/>
                  </a:lnTo>
                  <a:lnTo>
                    <a:pt x="683" y="191"/>
                  </a:lnTo>
                  <a:lnTo>
                    <a:pt x="691" y="185"/>
                  </a:lnTo>
                  <a:lnTo>
                    <a:pt x="703" y="183"/>
                  </a:lnTo>
                  <a:lnTo>
                    <a:pt x="720" y="172"/>
                  </a:lnTo>
                  <a:lnTo>
                    <a:pt x="733" y="163"/>
                  </a:lnTo>
                  <a:lnTo>
                    <a:pt x="749" y="151"/>
                  </a:lnTo>
                  <a:lnTo>
                    <a:pt x="758" y="141"/>
                  </a:lnTo>
                  <a:lnTo>
                    <a:pt x="759" y="134"/>
                  </a:lnTo>
                  <a:lnTo>
                    <a:pt x="761" y="127"/>
                  </a:lnTo>
                  <a:lnTo>
                    <a:pt x="756" y="118"/>
                  </a:lnTo>
                  <a:lnTo>
                    <a:pt x="751" y="108"/>
                  </a:lnTo>
                  <a:lnTo>
                    <a:pt x="748" y="102"/>
                  </a:lnTo>
                  <a:lnTo>
                    <a:pt x="753" y="89"/>
                  </a:lnTo>
                  <a:lnTo>
                    <a:pt x="769" y="72"/>
                  </a:lnTo>
                  <a:lnTo>
                    <a:pt x="781" y="58"/>
                  </a:lnTo>
                  <a:lnTo>
                    <a:pt x="801" y="46"/>
                  </a:lnTo>
                  <a:lnTo>
                    <a:pt x="821" y="32"/>
                  </a:lnTo>
                  <a:lnTo>
                    <a:pt x="825" y="32"/>
                  </a:lnTo>
                  <a:lnTo>
                    <a:pt x="834" y="33"/>
                  </a:lnTo>
                  <a:lnTo>
                    <a:pt x="840" y="31"/>
                  </a:lnTo>
                  <a:lnTo>
                    <a:pt x="843" y="27"/>
                  </a:lnTo>
                  <a:lnTo>
                    <a:pt x="843" y="15"/>
                  </a:lnTo>
                  <a:lnTo>
                    <a:pt x="844" y="8"/>
                  </a:lnTo>
                  <a:lnTo>
                    <a:pt x="847" y="0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95" name="Freeform 101"/>
            <p:cNvSpPr>
              <a:spLocks/>
            </p:cNvSpPr>
            <p:nvPr/>
          </p:nvSpPr>
          <p:spPr bwMode="auto">
            <a:xfrm>
              <a:off x="1088224" y="3465872"/>
              <a:ext cx="610578" cy="801818"/>
            </a:xfrm>
            <a:custGeom>
              <a:avLst/>
              <a:gdLst>
                <a:gd name="T0" fmla="*/ 0 w 991"/>
                <a:gd name="T1" fmla="*/ 0 h 1052"/>
                <a:gd name="T2" fmla="*/ 0 w 991"/>
                <a:gd name="T3" fmla="*/ 0 h 1052"/>
                <a:gd name="T4" fmla="*/ 0 w 991"/>
                <a:gd name="T5" fmla="*/ 0 h 1052"/>
                <a:gd name="T6" fmla="*/ 0 w 991"/>
                <a:gd name="T7" fmla="*/ 0 h 1052"/>
                <a:gd name="T8" fmla="*/ 0 w 991"/>
                <a:gd name="T9" fmla="*/ 0 h 1052"/>
                <a:gd name="T10" fmla="*/ 0 w 991"/>
                <a:gd name="T11" fmla="*/ 0 h 1052"/>
                <a:gd name="T12" fmla="*/ 0 w 991"/>
                <a:gd name="T13" fmla="*/ 0 h 1052"/>
                <a:gd name="T14" fmla="*/ 0 w 991"/>
                <a:gd name="T15" fmla="*/ 0 h 1052"/>
                <a:gd name="T16" fmla="*/ 0 w 991"/>
                <a:gd name="T17" fmla="*/ 0 h 1052"/>
                <a:gd name="T18" fmla="*/ 0 w 991"/>
                <a:gd name="T19" fmla="*/ 0 h 1052"/>
                <a:gd name="T20" fmla="*/ 0 w 991"/>
                <a:gd name="T21" fmla="*/ 0 h 1052"/>
                <a:gd name="T22" fmla="*/ 0 w 991"/>
                <a:gd name="T23" fmla="*/ 0 h 1052"/>
                <a:gd name="T24" fmla="*/ 0 w 991"/>
                <a:gd name="T25" fmla="*/ 0 h 1052"/>
                <a:gd name="T26" fmla="*/ 0 w 991"/>
                <a:gd name="T27" fmla="*/ 0 h 1052"/>
                <a:gd name="T28" fmla="*/ 0 w 991"/>
                <a:gd name="T29" fmla="*/ 0 h 1052"/>
                <a:gd name="T30" fmla="*/ 0 w 991"/>
                <a:gd name="T31" fmla="*/ 0 h 1052"/>
                <a:gd name="T32" fmla="*/ 0 w 991"/>
                <a:gd name="T33" fmla="*/ 0 h 1052"/>
                <a:gd name="T34" fmla="*/ 0 w 991"/>
                <a:gd name="T35" fmla="*/ 0 h 1052"/>
                <a:gd name="T36" fmla="*/ 0 w 991"/>
                <a:gd name="T37" fmla="*/ 0 h 1052"/>
                <a:gd name="T38" fmla="*/ 0 w 991"/>
                <a:gd name="T39" fmla="*/ 0 h 1052"/>
                <a:gd name="T40" fmla="*/ 0 w 991"/>
                <a:gd name="T41" fmla="*/ 0 h 1052"/>
                <a:gd name="T42" fmla="*/ 0 w 991"/>
                <a:gd name="T43" fmla="*/ 0 h 1052"/>
                <a:gd name="T44" fmla="*/ 0 w 991"/>
                <a:gd name="T45" fmla="*/ 0 h 1052"/>
                <a:gd name="T46" fmla="*/ 0 w 991"/>
                <a:gd name="T47" fmla="*/ 0 h 1052"/>
                <a:gd name="T48" fmla="*/ 0 w 991"/>
                <a:gd name="T49" fmla="*/ 0 h 1052"/>
                <a:gd name="T50" fmla="*/ 0 w 991"/>
                <a:gd name="T51" fmla="*/ 0 h 1052"/>
                <a:gd name="T52" fmla="*/ 0 w 991"/>
                <a:gd name="T53" fmla="*/ 0 h 1052"/>
                <a:gd name="T54" fmla="*/ 0 w 991"/>
                <a:gd name="T55" fmla="*/ 0 h 1052"/>
                <a:gd name="T56" fmla="*/ 0 w 991"/>
                <a:gd name="T57" fmla="*/ 0 h 1052"/>
                <a:gd name="T58" fmla="*/ 0 w 991"/>
                <a:gd name="T59" fmla="*/ 0 h 1052"/>
                <a:gd name="T60" fmla="*/ 0 w 991"/>
                <a:gd name="T61" fmla="*/ 0 h 1052"/>
                <a:gd name="T62" fmla="*/ 0 w 991"/>
                <a:gd name="T63" fmla="*/ 0 h 1052"/>
                <a:gd name="T64" fmla="*/ 0 w 991"/>
                <a:gd name="T65" fmla="*/ 0 h 1052"/>
                <a:gd name="T66" fmla="*/ 0 w 991"/>
                <a:gd name="T67" fmla="*/ 0 h 1052"/>
                <a:gd name="T68" fmla="*/ 0 w 991"/>
                <a:gd name="T69" fmla="*/ 0 h 1052"/>
                <a:gd name="T70" fmla="*/ 0 w 991"/>
                <a:gd name="T71" fmla="*/ 0 h 1052"/>
                <a:gd name="T72" fmla="*/ 0 w 991"/>
                <a:gd name="T73" fmla="*/ 0 h 1052"/>
                <a:gd name="T74" fmla="*/ 0 w 991"/>
                <a:gd name="T75" fmla="*/ 0 h 1052"/>
                <a:gd name="T76" fmla="*/ 0 w 991"/>
                <a:gd name="T77" fmla="*/ 0 h 1052"/>
                <a:gd name="T78" fmla="*/ 0 w 991"/>
                <a:gd name="T79" fmla="*/ 0 h 1052"/>
                <a:gd name="T80" fmla="*/ 0 w 991"/>
                <a:gd name="T81" fmla="*/ 0 h 1052"/>
                <a:gd name="T82" fmla="*/ 0 w 991"/>
                <a:gd name="T83" fmla="*/ 0 h 1052"/>
                <a:gd name="T84" fmla="*/ 0 w 991"/>
                <a:gd name="T85" fmla="*/ 0 h 1052"/>
                <a:gd name="T86" fmla="*/ 0 w 991"/>
                <a:gd name="T87" fmla="*/ 0 h 1052"/>
                <a:gd name="T88" fmla="*/ 0 w 991"/>
                <a:gd name="T89" fmla="*/ 0 h 1052"/>
                <a:gd name="T90" fmla="*/ 0 w 991"/>
                <a:gd name="T91" fmla="*/ 0 h 1052"/>
                <a:gd name="T92" fmla="*/ 0 w 991"/>
                <a:gd name="T93" fmla="*/ 0 h 1052"/>
                <a:gd name="T94" fmla="*/ 0 w 991"/>
                <a:gd name="T95" fmla="*/ 0 h 1052"/>
                <a:gd name="T96" fmla="*/ 0 w 991"/>
                <a:gd name="T97" fmla="*/ 0 h 1052"/>
                <a:gd name="T98" fmla="*/ 0 w 991"/>
                <a:gd name="T99" fmla="*/ 0 h 1052"/>
                <a:gd name="T100" fmla="*/ 0 w 991"/>
                <a:gd name="T101" fmla="*/ 0 h 1052"/>
                <a:gd name="T102" fmla="*/ 0 w 991"/>
                <a:gd name="T103" fmla="*/ 0 h 1052"/>
                <a:gd name="T104" fmla="*/ 0 w 991"/>
                <a:gd name="T105" fmla="*/ 0 h 1052"/>
                <a:gd name="T106" fmla="*/ 0 w 991"/>
                <a:gd name="T107" fmla="*/ 0 h 1052"/>
                <a:gd name="T108" fmla="*/ 0 w 991"/>
                <a:gd name="T109" fmla="*/ 0 h 1052"/>
                <a:gd name="T110" fmla="*/ 0 w 991"/>
                <a:gd name="T111" fmla="*/ 0 h 1052"/>
                <a:gd name="T112" fmla="*/ 0 w 991"/>
                <a:gd name="T113" fmla="*/ 0 h 1052"/>
                <a:gd name="T114" fmla="*/ 0 w 991"/>
                <a:gd name="T115" fmla="*/ 0 h 1052"/>
                <a:gd name="T116" fmla="*/ 0 w 991"/>
                <a:gd name="T117" fmla="*/ 0 h 1052"/>
                <a:gd name="T118" fmla="*/ 0 w 991"/>
                <a:gd name="T119" fmla="*/ 0 h 1052"/>
                <a:gd name="T120" fmla="*/ 0 w 991"/>
                <a:gd name="T121" fmla="*/ 0 h 1052"/>
                <a:gd name="T122" fmla="*/ 0 w 991"/>
                <a:gd name="T123" fmla="*/ 0 h 1052"/>
                <a:gd name="T124" fmla="*/ 0 w 991"/>
                <a:gd name="T125" fmla="*/ 0 h 105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91"/>
                <a:gd name="T190" fmla="*/ 0 h 1052"/>
                <a:gd name="T191" fmla="*/ 991 w 991"/>
                <a:gd name="T192" fmla="*/ 1052 h 105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91" h="1052">
                  <a:moveTo>
                    <a:pt x="446" y="220"/>
                  </a:moveTo>
                  <a:lnTo>
                    <a:pt x="449" y="215"/>
                  </a:lnTo>
                  <a:lnTo>
                    <a:pt x="457" y="206"/>
                  </a:lnTo>
                  <a:lnTo>
                    <a:pt x="468" y="200"/>
                  </a:lnTo>
                  <a:lnTo>
                    <a:pt x="475" y="193"/>
                  </a:lnTo>
                  <a:lnTo>
                    <a:pt x="475" y="185"/>
                  </a:lnTo>
                  <a:lnTo>
                    <a:pt x="472" y="182"/>
                  </a:lnTo>
                  <a:lnTo>
                    <a:pt x="465" y="177"/>
                  </a:lnTo>
                  <a:lnTo>
                    <a:pt x="462" y="173"/>
                  </a:lnTo>
                  <a:lnTo>
                    <a:pt x="459" y="167"/>
                  </a:lnTo>
                  <a:lnTo>
                    <a:pt x="457" y="159"/>
                  </a:lnTo>
                  <a:lnTo>
                    <a:pt x="459" y="153"/>
                  </a:lnTo>
                  <a:lnTo>
                    <a:pt x="465" y="148"/>
                  </a:lnTo>
                  <a:lnTo>
                    <a:pt x="472" y="139"/>
                  </a:lnTo>
                  <a:lnTo>
                    <a:pt x="475" y="123"/>
                  </a:lnTo>
                  <a:lnTo>
                    <a:pt x="475" y="119"/>
                  </a:lnTo>
                  <a:lnTo>
                    <a:pt x="472" y="116"/>
                  </a:lnTo>
                  <a:lnTo>
                    <a:pt x="464" y="114"/>
                  </a:lnTo>
                  <a:lnTo>
                    <a:pt x="461" y="111"/>
                  </a:lnTo>
                  <a:lnTo>
                    <a:pt x="461" y="104"/>
                  </a:lnTo>
                  <a:lnTo>
                    <a:pt x="462" y="98"/>
                  </a:lnTo>
                  <a:lnTo>
                    <a:pt x="465" y="96"/>
                  </a:lnTo>
                  <a:lnTo>
                    <a:pt x="480" y="90"/>
                  </a:lnTo>
                  <a:lnTo>
                    <a:pt x="488" y="84"/>
                  </a:lnTo>
                  <a:lnTo>
                    <a:pt x="493" y="77"/>
                  </a:lnTo>
                  <a:lnTo>
                    <a:pt x="500" y="75"/>
                  </a:lnTo>
                  <a:lnTo>
                    <a:pt x="510" y="77"/>
                  </a:lnTo>
                  <a:lnTo>
                    <a:pt x="521" y="80"/>
                  </a:lnTo>
                  <a:lnTo>
                    <a:pt x="529" y="81"/>
                  </a:lnTo>
                  <a:lnTo>
                    <a:pt x="534" y="78"/>
                  </a:lnTo>
                  <a:lnTo>
                    <a:pt x="540" y="77"/>
                  </a:lnTo>
                  <a:lnTo>
                    <a:pt x="543" y="74"/>
                  </a:lnTo>
                  <a:lnTo>
                    <a:pt x="547" y="72"/>
                  </a:lnTo>
                  <a:lnTo>
                    <a:pt x="549" y="66"/>
                  </a:lnTo>
                  <a:lnTo>
                    <a:pt x="553" y="64"/>
                  </a:lnTo>
                  <a:lnTo>
                    <a:pt x="559" y="65"/>
                  </a:lnTo>
                  <a:lnTo>
                    <a:pt x="565" y="64"/>
                  </a:lnTo>
                  <a:lnTo>
                    <a:pt x="569" y="62"/>
                  </a:lnTo>
                  <a:lnTo>
                    <a:pt x="577" y="64"/>
                  </a:lnTo>
                  <a:lnTo>
                    <a:pt x="583" y="66"/>
                  </a:lnTo>
                  <a:lnTo>
                    <a:pt x="590" y="67"/>
                  </a:lnTo>
                  <a:lnTo>
                    <a:pt x="601" y="67"/>
                  </a:lnTo>
                  <a:lnTo>
                    <a:pt x="603" y="65"/>
                  </a:lnTo>
                  <a:lnTo>
                    <a:pt x="602" y="62"/>
                  </a:lnTo>
                  <a:lnTo>
                    <a:pt x="605" y="55"/>
                  </a:lnTo>
                  <a:lnTo>
                    <a:pt x="606" y="53"/>
                  </a:lnTo>
                  <a:lnTo>
                    <a:pt x="608" y="50"/>
                  </a:lnTo>
                  <a:lnTo>
                    <a:pt x="611" y="47"/>
                  </a:lnTo>
                  <a:lnTo>
                    <a:pt x="616" y="42"/>
                  </a:lnTo>
                  <a:lnTo>
                    <a:pt x="621" y="36"/>
                  </a:lnTo>
                  <a:lnTo>
                    <a:pt x="631" y="30"/>
                  </a:lnTo>
                  <a:lnTo>
                    <a:pt x="632" y="26"/>
                  </a:lnTo>
                  <a:lnTo>
                    <a:pt x="634" y="25"/>
                  </a:lnTo>
                  <a:lnTo>
                    <a:pt x="637" y="23"/>
                  </a:lnTo>
                  <a:lnTo>
                    <a:pt x="638" y="18"/>
                  </a:lnTo>
                  <a:lnTo>
                    <a:pt x="649" y="18"/>
                  </a:lnTo>
                  <a:lnTo>
                    <a:pt x="654" y="16"/>
                  </a:lnTo>
                  <a:lnTo>
                    <a:pt x="658" y="14"/>
                  </a:lnTo>
                  <a:lnTo>
                    <a:pt x="664" y="12"/>
                  </a:lnTo>
                  <a:lnTo>
                    <a:pt x="674" y="11"/>
                  </a:lnTo>
                  <a:lnTo>
                    <a:pt x="681" y="11"/>
                  </a:lnTo>
                  <a:lnTo>
                    <a:pt x="688" y="6"/>
                  </a:lnTo>
                  <a:lnTo>
                    <a:pt x="698" y="5"/>
                  </a:lnTo>
                  <a:lnTo>
                    <a:pt x="707" y="2"/>
                  </a:lnTo>
                  <a:lnTo>
                    <a:pt x="714" y="0"/>
                  </a:lnTo>
                  <a:lnTo>
                    <a:pt x="724" y="1"/>
                  </a:lnTo>
                  <a:lnTo>
                    <a:pt x="732" y="3"/>
                  </a:lnTo>
                  <a:lnTo>
                    <a:pt x="739" y="7"/>
                  </a:lnTo>
                  <a:lnTo>
                    <a:pt x="746" y="9"/>
                  </a:lnTo>
                  <a:lnTo>
                    <a:pt x="752" y="7"/>
                  </a:lnTo>
                  <a:lnTo>
                    <a:pt x="756" y="4"/>
                  </a:lnTo>
                  <a:lnTo>
                    <a:pt x="766" y="1"/>
                  </a:lnTo>
                  <a:lnTo>
                    <a:pt x="775" y="0"/>
                  </a:lnTo>
                  <a:lnTo>
                    <a:pt x="779" y="0"/>
                  </a:lnTo>
                  <a:lnTo>
                    <a:pt x="783" y="3"/>
                  </a:lnTo>
                  <a:lnTo>
                    <a:pt x="789" y="5"/>
                  </a:lnTo>
                  <a:lnTo>
                    <a:pt x="795" y="4"/>
                  </a:lnTo>
                  <a:lnTo>
                    <a:pt x="801" y="6"/>
                  </a:lnTo>
                  <a:lnTo>
                    <a:pt x="809" y="9"/>
                  </a:lnTo>
                  <a:lnTo>
                    <a:pt x="818" y="14"/>
                  </a:lnTo>
                  <a:lnTo>
                    <a:pt x="824" y="14"/>
                  </a:lnTo>
                  <a:lnTo>
                    <a:pt x="830" y="12"/>
                  </a:lnTo>
                  <a:lnTo>
                    <a:pt x="832" y="12"/>
                  </a:lnTo>
                  <a:lnTo>
                    <a:pt x="835" y="17"/>
                  </a:lnTo>
                  <a:lnTo>
                    <a:pt x="837" y="19"/>
                  </a:lnTo>
                  <a:lnTo>
                    <a:pt x="838" y="27"/>
                  </a:lnTo>
                  <a:lnTo>
                    <a:pt x="840" y="31"/>
                  </a:lnTo>
                  <a:lnTo>
                    <a:pt x="841" y="33"/>
                  </a:lnTo>
                  <a:lnTo>
                    <a:pt x="840" y="34"/>
                  </a:lnTo>
                  <a:lnTo>
                    <a:pt x="837" y="37"/>
                  </a:lnTo>
                  <a:lnTo>
                    <a:pt x="835" y="41"/>
                  </a:lnTo>
                  <a:lnTo>
                    <a:pt x="838" y="44"/>
                  </a:lnTo>
                  <a:lnTo>
                    <a:pt x="835" y="45"/>
                  </a:lnTo>
                  <a:lnTo>
                    <a:pt x="835" y="48"/>
                  </a:lnTo>
                  <a:lnTo>
                    <a:pt x="842" y="50"/>
                  </a:lnTo>
                  <a:lnTo>
                    <a:pt x="845" y="54"/>
                  </a:lnTo>
                  <a:lnTo>
                    <a:pt x="845" y="59"/>
                  </a:lnTo>
                  <a:lnTo>
                    <a:pt x="844" y="65"/>
                  </a:lnTo>
                  <a:lnTo>
                    <a:pt x="841" y="67"/>
                  </a:lnTo>
                  <a:lnTo>
                    <a:pt x="837" y="71"/>
                  </a:lnTo>
                  <a:lnTo>
                    <a:pt x="835" y="75"/>
                  </a:lnTo>
                  <a:lnTo>
                    <a:pt x="837" y="80"/>
                  </a:lnTo>
                  <a:lnTo>
                    <a:pt x="840" y="82"/>
                  </a:lnTo>
                  <a:lnTo>
                    <a:pt x="844" y="84"/>
                  </a:lnTo>
                  <a:lnTo>
                    <a:pt x="845" y="86"/>
                  </a:lnTo>
                  <a:lnTo>
                    <a:pt x="845" y="96"/>
                  </a:lnTo>
                  <a:lnTo>
                    <a:pt x="841" y="99"/>
                  </a:lnTo>
                  <a:lnTo>
                    <a:pt x="841" y="101"/>
                  </a:lnTo>
                  <a:lnTo>
                    <a:pt x="842" y="103"/>
                  </a:lnTo>
                  <a:lnTo>
                    <a:pt x="842" y="108"/>
                  </a:lnTo>
                  <a:lnTo>
                    <a:pt x="838" y="114"/>
                  </a:lnTo>
                  <a:lnTo>
                    <a:pt x="837" y="116"/>
                  </a:lnTo>
                  <a:lnTo>
                    <a:pt x="830" y="134"/>
                  </a:lnTo>
                  <a:lnTo>
                    <a:pt x="830" y="135"/>
                  </a:lnTo>
                  <a:lnTo>
                    <a:pt x="834" y="136"/>
                  </a:lnTo>
                  <a:lnTo>
                    <a:pt x="840" y="137"/>
                  </a:lnTo>
                  <a:lnTo>
                    <a:pt x="847" y="140"/>
                  </a:lnTo>
                  <a:lnTo>
                    <a:pt x="850" y="144"/>
                  </a:lnTo>
                  <a:lnTo>
                    <a:pt x="847" y="148"/>
                  </a:lnTo>
                  <a:lnTo>
                    <a:pt x="840" y="146"/>
                  </a:lnTo>
                  <a:lnTo>
                    <a:pt x="834" y="146"/>
                  </a:lnTo>
                  <a:lnTo>
                    <a:pt x="827" y="151"/>
                  </a:lnTo>
                  <a:lnTo>
                    <a:pt x="825" y="156"/>
                  </a:lnTo>
                  <a:lnTo>
                    <a:pt x="825" y="158"/>
                  </a:lnTo>
                  <a:lnTo>
                    <a:pt x="828" y="159"/>
                  </a:lnTo>
                  <a:lnTo>
                    <a:pt x="834" y="162"/>
                  </a:lnTo>
                  <a:lnTo>
                    <a:pt x="835" y="167"/>
                  </a:lnTo>
                  <a:lnTo>
                    <a:pt x="834" y="171"/>
                  </a:lnTo>
                  <a:lnTo>
                    <a:pt x="831" y="174"/>
                  </a:lnTo>
                  <a:lnTo>
                    <a:pt x="831" y="179"/>
                  </a:lnTo>
                  <a:lnTo>
                    <a:pt x="834" y="180"/>
                  </a:lnTo>
                  <a:lnTo>
                    <a:pt x="837" y="182"/>
                  </a:lnTo>
                  <a:lnTo>
                    <a:pt x="832" y="187"/>
                  </a:lnTo>
                  <a:lnTo>
                    <a:pt x="828" y="186"/>
                  </a:lnTo>
                  <a:lnTo>
                    <a:pt x="825" y="184"/>
                  </a:lnTo>
                  <a:lnTo>
                    <a:pt x="822" y="184"/>
                  </a:lnTo>
                  <a:lnTo>
                    <a:pt x="822" y="193"/>
                  </a:lnTo>
                  <a:lnTo>
                    <a:pt x="821" y="198"/>
                  </a:lnTo>
                  <a:lnTo>
                    <a:pt x="815" y="203"/>
                  </a:lnTo>
                  <a:lnTo>
                    <a:pt x="814" y="205"/>
                  </a:lnTo>
                  <a:lnTo>
                    <a:pt x="817" y="207"/>
                  </a:lnTo>
                  <a:lnTo>
                    <a:pt x="825" y="209"/>
                  </a:lnTo>
                  <a:lnTo>
                    <a:pt x="827" y="210"/>
                  </a:lnTo>
                  <a:lnTo>
                    <a:pt x="827" y="217"/>
                  </a:lnTo>
                  <a:lnTo>
                    <a:pt x="828" y="223"/>
                  </a:lnTo>
                  <a:lnTo>
                    <a:pt x="827" y="227"/>
                  </a:lnTo>
                  <a:lnTo>
                    <a:pt x="825" y="229"/>
                  </a:lnTo>
                  <a:lnTo>
                    <a:pt x="814" y="233"/>
                  </a:lnTo>
                  <a:lnTo>
                    <a:pt x="808" y="240"/>
                  </a:lnTo>
                  <a:lnTo>
                    <a:pt x="809" y="242"/>
                  </a:lnTo>
                  <a:lnTo>
                    <a:pt x="811" y="244"/>
                  </a:lnTo>
                  <a:lnTo>
                    <a:pt x="808" y="245"/>
                  </a:lnTo>
                  <a:lnTo>
                    <a:pt x="801" y="245"/>
                  </a:lnTo>
                  <a:lnTo>
                    <a:pt x="793" y="247"/>
                  </a:lnTo>
                  <a:lnTo>
                    <a:pt x="785" y="252"/>
                  </a:lnTo>
                  <a:lnTo>
                    <a:pt x="782" y="256"/>
                  </a:lnTo>
                  <a:lnTo>
                    <a:pt x="783" y="258"/>
                  </a:lnTo>
                  <a:lnTo>
                    <a:pt x="789" y="263"/>
                  </a:lnTo>
                  <a:lnTo>
                    <a:pt x="793" y="266"/>
                  </a:lnTo>
                  <a:lnTo>
                    <a:pt x="792" y="271"/>
                  </a:lnTo>
                  <a:lnTo>
                    <a:pt x="791" y="274"/>
                  </a:lnTo>
                  <a:lnTo>
                    <a:pt x="791" y="278"/>
                  </a:lnTo>
                  <a:lnTo>
                    <a:pt x="793" y="280"/>
                  </a:lnTo>
                  <a:lnTo>
                    <a:pt x="801" y="283"/>
                  </a:lnTo>
                  <a:lnTo>
                    <a:pt x="804" y="286"/>
                  </a:lnTo>
                  <a:lnTo>
                    <a:pt x="804" y="288"/>
                  </a:lnTo>
                  <a:lnTo>
                    <a:pt x="801" y="289"/>
                  </a:lnTo>
                  <a:lnTo>
                    <a:pt x="798" y="290"/>
                  </a:lnTo>
                  <a:lnTo>
                    <a:pt x="796" y="292"/>
                  </a:lnTo>
                  <a:lnTo>
                    <a:pt x="795" y="296"/>
                  </a:lnTo>
                  <a:lnTo>
                    <a:pt x="792" y="299"/>
                  </a:lnTo>
                  <a:lnTo>
                    <a:pt x="786" y="301"/>
                  </a:lnTo>
                  <a:lnTo>
                    <a:pt x="785" y="303"/>
                  </a:lnTo>
                  <a:lnTo>
                    <a:pt x="785" y="305"/>
                  </a:lnTo>
                  <a:lnTo>
                    <a:pt x="788" y="306"/>
                  </a:lnTo>
                  <a:lnTo>
                    <a:pt x="795" y="309"/>
                  </a:lnTo>
                  <a:lnTo>
                    <a:pt x="798" y="310"/>
                  </a:lnTo>
                  <a:lnTo>
                    <a:pt x="799" y="312"/>
                  </a:lnTo>
                  <a:lnTo>
                    <a:pt x="798" y="314"/>
                  </a:lnTo>
                  <a:lnTo>
                    <a:pt x="792" y="313"/>
                  </a:lnTo>
                  <a:lnTo>
                    <a:pt x="789" y="313"/>
                  </a:lnTo>
                  <a:lnTo>
                    <a:pt x="786" y="314"/>
                  </a:lnTo>
                  <a:lnTo>
                    <a:pt x="786" y="319"/>
                  </a:lnTo>
                  <a:lnTo>
                    <a:pt x="791" y="320"/>
                  </a:lnTo>
                  <a:lnTo>
                    <a:pt x="792" y="323"/>
                  </a:lnTo>
                  <a:lnTo>
                    <a:pt x="789" y="327"/>
                  </a:lnTo>
                  <a:lnTo>
                    <a:pt x="789" y="329"/>
                  </a:lnTo>
                  <a:lnTo>
                    <a:pt x="792" y="330"/>
                  </a:lnTo>
                  <a:lnTo>
                    <a:pt x="793" y="333"/>
                  </a:lnTo>
                  <a:lnTo>
                    <a:pt x="792" y="337"/>
                  </a:lnTo>
                  <a:lnTo>
                    <a:pt x="798" y="342"/>
                  </a:lnTo>
                  <a:lnTo>
                    <a:pt x="799" y="346"/>
                  </a:lnTo>
                  <a:lnTo>
                    <a:pt x="802" y="348"/>
                  </a:lnTo>
                  <a:lnTo>
                    <a:pt x="802" y="350"/>
                  </a:lnTo>
                  <a:lnTo>
                    <a:pt x="799" y="352"/>
                  </a:lnTo>
                  <a:lnTo>
                    <a:pt x="798" y="353"/>
                  </a:lnTo>
                  <a:lnTo>
                    <a:pt x="795" y="358"/>
                  </a:lnTo>
                  <a:lnTo>
                    <a:pt x="793" y="361"/>
                  </a:lnTo>
                  <a:lnTo>
                    <a:pt x="792" y="368"/>
                  </a:lnTo>
                  <a:lnTo>
                    <a:pt x="791" y="369"/>
                  </a:lnTo>
                  <a:lnTo>
                    <a:pt x="789" y="373"/>
                  </a:lnTo>
                  <a:lnTo>
                    <a:pt x="783" y="377"/>
                  </a:lnTo>
                  <a:lnTo>
                    <a:pt x="781" y="376"/>
                  </a:lnTo>
                  <a:lnTo>
                    <a:pt x="775" y="376"/>
                  </a:lnTo>
                  <a:lnTo>
                    <a:pt x="773" y="379"/>
                  </a:lnTo>
                  <a:lnTo>
                    <a:pt x="776" y="386"/>
                  </a:lnTo>
                  <a:lnTo>
                    <a:pt x="773" y="391"/>
                  </a:lnTo>
                  <a:lnTo>
                    <a:pt x="775" y="393"/>
                  </a:lnTo>
                  <a:lnTo>
                    <a:pt x="770" y="398"/>
                  </a:lnTo>
                  <a:lnTo>
                    <a:pt x="769" y="405"/>
                  </a:lnTo>
                  <a:lnTo>
                    <a:pt x="766" y="408"/>
                  </a:lnTo>
                  <a:lnTo>
                    <a:pt x="762" y="410"/>
                  </a:lnTo>
                  <a:lnTo>
                    <a:pt x="760" y="411"/>
                  </a:lnTo>
                  <a:lnTo>
                    <a:pt x="762" y="415"/>
                  </a:lnTo>
                  <a:lnTo>
                    <a:pt x="760" y="422"/>
                  </a:lnTo>
                  <a:lnTo>
                    <a:pt x="755" y="425"/>
                  </a:lnTo>
                  <a:lnTo>
                    <a:pt x="750" y="428"/>
                  </a:lnTo>
                  <a:lnTo>
                    <a:pt x="747" y="430"/>
                  </a:lnTo>
                  <a:lnTo>
                    <a:pt x="743" y="432"/>
                  </a:lnTo>
                  <a:lnTo>
                    <a:pt x="743" y="434"/>
                  </a:lnTo>
                  <a:lnTo>
                    <a:pt x="745" y="436"/>
                  </a:lnTo>
                  <a:lnTo>
                    <a:pt x="750" y="435"/>
                  </a:lnTo>
                  <a:lnTo>
                    <a:pt x="752" y="437"/>
                  </a:lnTo>
                  <a:lnTo>
                    <a:pt x="747" y="438"/>
                  </a:lnTo>
                  <a:lnTo>
                    <a:pt x="742" y="443"/>
                  </a:lnTo>
                  <a:lnTo>
                    <a:pt x="742" y="444"/>
                  </a:lnTo>
                  <a:lnTo>
                    <a:pt x="745" y="447"/>
                  </a:lnTo>
                  <a:lnTo>
                    <a:pt x="746" y="451"/>
                  </a:lnTo>
                  <a:lnTo>
                    <a:pt x="747" y="453"/>
                  </a:lnTo>
                  <a:lnTo>
                    <a:pt x="752" y="453"/>
                  </a:lnTo>
                  <a:lnTo>
                    <a:pt x="756" y="452"/>
                  </a:lnTo>
                  <a:lnTo>
                    <a:pt x="762" y="452"/>
                  </a:lnTo>
                  <a:lnTo>
                    <a:pt x="775" y="449"/>
                  </a:lnTo>
                  <a:lnTo>
                    <a:pt x="781" y="445"/>
                  </a:lnTo>
                  <a:lnTo>
                    <a:pt x="786" y="442"/>
                  </a:lnTo>
                  <a:lnTo>
                    <a:pt x="789" y="441"/>
                  </a:lnTo>
                  <a:lnTo>
                    <a:pt x="789" y="442"/>
                  </a:lnTo>
                  <a:lnTo>
                    <a:pt x="791" y="444"/>
                  </a:lnTo>
                  <a:lnTo>
                    <a:pt x="792" y="445"/>
                  </a:lnTo>
                  <a:lnTo>
                    <a:pt x="798" y="444"/>
                  </a:lnTo>
                  <a:lnTo>
                    <a:pt x="799" y="444"/>
                  </a:lnTo>
                  <a:lnTo>
                    <a:pt x="809" y="446"/>
                  </a:lnTo>
                  <a:lnTo>
                    <a:pt x="809" y="451"/>
                  </a:lnTo>
                  <a:lnTo>
                    <a:pt x="806" y="453"/>
                  </a:lnTo>
                  <a:lnTo>
                    <a:pt x="805" y="455"/>
                  </a:lnTo>
                  <a:lnTo>
                    <a:pt x="806" y="456"/>
                  </a:lnTo>
                  <a:lnTo>
                    <a:pt x="808" y="455"/>
                  </a:lnTo>
                  <a:lnTo>
                    <a:pt x="806" y="453"/>
                  </a:lnTo>
                  <a:lnTo>
                    <a:pt x="814" y="453"/>
                  </a:lnTo>
                  <a:lnTo>
                    <a:pt x="814" y="454"/>
                  </a:lnTo>
                  <a:lnTo>
                    <a:pt x="812" y="455"/>
                  </a:lnTo>
                  <a:lnTo>
                    <a:pt x="812" y="456"/>
                  </a:lnTo>
                  <a:lnTo>
                    <a:pt x="814" y="455"/>
                  </a:lnTo>
                  <a:lnTo>
                    <a:pt x="815" y="456"/>
                  </a:lnTo>
                  <a:lnTo>
                    <a:pt x="815" y="458"/>
                  </a:lnTo>
                  <a:lnTo>
                    <a:pt x="817" y="459"/>
                  </a:lnTo>
                  <a:lnTo>
                    <a:pt x="818" y="457"/>
                  </a:lnTo>
                  <a:lnTo>
                    <a:pt x="821" y="456"/>
                  </a:lnTo>
                  <a:lnTo>
                    <a:pt x="825" y="456"/>
                  </a:lnTo>
                  <a:lnTo>
                    <a:pt x="828" y="458"/>
                  </a:lnTo>
                  <a:lnTo>
                    <a:pt x="828" y="464"/>
                  </a:lnTo>
                  <a:lnTo>
                    <a:pt x="830" y="463"/>
                  </a:lnTo>
                  <a:lnTo>
                    <a:pt x="831" y="462"/>
                  </a:lnTo>
                  <a:lnTo>
                    <a:pt x="834" y="461"/>
                  </a:lnTo>
                  <a:lnTo>
                    <a:pt x="837" y="461"/>
                  </a:lnTo>
                  <a:lnTo>
                    <a:pt x="840" y="466"/>
                  </a:lnTo>
                  <a:lnTo>
                    <a:pt x="848" y="468"/>
                  </a:lnTo>
                  <a:lnTo>
                    <a:pt x="851" y="469"/>
                  </a:lnTo>
                  <a:lnTo>
                    <a:pt x="851" y="471"/>
                  </a:lnTo>
                  <a:lnTo>
                    <a:pt x="855" y="472"/>
                  </a:lnTo>
                  <a:lnTo>
                    <a:pt x="855" y="474"/>
                  </a:lnTo>
                  <a:lnTo>
                    <a:pt x="857" y="475"/>
                  </a:lnTo>
                  <a:lnTo>
                    <a:pt x="860" y="475"/>
                  </a:lnTo>
                  <a:lnTo>
                    <a:pt x="861" y="476"/>
                  </a:lnTo>
                  <a:lnTo>
                    <a:pt x="867" y="478"/>
                  </a:lnTo>
                  <a:lnTo>
                    <a:pt x="870" y="477"/>
                  </a:lnTo>
                  <a:lnTo>
                    <a:pt x="878" y="473"/>
                  </a:lnTo>
                  <a:lnTo>
                    <a:pt x="883" y="474"/>
                  </a:lnTo>
                  <a:lnTo>
                    <a:pt x="881" y="477"/>
                  </a:lnTo>
                  <a:lnTo>
                    <a:pt x="884" y="481"/>
                  </a:lnTo>
                  <a:lnTo>
                    <a:pt x="889" y="478"/>
                  </a:lnTo>
                  <a:lnTo>
                    <a:pt x="896" y="472"/>
                  </a:lnTo>
                  <a:lnTo>
                    <a:pt x="899" y="471"/>
                  </a:lnTo>
                  <a:lnTo>
                    <a:pt x="903" y="468"/>
                  </a:lnTo>
                  <a:lnTo>
                    <a:pt x="906" y="460"/>
                  </a:lnTo>
                  <a:lnTo>
                    <a:pt x="907" y="457"/>
                  </a:lnTo>
                  <a:lnTo>
                    <a:pt x="914" y="455"/>
                  </a:lnTo>
                  <a:lnTo>
                    <a:pt x="919" y="456"/>
                  </a:lnTo>
                  <a:lnTo>
                    <a:pt x="922" y="452"/>
                  </a:lnTo>
                  <a:lnTo>
                    <a:pt x="929" y="451"/>
                  </a:lnTo>
                  <a:lnTo>
                    <a:pt x="936" y="450"/>
                  </a:lnTo>
                  <a:lnTo>
                    <a:pt x="939" y="451"/>
                  </a:lnTo>
                  <a:lnTo>
                    <a:pt x="942" y="452"/>
                  </a:lnTo>
                  <a:lnTo>
                    <a:pt x="948" y="454"/>
                  </a:lnTo>
                  <a:lnTo>
                    <a:pt x="950" y="456"/>
                  </a:lnTo>
                  <a:lnTo>
                    <a:pt x="952" y="457"/>
                  </a:lnTo>
                  <a:lnTo>
                    <a:pt x="959" y="461"/>
                  </a:lnTo>
                  <a:lnTo>
                    <a:pt x="965" y="462"/>
                  </a:lnTo>
                  <a:lnTo>
                    <a:pt x="972" y="482"/>
                  </a:lnTo>
                  <a:lnTo>
                    <a:pt x="974" y="483"/>
                  </a:lnTo>
                  <a:lnTo>
                    <a:pt x="976" y="487"/>
                  </a:lnTo>
                  <a:lnTo>
                    <a:pt x="984" y="489"/>
                  </a:lnTo>
                  <a:lnTo>
                    <a:pt x="986" y="492"/>
                  </a:lnTo>
                  <a:lnTo>
                    <a:pt x="988" y="504"/>
                  </a:lnTo>
                  <a:lnTo>
                    <a:pt x="991" y="513"/>
                  </a:lnTo>
                  <a:lnTo>
                    <a:pt x="989" y="519"/>
                  </a:lnTo>
                  <a:lnTo>
                    <a:pt x="988" y="521"/>
                  </a:lnTo>
                  <a:lnTo>
                    <a:pt x="984" y="527"/>
                  </a:lnTo>
                  <a:lnTo>
                    <a:pt x="972" y="533"/>
                  </a:lnTo>
                  <a:lnTo>
                    <a:pt x="968" y="537"/>
                  </a:lnTo>
                  <a:lnTo>
                    <a:pt x="963" y="544"/>
                  </a:lnTo>
                  <a:lnTo>
                    <a:pt x="961" y="550"/>
                  </a:lnTo>
                  <a:lnTo>
                    <a:pt x="959" y="552"/>
                  </a:lnTo>
                  <a:lnTo>
                    <a:pt x="959" y="555"/>
                  </a:lnTo>
                  <a:lnTo>
                    <a:pt x="961" y="558"/>
                  </a:lnTo>
                  <a:lnTo>
                    <a:pt x="966" y="560"/>
                  </a:lnTo>
                  <a:lnTo>
                    <a:pt x="968" y="564"/>
                  </a:lnTo>
                  <a:lnTo>
                    <a:pt x="966" y="568"/>
                  </a:lnTo>
                  <a:lnTo>
                    <a:pt x="963" y="571"/>
                  </a:lnTo>
                  <a:lnTo>
                    <a:pt x="962" y="576"/>
                  </a:lnTo>
                  <a:lnTo>
                    <a:pt x="963" y="581"/>
                  </a:lnTo>
                  <a:lnTo>
                    <a:pt x="968" y="587"/>
                  </a:lnTo>
                  <a:lnTo>
                    <a:pt x="969" y="594"/>
                  </a:lnTo>
                  <a:lnTo>
                    <a:pt x="968" y="598"/>
                  </a:lnTo>
                  <a:lnTo>
                    <a:pt x="965" y="603"/>
                  </a:lnTo>
                  <a:lnTo>
                    <a:pt x="962" y="607"/>
                  </a:lnTo>
                  <a:lnTo>
                    <a:pt x="961" y="617"/>
                  </a:lnTo>
                  <a:lnTo>
                    <a:pt x="958" y="621"/>
                  </a:lnTo>
                  <a:lnTo>
                    <a:pt x="953" y="623"/>
                  </a:lnTo>
                  <a:lnTo>
                    <a:pt x="946" y="626"/>
                  </a:lnTo>
                  <a:lnTo>
                    <a:pt x="943" y="627"/>
                  </a:lnTo>
                  <a:lnTo>
                    <a:pt x="943" y="629"/>
                  </a:lnTo>
                  <a:lnTo>
                    <a:pt x="948" y="640"/>
                  </a:lnTo>
                  <a:lnTo>
                    <a:pt x="948" y="647"/>
                  </a:lnTo>
                  <a:lnTo>
                    <a:pt x="942" y="666"/>
                  </a:lnTo>
                  <a:lnTo>
                    <a:pt x="936" y="673"/>
                  </a:lnTo>
                  <a:lnTo>
                    <a:pt x="923" y="683"/>
                  </a:lnTo>
                  <a:lnTo>
                    <a:pt x="910" y="690"/>
                  </a:lnTo>
                  <a:lnTo>
                    <a:pt x="897" y="698"/>
                  </a:lnTo>
                  <a:lnTo>
                    <a:pt x="884" y="704"/>
                  </a:lnTo>
                  <a:lnTo>
                    <a:pt x="873" y="709"/>
                  </a:lnTo>
                  <a:lnTo>
                    <a:pt x="863" y="714"/>
                  </a:lnTo>
                  <a:lnTo>
                    <a:pt x="857" y="720"/>
                  </a:lnTo>
                  <a:lnTo>
                    <a:pt x="851" y="729"/>
                  </a:lnTo>
                  <a:lnTo>
                    <a:pt x="851" y="736"/>
                  </a:lnTo>
                  <a:lnTo>
                    <a:pt x="847" y="736"/>
                  </a:lnTo>
                  <a:lnTo>
                    <a:pt x="841" y="736"/>
                  </a:lnTo>
                  <a:lnTo>
                    <a:pt x="835" y="744"/>
                  </a:lnTo>
                  <a:lnTo>
                    <a:pt x="831" y="746"/>
                  </a:lnTo>
                  <a:lnTo>
                    <a:pt x="830" y="751"/>
                  </a:lnTo>
                  <a:lnTo>
                    <a:pt x="831" y="752"/>
                  </a:lnTo>
                  <a:lnTo>
                    <a:pt x="832" y="754"/>
                  </a:lnTo>
                  <a:lnTo>
                    <a:pt x="837" y="758"/>
                  </a:lnTo>
                  <a:lnTo>
                    <a:pt x="831" y="768"/>
                  </a:lnTo>
                  <a:lnTo>
                    <a:pt x="822" y="772"/>
                  </a:lnTo>
                  <a:lnTo>
                    <a:pt x="817" y="771"/>
                  </a:lnTo>
                  <a:lnTo>
                    <a:pt x="811" y="772"/>
                  </a:lnTo>
                  <a:lnTo>
                    <a:pt x="804" y="785"/>
                  </a:lnTo>
                  <a:lnTo>
                    <a:pt x="804" y="790"/>
                  </a:lnTo>
                  <a:lnTo>
                    <a:pt x="806" y="799"/>
                  </a:lnTo>
                  <a:lnTo>
                    <a:pt x="814" y="802"/>
                  </a:lnTo>
                  <a:lnTo>
                    <a:pt x="815" y="804"/>
                  </a:lnTo>
                  <a:lnTo>
                    <a:pt x="817" y="806"/>
                  </a:lnTo>
                  <a:lnTo>
                    <a:pt x="815" y="808"/>
                  </a:lnTo>
                  <a:lnTo>
                    <a:pt x="815" y="810"/>
                  </a:lnTo>
                  <a:lnTo>
                    <a:pt x="809" y="812"/>
                  </a:lnTo>
                  <a:lnTo>
                    <a:pt x="806" y="814"/>
                  </a:lnTo>
                  <a:lnTo>
                    <a:pt x="804" y="817"/>
                  </a:lnTo>
                  <a:lnTo>
                    <a:pt x="799" y="818"/>
                  </a:lnTo>
                  <a:lnTo>
                    <a:pt x="798" y="818"/>
                  </a:lnTo>
                  <a:lnTo>
                    <a:pt x="796" y="820"/>
                  </a:lnTo>
                  <a:lnTo>
                    <a:pt x="795" y="820"/>
                  </a:lnTo>
                  <a:lnTo>
                    <a:pt x="786" y="823"/>
                  </a:lnTo>
                  <a:lnTo>
                    <a:pt x="726" y="877"/>
                  </a:lnTo>
                  <a:lnTo>
                    <a:pt x="720" y="877"/>
                  </a:lnTo>
                  <a:lnTo>
                    <a:pt x="716" y="879"/>
                  </a:lnTo>
                  <a:lnTo>
                    <a:pt x="709" y="879"/>
                  </a:lnTo>
                  <a:lnTo>
                    <a:pt x="697" y="880"/>
                  </a:lnTo>
                  <a:lnTo>
                    <a:pt x="688" y="879"/>
                  </a:lnTo>
                  <a:lnTo>
                    <a:pt x="677" y="879"/>
                  </a:lnTo>
                  <a:lnTo>
                    <a:pt x="671" y="881"/>
                  </a:lnTo>
                  <a:lnTo>
                    <a:pt x="665" y="880"/>
                  </a:lnTo>
                  <a:lnTo>
                    <a:pt x="661" y="878"/>
                  </a:lnTo>
                  <a:lnTo>
                    <a:pt x="652" y="878"/>
                  </a:lnTo>
                  <a:lnTo>
                    <a:pt x="632" y="875"/>
                  </a:lnTo>
                  <a:lnTo>
                    <a:pt x="626" y="872"/>
                  </a:lnTo>
                  <a:lnTo>
                    <a:pt x="629" y="868"/>
                  </a:lnTo>
                  <a:lnTo>
                    <a:pt x="629" y="862"/>
                  </a:lnTo>
                  <a:lnTo>
                    <a:pt x="637" y="851"/>
                  </a:lnTo>
                  <a:lnTo>
                    <a:pt x="638" y="841"/>
                  </a:lnTo>
                  <a:lnTo>
                    <a:pt x="641" y="836"/>
                  </a:lnTo>
                  <a:lnTo>
                    <a:pt x="648" y="832"/>
                  </a:lnTo>
                  <a:lnTo>
                    <a:pt x="648" y="827"/>
                  </a:lnTo>
                  <a:lnTo>
                    <a:pt x="645" y="822"/>
                  </a:lnTo>
                  <a:lnTo>
                    <a:pt x="647" y="817"/>
                  </a:lnTo>
                  <a:lnTo>
                    <a:pt x="637" y="814"/>
                  </a:lnTo>
                  <a:lnTo>
                    <a:pt x="615" y="814"/>
                  </a:lnTo>
                  <a:lnTo>
                    <a:pt x="598" y="815"/>
                  </a:lnTo>
                  <a:lnTo>
                    <a:pt x="590" y="813"/>
                  </a:lnTo>
                  <a:lnTo>
                    <a:pt x="582" y="812"/>
                  </a:lnTo>
                  <a:lnTo>
                    <a:pt x="577" y="813"/>
                  </a:lnTo>
                  <a:lnTo>
                    <a:pt x="577" y="819"/>
                  </a:lnTo>
                  <a:lnTo>
                    <a:pt x="567" y="821"/>
                  </a:lnTo>
                  <a:lnTo>
                    <a:pt x="563" y="825"/>
                  </a:lnTo>
                  <a:lnTo>
                    <a:pt x="565" y="829"/>
                  </a:lnTo>
                  <a:lnTo>
                    <a:pt x="566" y="834"/>
                  </a:lnTo>
                  <a:lnTo>
                    <a:pt x="565" y="835"/>
                  </a:lnTo>
                  <a:lnTo>
                    <a:pt x="557" y="834"/>
                  </a:lnTo>
                  <a:lnTo>
                    <a:pt x="552" y="836"/>
                  </a:lnTo>
                  <a:lnTo>
                    <a:pt x="550" y="834"/>
                  </a:lnTo>
                  <a:lnTo>
                    <a:pt x="550" y="833"/>
                  </a:lnTo>
                  <a:lnTo>
                    <a:pt x="552" y="830"/>
                  </a:lnTo>
                  <a:lnTo>
                    <a:pt x="553" y="829"/>
                  </a:lnTo>
                  <a:lnTo>
                    <a:pt x="554" y="828"/>
                  </a:lnTo>
                  <a:lnTo>
                    <a:pt x="552" y="827"/>
                  </a:lnTo>
                  <a:lnTo>
                    <a:pt x="550" y="824"/>
                  </a:lnTo>
                  <a:lnTo>
                    <a:pt x="546" y="824"/>
                  </a:lnTo>
                  <a:lnTo>
                    <a:pt x="544" y="822"/>
                  </a:lnTo>
                  <a:lnTo>
                    <a:pt x="540" y="822"/>
                  </a:lnTo>
                  <a:lnTo>
                    <a:pt x="536" y="821"/>
                  </a:lnTo>
                  <a:lnTo>
                    <a:pt x="527" y="826"/>
                  </a:lnTo>
                  <a:lnTo>
                    <a:pt x="527" y="828"/>
                  </a:lnTo>
                  <a:lnTo>
                    <a:pt x="524" y="831"/>
                  </a:lnTo>
                  <a:lnTo>
                    <a:pt x="524" y="836"/>
                  </a:lnTo>
                  <a:lnTo>
                    <a:pt x="520" y="838"/>
                  </a:lnTo>
                  <a:lnTo>
                    <a:pt x="521" y="840"/>
                  </a:lnTo>
                  <a:lnTo>
                    <a:pt x="518" y="841"/>
                  </a:lnTo>
                  <a:lnTo>
                    <a:pt x="517" y="840"/>
                  </a:lnTo>
                  <a:lnTo>
                    <a:pt x="514" y="841"/>
                  </a:lnTo>
                  <a:lnTo>
                    <a:pt x="516" y="838"/>
                  </a:lnTo>
                  <a:lnTo>
                    <a:pt x="511" y="836"/>
                  </a:lnTo>
                  <a:lnTo>
                    <a:pt x="510" y="834"/>
                  </a:lnTo>
                  <a:lnTo>
                    <a:pt x="505" y="835"/>
                  </a:lnTo>
                  <a:lnTo>
                    <a:pt x="503" y="834"/>
                  </a:lnTo>
                  <a:lnTo>
                    <a:pt x="494" y="830"/>
                  </a:lnTo>
                  <a:lnTo>
                    <a:pt x="490" y="826"/>
                  </a:lnTo>
                  <a:lnTo>
                    <a:pt x="487" y="826"/>
                  </a:lnTo>
                  <a:lnTo>
                    <a:pt x="485" y="823"/>
                  </a:lnTo>
                  <a:lnTo>
                    <a:pt x="478" y="820"/>
                  </a:lnTo>
                  <a:lnTo>
                    <a:pt x="475" y="824"/>
                  </a:lnTo>
                  <a:lnTo>
                    <a:pt x="467" y="828"/>
                  </a:lnTo>
                  <a:lnTo>
                    <a:pt x="465" y="826"/>
                  </a:lnTo>
                  <a:lnTo>
                    <a:pt x="465" y="825"/>
                  </a:lnTo>
                  <a:lnTo>
                    <a:pt x="458" y="826"/>
                  </a:lnTo>
                  <a:lnTo>
                    <a:pt x="455" y="824"/>
                  </a:lnTo>
                  <a:lnTo>
                    <a:pt x="452" y="823"/>
                  </a:lnTo>
                  <a:lnTo>
                    <a:pt x="446" y="826"/>
                  </a:lnTo>
                  <a:lnTo>
                    <a:pt x="442" y="837"/>
                  </a:lnTo>
                  <a:lnTo>
                    <a:pt x="439" y="837"/>
                  </a:lnTo>
                  <a:lnTo>
                    <a:pt x="433" y="836"/>
                  </a:lnTo>
                  <a:lnTo>
                    <a:pt x="431" y="837"/>
                  </a:lnTo>
                  <a:lnTo>
                    <a:pt x="425" y="839"/>
                  </a:lnTo>
                  <a:lnTo>
                    <a:pt x="419" y="839"/>
                  </a:lnTo>
                  <a:lnTo>
                    <a:pt x="418" y="841"/>
                  </a:lnTo>
                  <a:lnTo>
                    <a:pt x="418" y="842"/>
                  </a:lnTo>
                  <a:lnTo>
                    <a:pt x="409" y="849"/>
                  </a:lnTo>
                  <a:lnTo>
                    <a:pt x="406" y="849"/>
                  </a:lnTo>
                  <a:lnTo>
                    <a:pt x="403" y="847"/>
                  </a:lnTo>
                  <a:lnTo>
                    <a:pt x="400" y="845"/>
                  </a:lnTo>
                  <a:lnTo>
                    <a:pt x="395" y="847"/>
                  </a:lnTo>
                  <a:lnTo>
                    <a:pt x="386" y="845"/>
                  </a:lnTo>
                  <a:lnTo>
                    <a:pt x="383" y="844"/>
                  </a:lnTo>
                  <a:lnTo>
                    <a:pt x="380" y="845"/>
                  </a:lnTo>
                  <a:lnTo>
                    <a:pt x="380" y="848"/>
                  </a:lnTo>
                  <a:lnTo>
                    <a:pt x="377" y="853"/>
                  </a:lnTo>
                  <a:lnTo>
                    <a:pt x="376" y="856"/>
                  </a:lnTo>
                  <a:lnTo>
                    <a:pt x="372" y="859"/>
                  </a:lnTo>
                  <a:lnTo>
                    <a:pt x="369" y="860"/>
                  </a:lnTo>
                  <a:lnTo>
                    <a:pt x="360" y="866"/>
                  </a:lnTo>
                  <a:lnTo>
                    <a:pt x="356" y="871"/>
                  </a:lnTo>
                  <a:lnTo>
                    <a:pt x="337" y="883"/>
                  </a:lnTo>
                  <a:lnTo>
                    <a:pt x="325" y="891"/>
                  </a:lnTo>
                  <a:lnTo>
                    <a:pt x="320" y="904"/>
                  </a:lnTo>
                  <a:lnTo>
                    <a:pt x="318" y="935"/>
                  </a:lnTo>
                  <a:lnTo>
                    <a:pt x="318" y="941"/>
                  </a:lnTo>
                  <a:lnTo>
                    <a:pt x="314" y="944"/>
                  </a:lnTo>
                  <a:lnTo>
                    <a:pt x="291" y="961"/>
                  </a:lnTo>
                  <a:lnTo>
                    <a:pt x="251" y="982"/>
                  </a:lnTo>
                  <a:lnTo>
                    <a:pt x="220" y="1001"/>
                  </a:lnTo>
                  <a:lnTo>
                    <a:pt x="206" y="1013"/>
                  </a:lnTo>
                  <a:lnTo>
                    <a:pt x="194" y="1027"/>
                  </a:lnTo>
                  <a:lnTo>
                    <a:pt x="186" y="1041"/>
                  </a:lnTo>
                  <a:lnTo>
                    <a:pt x="177" y="1050"/>
                  </a:lnTo>
                  <a:lnTo>
                    <a:pt x="163" y="1052"/>
                  </a:lnTo>
                  <a:lnTo>
                    <a:pt x="148" y="1049"/>
                  </a:lnTo>
                  <a:lnTo>
                    <a:pt x="137" y="1044"/>
                  </a:lnTo>
                  <a:lnTo>
                    <a:pt x="122" y="1036"/>
                  </a:lnTo>
                  <a:lnTo>
                    <a:pt x="114" y="1037"/>
                  </a:lnTo>
                  <a:lnTo>
                    <a:pt x="105" y="1036"/>
                  </a:lnTo>
                  <a:lnTo>
                    <a:pt x="99" y="1034"/>
                  </a:lnTo>
                  <a:lnTo>
                    <a:pt x="95" y="1030"/>
                  </a:lnTo>
                  <a:lnTo>
                    <a:pt x="88" y="1025"/>
                  </a:lnTo>
                  <a:lnTo>
                    <a:pt x="79" y="1022"/>
                  </a:lnTo>
                  <a:lnTo>
                    <a:pt x="71" y="1018"/>
                  </a:lnTo>
                  <a:lnTo>
                    <a:pt x="65" y="1018"/>
                  </a:lnTo>
                  <a:lnTo>
                    <a:pt x="58" y="1023"/>
                  </a:lnTo>
                  <a:lnTo>
                    <a:pt x="50" y="1027"/>
                  </a:lnTo>
                  <a:lnTo>
                    <a:pt x="48" y="1030"/>
                  </a:lnTo>
                  <a:lnTo>
                    <a:pt x="46" y="1023"/>
                  </a:lnTo>
                  <a:lnTo>
                    <a:pt x="48" y="1018"/>
                  </a:lnTo>
                  <a:lnTo>
                    <a:pt x="56" y="1011"/>
                  </a:lnTo>
                  <a:lnTo>
                    <a:pt x="56" y="1008"/>
                  </a:lnTo>
                  <a:lnTo>
                    <a:pt x="55" y="1005"/>
                  </a:lnTo>
                  <a:lnTo>
                    <a:pt x="49" y="1001"/>
                  </a:lnTo>
                  <a:lnTo>
                    <a:pt x="45" y="995"/>
                  </a:lnTo>
                  <a:lnTo>
                    <a:pt x="40" y="989"/>
                  </a:lnTo>
                  <a:lnTo>
                    <a:pt x="36" y="986"/>
                  </a:lnTo>
                  <a:lnTo>
                    <a:pt x="26" y="983"/>
                  </a:lnTo>
                  <a:lnTo>
                    <a:pt x="17" y="981"/>
                  </a:lnTo>
                  <a:lnTo>
                    <a:pt x="16" y="976"/>
                  </a:lnTo>
                  <a:lnTo>
                    <a:pt x="14" y="970"/>
                  </a:lnTo>
                  <a:lnTo>
                    <a:pt x="13" y="965"/>
                  </a:lnTo>
                  <a:lnTo>
                    <a:pt x="4" y="963"/>
                  </a:lnTo>
                  <a:lnTo>
                    <a:pt x="0" y="959"/>
                  </a:lnTo>
                  <a:lnTo>
                    <a:pt x="1" y="956"/>
                  </a:lnTo>
                  <a:lnTo>
                    <a:pt x="6" y="954"/>
                  </a:lnTo>
                  <a:lnTo>
                    <a:pt x="12" y="953"/>
                  </a:lnTo>
                  <a:lnTo>
                    <a:pt x="16" y="950"/>
                  </a:lnTo>
                  <a:lnTo>
                    <a:pt x="17" y="946"/>
                  </a:lnTo>
                  <a:lnTo>
                    <a:pt x="13" y="937"/>
                  </a:lnTo>
                  <a:lnTo>
                    <a:pt x="4" y="928"/>
                  </a:lnTo>
                  <a:lnTo>
                    <a:pt x="4" y="919"/>
                  </a:lnTo>
                  <a:lnTo>
                    <a:pt x="14" y="916"/>
                  </a:lnTo>
                  <a:lnTo>
                    <a:pt x="16" y="915"/>
                  </a:lnTo>
                  <a:lnTo>
                    <a:pt x="30" y="907"/>
                  </a:lnTo>
                  <a:lnTo>
                    <a:pt x="32" y="905"/>
                  </a:lnTo>
                  <a:lnTo>
                    <a:pt x="32" y="899"/>
                  </a:lnTo>
                  <a:lnTo>
                    <a:pt x="33" y="896"/>
                  </a:lnTo>
                  <a:lnTo>
                    <a:pt x="37" y="894"/>
                  </a:lnTo>
                  <a:lnTo>
                    <a:pt x="37" y="889"/>
                  </a:lnTo>
                  <a:lnTo>
                    <a:pt x="35" y="882"/>
                  </a:lnTo>
                  <a:lnTo>
                    <a:pt x="36" y="876"/>
                  </a:lnTo>
                  <a:lnTo>
                    <a:pt x="42" y="873"/>
                  </a:lnTo>
                  <a:lnTo>
                    <a:pt x="43" y="871"/>
                  </a:lnTo>
                  <a:lnTo>
                    <a:pt x="42" y="868"/>
                  </a:lnTo>
                  <a:lnTo>
                    <a:pt x="37" y="864"/>
                  </a:lnTo>
                  <a:lnTo>
                    <a:pt x="33" y="859"/>
                  </a:lnTo>
                  <a:lnTo>
                    <a:pt x="32" y="856"/>
                  </a:lnTo>
                  <a:lnTo>
                    <a:pt x="32" y="853"/>
                  </a:lnTo>
                  <a:lnTo>
                    <a:pt x="27" y="848"/>
                  </a:lnTo>
                  <a:lnTo>
                    <a:pt x="32" y="843"/>
                  </a:lnTo>
                  <a:lnTo>
                    <a:pt x="35" y="840"/>
                  </a:lnTo>
                  <a:lnTo>
                    <a:pt x="42" y="837"/>
                  </a:lnTo>
                  <a:lnTo>
                    <a:pt x="45" y="834"/>
                  </a:lnTo>
                  <a:lnTo>
                    <a:pt x="43" y="830"/>
                  </a:lnTo>
                  <a:lnTo>
                    <a:pt x="39" y="827"/>
                  </a:lnTo>
                  <a:lnTo>
                    <a:pt x="40" y="823"/>
                  </a:lnTo>
                  <a:lnTo>
                    <a:pt x="42" y="820"/>
                  </a:lnTo>
                  <a:lnTo>
                    <a:pt x="40" y="815"/>
                  </a:lnTo>
                  <a:lnTo>
                    <a:pt x="42" y="810"/>
                  </a:lnTo>
                  <a:lnTo>
                    <a:pt x="43" y="806"/>
                  </a:lnTo>
                  <a:lnTo>
                    <a:pt x="49" y="799"/>
                  </a:lnTo>
                  <a:lnTo>
                    <a:pt x="48" y="786"/>
                  </a:lnTo>
                  <a:lnTo>
                    <a:pt x="52" y="783"/>
                  </a:lnTo>
                  <a:lnTo>
                    <a:pt x="58" y="780"/>
                  </a:lnTo>
                  <a:lnTo>
                    <a:pt x="68" y="768"/>
                  </a:lnTo>
                  <a:lnTo>
                    <a:pt x="71" y="765"/>
                  </a:lnTo>
                  <a:lnTo>
                    <a:pt x="76" y="759"/>
                  </a:lnTo>
                  <a:lnTo>
                    <a:pt x="75" y="752"/>
                  </a:lnTo>
                  <a:lnTo>
                    <a:pt x="72" y="742"/>
                  </a:lnTo>
                  <a:lnTo>
                    <a:pt x="72" y="725"/>
                  </a:lnTo>
                  <a:lnTo>
                    <a:pt x="78" y="722"/>
                  </a:lnTo>
                  <a:lnTo>
                    <a:pt x="81" y="715"/>
                  </a:lnTo>
                  <a:lnTo>
                    <a:pt x="91" y="714"/>
                  </a:lnTo>
                  <a:lnTo>
                    <a:pt x="96" y="711"/>
                  </a:lnTo>
                  <a:lnTo>
                    <a:pt x="95" y="705"/>
                  </a:lnTo>
                  <a:lnTo>
                    <a:pt x="86" y="701"/>
                  </a:lnTo>
                  <a:lnTo>
                    <a:pt x="91" y="694"/>
                  </a:lnTo>
                  <a:lnTo>
                    <a:pt x="94" y="692"/>
                  </a:lnTo>
                  <a:lnTo>
                    <a:pt x="102" y="686"/>
                  </a:lnTo>
                  <a:lnTo>
                    <a:pt x="108" y="682"/>
                  </a:lnTo>
                  <a:lnTo>
                    <a:pt x="112" y="673"/>
                  </a:lnTo>
                  <a:lnTo>
                    <a:pt x="118" y="665"/>
                  </a:lnTo>
                  <a:lnTo>
                    <a:pt x="128" y="653"/>
                  </a:lnTo>
                  <a:lnTo>
                    <a:pt x="140" y="641"/>
                  </a:lnTo>
                  <a:lnTo>
                    <a:pt x="153" y="630"/>
                  </a:lnTo>
                  <a:lnTo>
                    <a:pt x="160" y="620"/>
                  </a:lnTo>
                  <a:lnTo>
                    <a:pt x="173" y="606"/>
                  </a:lnTo>
                  <a:lnTo>
                    <a:pt x="174" y="600"/>
                  </a:lnTo>
                  <a:lnTo>
                    <a:pt x="177" y="594"/>
                  </a:lnTo>
                  <a:lnTo>
                    <a:pt x="183" y="588"/>
                  </a:lnTo>
                  <a:lnTo>
                    <a:pt x="189" y="581"/>
                  </a:lnTo>
                  <a:lnTo>
                    <a:pt x="192" y="571"/>
                  </a:lnTo>
                  <a:lnTo>
                    <a:pt x="193" y="568"/>
                  </a:lnTo>
                  <a:lnTo>
                    <a:pt x="199" y="566"/>
                  </a:lnTo>
                  <a:lnTo>
                    <a:pt x="204" y="561"/>
                  </a:lnTo>
                  <a:lnTo>
                    <a:pt x="209" y="557"/>
                  </a:lnTo>
                  <a:lnTo>
                    <a:pt x="215" y="554"/>
                  </a:lnTo>
                  <a:lnTo>
                    <a:pt x="220" y="550"/>
                  </a:lnTo>
                  <a:lnTo>
                    <a:pt x="225" y="544"/>
                  </a:lnTo>
                  <a:lnTo>
                    <a:pt x="222" y="541"/>
                  </a:lnTo>
                  <a:lnTo>
                    <a:pt x="215" y="535"/>
                  </a:lnTo>
                  <a:lnTo>
                    <a:pt x="216" y="533"/>
                  </a:lnTo>
                  <a:lnTo>
                    <a:pt x="217" y="529"/>
                  </a:lnTo>
                  <a:lnTo>
                    <a:pt x="226" y="524"/>
                  </a:lnTo>
                  <a:lnTo>
                    <a:pt x="226" y="518"/>
                  </a:lnTo>
                  <a:lnTo>
                    <a:pt x="228" y="518"/>
                  </a:lnTo>
                  <a:lnTo>
                    <a:pt x="230" y="518"/>
                  </a:lnTo>
                  <a:lnTo>
                    <a:pt x="232" y="519"/>
                  </a:lnTo>
                  <a:lnTo>
                    <a:pt x="236" y="518"/>
                  </a:lnTo>
                  <a:lnTo>
                    <a:pt x="236" y="514"/>
                  </a:lnTo>
                  <a:lnTo>
                    <a:pt x="239" y="513"/>
                  </a:lnTo>
                  <a:lnTo>
                    <a:pt x="243" y="512"/>
                  </a:lnTo>
                  <a:lnTo>
                    <a:pt x="246" y="511"/>
                  </a:lnTo>
                  <a:lnTo>
                    <a:pt x="248" y="511"/>
                  </a:lnTo>
                  <a:lnTo>
                    <a:pt x="249" y="510"/>
                  </a:lnTo>
                  <a:lnTo>
                    <a:pt x="252" y="508"/>
                  </a:lnTo>
                  <a:lnTo>
                    <a:pt x="251" y="504"/>
                  </a:lnTo>
                  <a:lnTo>
                    <a:pt x="252" y="499"/>
                  </a:lnTo>
                  <a:lnTo>
                    <a:pt x="253" y="495"/>
                  </a:lnTo>
                  <a:lnTo>
                    <a:pt x="256" y="494"/>
                  </a:lnTo>
                  <a:lnTo>
                    <a:pt x="259" y="492"/>
                  </a:lnTo>
                  <a:lnTo>
                    <a:pt x="261" y="491"/>
                  </a:lnTo>
                  <a:lnTo>
                    <a:pt x="262" y="489"/>
                  </a:lnTo>
                  <a:lnTo>
                    <a:pt x="265" y="488"/>
                  </a:lnTo>
                  <a:lnTo>
                    <a:pt x="266" y="485"/>
                  </a:lnTo>
                  <a:lnTo>
                    <a:pt x="266" y="484"/>
                  </a:lnTo>
                  <a:lnTo>
                    <a:pt x="269" y="483"/>
                  </a:lnTo>
                  <a:lnTo>
                    <a:pt x="272" y="482"/>
                  </a:lnTo>
                  <a:lnTo>
                    <a:pt x="274" y="481"/>
                  </a:lnTo>
                  <a:lnTo>
                    <a:pt x="275" y="477"/>
                  </a:lnTo>
                  <a:lnTo>
                    <a:pt x="276" y="472"/>
                  </a:lnTo>
                  <a:lnTo>
                    <a:pt x="281" y="469"/>
                  </a:lnTo>
                  <a:lnTo>
                    <a:pt x="287" y="465"/>
                  </a:lnTo>
                  <a:lnTo>
                    <a:pt x="291" y="461"/>
                  </a:lnTo>
                  <a:lnTo>
                    <a:pt x="289" y="458"/>
                  </a:lnTo>
                  <a:lnTo>
                    <a:pt x="289" y="457"/>
                  </a:lnTo>
                  <a:lnTo>
                    <a:pt x="291" y="457"/>
                  </a:lnTo>
                  <a:lnTo>
                    <a:pt x="292" y="456"/>
                  </a:lnTo>
                  <a:lnTo>
                    <a:pt x="294" y="454"/>
                  </a:lnTo>
                  <a:lnTo>
                    <a:pt x="295" y="452"/>
                  </a:lnTo>
                  <a:lnTo>
                    <a:pt x="297" y="450"/>
                  </a:lnTo>
                  <a:lnTo>
                    <a:pt x="302" y="450"/>
                  </a:lnTo>
                  <a:lnTo>
                    <a:pt x="307" y="449"/>
                  </a:lnTo>
                  <a:lnTo>
                    <a:pt x="308" y="448"/>
                  </a:lnTo>
                  <a:lnTo>
                    <a:pt x="308" y="445"/>
                  </a:lnTo>
                  <a:lnTo>
                    <a:pt x="305" y="444"/>
                  </a:lnTo>
                  <a:lnTo>
                    <a:pt x="305" y="440"/>
                  </a:lnTo>
                  <a:lnTo>
                    <a:pt x="307" y="438"/>
                  </a:lnTo>
                  <a:lnTo>
                    <a:pt x="308" y="437"/>
                  </a:lnTo>
                  <a:lnTo>
                    <a:pt x="310" y="436"/>
                  </a:lnTo>
                  <a:lnTo>
                    <a:pt x="310" y="435"/>
                  </a:lnTo>
                  <a:lnTo>
                    <a:pt x="308" y="433"/>
                  </a:lnTo>
                  <a:lnTo>
                    <a:pt x="310" y="432"/>
                  </a:lnTo>
                  <a:lnTo>
                    <a:pt x="310" y="429"/>
                  </a:lnTo>
                  <a:lnTo>
                    <a:pt x="307" y="424"/>
                  </a:lnTo>
                  <a:lnTo>
                    <a:pt x="310" y="420"/>
                  </a:lnTo>
                  <a:lnTo>
                    <a:pt x="310" y="413"/>
                  </a:lnTo>
                  <a:lnTo>
                    <a:pt x="311" y="410"/>
                  </a:lnTo>
                  <a:lnTo>
                    <a:pt x="312" y="407"/>
                  </a:lnTo>
                  <a:lnTo>
                    <a:pt x="312" y="405"/>
                  </a:lnTo>
                  <a:lnTo>
                    <a:pt x="311" y="404"/>
                  </a:lnTo>
                  <a:lnTo>
                    <a:pt x="312" y="403"/>
                  </a:lnTo>
                  <a:lnTo>
                    <a:pt x="312" y="402"/>
                  </a:lnTo>
                  <a:lnTo>
                    <a:pt x="315" y="400"/>
                  </a:lnTo>
                  <a:lnTo>
                    <a:pt x="317" y="398"/>
                  </a:lnTo>
                  <a:lnTo>
                    <a:pt x="320" y="394"/>
                  </a:lnTo>
                  <a:lnTo>
                    <a:pt x="320" y="390"/>
                  </a:lnTo>
                  <a:lnTo>
                    <a:pt x="318" y="386"/>
                  </a:lnTo>
                  <a:lnTo>
                    <a:pt x="317" y="384"/>
                  </a:lnTo>
                  <a:lnTo>
                    <a:pt x="318" y="380"/>
                  </a:lnTo>
                  <a:lnTo>
                    <a:pt x="321" y="376"/>
                  </a:lnTo>
                  <a:lnTo>
                    <a:pt x="320" y="373"/>
                  </a:lnTo>
                  <a:lnTo>
                    <a:pt x="320" y="371"/>
                  </a:lnTo>
                  <a:lnTo>
                    <a:pt x="323" y="370"/>
                  </a:lnTo>
                  <a:lnTo>
                    <a:pt x="325" y="369"/>
                  </a:lnTo>
                  <a:lnTo>
                    <a:pt x="327" y="366"/>
                  </a:lnTo>
                  <a:lnTo>
                    <a:pt x="331" y="363"/>
                  </a:lnTo>
                  <a:lnTo>
                    <a:pt x="334" y="362"/>
                  </a:lnTo>
                  <a:lnTo>
                    <a:pt x="337" y="361"/>
                  </a:lnTo>
                  <a:lnTo>
                    <a:pt x="340" y="359"/>
                  </a:lnTo>
                  <a:lnTo>
                    <a:pt x="346" y="354"/>
                  </a:lnTo>
                  <a:lnTo>
                    <a:pt x="351" y="352"/>
                  </a:lnTo>
                  <a:lnTo>
                    <a:pt x="354" y="349"/>
                  </a:lnTo>
                  <a:lnTo>
                    <a:pt x="353" y="339"/>
                  </a:lnTo>
                  <a:lnTo>
                    <a:pt x="354" y="332"/>
                  </a:lnTo>
                  <a:lnTo>
                    <a:pt x="357" y="329"/>
                  </a:lnTo>
                  <a:lnTo>
                    <a:pt x="367" y="324"/>
                  </a:lnTo>
                  <a:lnTo>
                    <a:pt x="377" y="315"/>
                  </a:lnTo>
                  <a:lnTo>
                    <a:pt x="385" y="311"/>
                  </a:lnTo>
                  <a:lnTo>
                    <a:pt x="396" y="310"/>
                  </a:lnTo>
                  <a:lnTo>
                    <a:pt x="409" y="308"/>
                  </a:lnTo>
                  <a:lnTo>
                    <a:pt x="413" y="306"/>
                  </a:lnTo>
                  <a:lnTo>
                    <a:pt x="418" y="300"/>
                  </a:lnTo>
                  <a:lnTo>
                    <a:pt x="416" y="290"/>
                  </a:lnTo>
                  <a:lnTo>
                    <a:pt x="418" y="281"/>
                  </a:lnTo>
                  <a:lnTo>
                    <a:pt x="423" y="274"/>
                  </a:lnTo>
                  <a:lnTo>
                    <a:pt x="433" y="266"/>
                  </a:lnTo>
                  <a:lnTo>
                    <a:pt x="436" y="263"/>
                  </a:lnTo>
                  <a:lnTo>
                    <a:pt x="436" y="259"/>
                  </a:lnTo>
                  <a:lnTo>
                    <a:pt x="438" y="256"/>
                  </a:lnTo>
                  <a:lnTo>
                    <a:pt x="441" y="254"/>
                  </a:lnTo>
                  <a:lnTo>
                    <a:pt x="441" y="250"/>
                  </a:lnTo>
                  <a:lnTo>
                    <a:pt x="435" y="247"/>
                  </a:lnTo>
                  <a:lnTo>
                    <a:pt x="435" y="243"/>
                  </a:lnTo>
                  <a:lnTo>
                    <a:pt x="441" y="237"/>
                  </a:lnTo>
                  <a:lnTo>
                    <a:pt x="442" y="230"/>
                  </a:lnTo>
                  <a:lnTo>
                    <a:pt x="446" y="220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</p:grpSp>
      <p:sp>
        <p:nvSpPr>
          <p:cNvPr id="296" name="Freeform 94"/>
          <p:cNvSpPr>
            <a:spLocks/>
          </p:cNvSpPr>
          <p:nvPr/>
        </p:nvSpPr>
        <p:spPr bwMode="auto">
          <a:xfrm>
            <a:off x="3341200" y="982850"/>
            <a:ext cx="2088232" cy="1946759"/>
          </a:xfrm>
          <a:custGeom>
            <a:avLst/>
            <a:gdLst>
              <a:gd name="T0" fmla="*/ 0 w 504"/>
              <a:gd name="T1" fmla="*/ 0 h 402"/>
              <a:gd name="T2" fmla="*/ 0 w 504"/>
              <a:gd name="T3" fmla="*/ 0 h 402"/>
              <a:gd name="T4" fmla="*/ 0 w 504"/>
              <a:gd name="T5" fmla="*/ 0 h 402"/>
              <a:gd name="T6" fmla="*/ 0 w 504"/>
              <a:gd name="T7" fmla="*/ 0 h 402"/>
              <a:gd name="T8" fmla="*/ 0 w 504"/>
              <a:gd name="T9" fmla="*/ 0 h 402"/>
              <a:gd name="T10" fmla="*/ 0 w 504"/>
              <a:gd name="T11" fmla="*/ 0 h 402"/>
              <a:gd name="T12" fmla="*/ 0 w 504"/>
              <a:gd name="T13" fmla="*/ 0 h 402"/>
              <a:gd name="T14" fmla="*/ 0 w 504"/>
              <a:gd name="T15" fmla="*/ 0 h 402"/>
              <a:gd name="T16" fmla="*/ 0 w 504"/>
              <a:gd name="T17" fmla="*/ 0 h 402"/>
              <a:gd name="T18" fmla="*/ 0 w 504"/>
              <a:gd name="T19" fmla="*/ 0 h 402"/>
              <a:gd name="T20" fmla="*/ 0 w 504"/>
              <a:gd name="T21" fmla="*/ 0 h 402"/>
              <a:gd name="T22" fmla="*/ 0 w 504"/>
              <a:gd name="T23" fmla="*/ 0 h 402"/>
              <a:gd name="T24" fmla="*/ 0 w 504"/>
              <a:gd name="T25" fmla="*/ 0 h 402"/>
              <a:gd name="T26" fmla="*/ 0 w 504"/>
              <a:gd name="T27" fmla="*/ 0 h 402"/>
              <a:gd name="T28" fmla="*/ 0 w 504"/>
              <a:gd name="T29" fmla="*/ 0 h 402"/>
              <a:gd name="T30" fmla="*/ 0 w 504"/>
              <a:gd name="T31" fmla="*/ 0 h 402"/>
              <a:gd name="T32" fmla="*/ 0 w 504"/>
              <a:gd name="T33" fmla="*/ 0 h 402"/>
              <a:gd name="T34" fmla="*/ 0 w 504"/>
              <a:gd name="T35" fmla="*/ 0 h 402"/>
              <a:gd name="T36" fmla="*/ 0 w 504"/>
              <a:gd name="T37" fmla="*/ 0 h 402"/>
              <a:gd name="T38" fmla="*/ 0 w 504"/>
              <a:gd name="T39" fmla="*/ 0 h 402"/>
              <a:gd name="T40" fmla="*/ 0 w 504"/>
              <a:gd name="T41" fmla="*/ 0 h 402"/>
              <a:gd name="T42" fmla="*/ 0 w 504"/>
              <a:gd name="T43" fmla="*/ 0 h 402"/>
              <a:gd name="T44" fmla="*/ 0 w 504"/>
              <a:gd name="T45" fmla="*/ 0 h 402"/>
              <a:gd name="T46" fmla="*/ 0 w 504"/>
              <a:gd name="T47" fmla="*/ 0 h 402"/>
              <a:gd name="T48" fmla="*/ 0 w 504"/>
              <a:gd name="T49" fmla="*/ 0 h 402"/>
              <a:gd name="T50" fmla="*/ 0 w 504"/>
              <a:gd name="T51" fmla="*/ 0 h 402"/>
              <a:gd name="T52" fmla="*/ 0 w 504"/>
              <a:gd name="T53" fmla="*/ 0 h 402"/>
              <a:gd name="T54" fmla="*/ 0 w 504"/>
              <a:gd name="T55" fmla="*/ 0 h 402"/>
              <a:gd name="T56" fmla="*/ 0 w 504"/>
              <a:gd name="T57" fmla="*/ 0 h 402"/>
              <a:gd name="T58" fmla="*/ 0 w 504"/>
              <a:gd name="T59" fmla="*/ 0 h 402"/>
              <a:gd name="T60" fmla="*/ 0 w 504"/>
              <a:gd name="T61" fmla="*/ 0 h 402"/>
              <a:gd name="T62" fmla="*/ 0 w 504"/>
              <a:gd name="T63" fmla="*/ 0 h 402"/>
              <a:gd name="T64" fmla="*/ 0 w 504"/>
              <a:gd name="T65" fmla="*/ 0 h 402"/>
              <a:gd name="T66" fmla="*/ 0 w 504"/>
              <a:gd name="T67" fmla="*/ 0 h 402"/>
              <a:gd name="T68" fmla="*/ 0 w 504"/>
              <a:gd name="T69" fmla="*/ 0 h 402"/>
              <a:gd name="T70" fmla="*/ 0 w 504"/>
              <a:gd name="T71" fmla="*/ 0 h 402"/>
              <a:gd name="T72" fmla="*/ 0 w 504"/>
              <a:gd name="T73" fmla="*/ 0 h 402"/>
              <a:gd name="T74" fmla="*/ 0 w 504"/>
              <a:gd name="T75" fmla="*/ 0 h 402"/>
              <a:gd name="T76" fmla="*/ 0 w 504"/>
              <a:gd name="T77" fmla="*/ 0 h 402"/>
              <a:gd name="T78" fmla="*/ 0 w 504"/>
              <a:gd name="T79" fmla="*/ 0 h 402"/>
              <a:gd name="T80" fmla="*/ 0 w 504"/>
              <a:gd name="T81" fmla="*/ 0 h 402"/>
              <a:gd name="T82" fmla="*/ 0 w 504"/>
              <a:gd name="T83" fmla="*/ 0 h 402"/>
              <a:gd name="T84" fmla="*/ 0 w 504"/>
              <a:gd name="T85" fmla="*/ 0 h 402"/>
              <a:gd name="T86" fmla="*/ 0 w 504"/>
              <a:gd name="T87" fmla="*/ 0 h 402"/>
              <a:gd name="T88" fmla="*/ 0 w 504"/>
              <a:gd name="T89" fmla="*/ 0 h 402"/>
              <a:gd name="T90" fmla="*/ 0 w 504"/>
              <a:gd name="T91" fmla="*/ 0 h 402"/>
              <a:gd name="T92" fmla="*/ 0 w 504"/>
              <a:gd name="T93" fmla="*/ 0 h 402"/>
              <a:gd name="T94" fmla="*/ 0 w 504"/>
              <a:gd name="T95" fmla="*/ 0 h 402"/>
              <a:gd name="T96" fmla="*/ 0 w 504"/>
              <a:gd name="T97" fmla="*/ 0 h 402"/>
              <a:gd name="T98" fmla="*/ 0 w 504"/>
              <a:gd name="T99" fmla="*/ 0 h 402"/>
              <a:gd name="T100" fmla="*/ 0 w 504"/>
              <a:gd name="T101" fmla="*/ 0 h 402"/>
              <a:gd name="T102" fmla="*/ 0 w 504"/>
              <a:gd name="T103" fmla="*/ 0 h 402"/>
              <a:gd name="T104" fmla="*/ 0 w 504"/>
              <a:gd name="T105" fmla="*/ 0 h 402"/>
              <a:gd name="T106" fmla="*/ 0 w 504"/>
              <a:gd name="T107" fmla="*/ 0 h 402"/>
              <a:gd name="T108" fmla="*/ 0 w 504"/>
              <a:gd name="T109" fmla="*/ 0 h 402"/>
              <a:gd name="T110" fmla="*/ 0 w 504"/>
              <a:gd name="T111" fmla="*/ 0 h 402"/>
              <a:gd name="T112" fmla="*/ 0 w 504"/>
              <a:gd name="T113" fmla="*/ 0 h 402"/>
              <a:gd name="T114" fmla="*/ 0 w 504"/>
              <a:gd name="T115" fmla="*/ 0 h 402"/>
              <a:gd name="T116" fmla="*/ 0 w 504"/>
              <a:gd name="T117" fmla="*/ 0 h 402"/>
              <a:gd name="T118" fmla="*/ 0 w 504"/>
              <a:gd name="T119" fmla="*/ 0 h 402"/>
              <a:gd name="T120" fmla="*/ 0 w 504"/>
              <a:gd name="T121" fmla="*/ 0 h 402"/>
              <a:gd name="T122" fmla="*/ 0 w 504"/>
              <a:gd name="T123" fmla="*/ 0 h 402"/>
              <a:gd name="T124" fmla="*/ 0 w 504"/>
              <a:gd name="T125" fmla="*/ 0 h 40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504"/>
              <a:gd name="T190" fmla="*/ 0 h 402"/>
              <a:gd name="T191" fmla="*/ 504 w 504"/>
              <a:gd name="T192" fmla="*/ 402 h 40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504" h="402">
                <a:moveTo>
                  <a:pt x="95" y="0"/>
                </a:moveTo>
                <a:lnTo>
                  <a:pt x="116" y="8"/>
                </a:lnTo>
                <a:lnTo>
                  <a:pt x="123" y="14"/>
                </a:lnTo>
                <a:lnTo>
                  <a:pt x="127" y="22"/>
                </a:lnTo>
                <a:lnTo>
                  <a:pt x="129" y="29"/>
                </a:lnTo>
                <a:lnTo>
                  <a:pt x="133" y="31"/>
                </a:lnTo>
                <a:lnTo>
                  <a:pt x="137" y="34"/>
                </a:lnTo>
                <a:lnTo>
                  <a:pt x="149" y="37"/>
                </a:lnTo>
                <a:lnTo>
                  <a:pt x="163" y="37"/>
                </a:lnTo>
                <a:lnTo>
                  <a:pt x="172" y="41"/>
                </a:lnTo>
                <a:lnTo>
                  <a:pt x="176" y="45"/>
                </a:lnTo>
                <a:lnTo>
                  <a:pt x="186" y="48"/>
                </a:lnTo>
                <a:lnTo>
                  <a:pt x="195" y="46"/>
                </a:lnTo>
                <a:lnTo>
                  <a:pt x="208" y="44"/>
                </a:lnTo>
                <a:lnTo>
                  <a:pt x="209" y="47"/>
                </a:lnTo>
                <a:lnTo>
                  <a:pt x="211" y="51"/>
                </a:lnTo>
                <a:lnTo>
                  <a:pt x="209" y="53"/>
                </a:lnTo>
                <a:lnTo>
                  <a:pt x="211" y="57"/>
                </a:lnTo>
                <a:lnTo>
                  <a:pt x="208" y="59"/>
                </a:lnTo>
                <a:lnTo>
                  <a:pt x="211" y="63"/>
                </a:lnTo>
                <a:lnTo>
                  <a:pt x="208" y="65"/>
                </a:lnTo>
                <a:lnTo>
                  <a:pt x="206" y="71"/>
                </a:lnTo>
                <a:lnTo>
                  <a:pt x="209" y="75"/>
                </a:lnTo>
                <a:lnTo>
                  <a:pt x="209" y="85"/>
                </a:lnTo>
                <a:lnTo>
                  <a:pt x="206" y="92"/>
                </a:lnTo>
                <a:lnTo>
                  <a:pt x="208" y="95"/>
                </a:lnTo>
                <a:lnTo>
                  <a:pt x="214" y="96"/>
                </a:lnTo>
                <a:lnTo>
                  <a:pt x="219" y="98"/>
                </a:lnTo>
                <a:lnTo>
                  <a:pt x="219" y="102"/>
                </a:lnTo>
                <a:lnTo>
                  <a:pt x="222" y="102"/>
                </a:lnTo>
                <a:lnTo>
                  <a:pt x="226" y="101"/>
                </a:lnTo>
                <a:lnTo>
                  <a:pt x="228" y="100"/>
                </a:lnTo>
                <a:lnTo>
                  <a:pt x="244" y="101"/>
                </a:lnTo>
                <a:lnTo>
                  <a:pt x="250" y="99"/>
                </a:lnTo>
                <a:lnTo>
                  <a:pt x="261" y="96"/>
                </a:lnTo>
                <a:lnTo>
                  <a:pt x="262" y="92"/>
                </a:lnTo>
                <a:lnTo>
                  <a:pt x="281" y="92"/>
                </a:lnTo>
                <a:lnTo>
                  <a:pt x="286" y="87"/>
                </a:lnTo>
                <a:lnTo>
                  <a:pt x="290" y="86"/>
                </a:lnTo>
                <a:lnTo>
                  <a:pt x="298" y="88"/>
                </a:lnTo>
                <a:lnTo>
                  <a:pt x="304" y="93"/>
                </a:lnTo>
                <a:lnTo>
                  <a:pt x="313" y="100"/>
                </a:lnTo>
                <a:lnTo>
                  <a:pt x="324" y="105"/>
                </a:lnTo>
                <a:lnTo>
                  <a:pt x="332" y="107"/>
                </a:lnTo>
                <a:lnTo>
                  <a:pt x="327" y="111"/>
                </a:lnTo>
                <a:lnTo>
                  <a:pt x="327" y="113"/>
                </a:lnTo>
                <a:lnTo>
                  <a:pt x="330" y="118"/>
                </a:lnTo>
                <a:lnTo>
                  <a:pt x="337" y="120"/>
                </a:lnTo>
                <a:lnTo>
                  <a:pt x="337" y="124"/>
                </a:lnTo>
                <a:lnTo>
                  <a:pt x="333" y="126"/>
                </a:lnTo>
                <a:lnTo>
                  <a:pt x="330" y="130"/>
                </a:lnTo>
                <a:lnTo>
                  <a:pt x="327" y="137"/>
                </a:lnTo>
                <a:lnTo>
                  <a:pt x="326" y="141"/>
                </a:lnTo>
                <a:lnTo>
                  <a:pt x="314" y="145"/>
                </a:lnTo>
                <a:lnTo>
                  <a:pt x="306" y="144"/>
                </a:lnTo>
                <a:lnTo>
                  <a:pt x="300" y="143"/>
                </a:lnTo>
                <a:lnTo>
                  <a:pt x="294" y="143"/>
                </a:lnTo>
                <a:lnTo>
                  <a:pt x="286" y="140"/>
                </a:lnTo>
                <a:lnTo>
                  <a:pt x="277" y="136"/>
                </a:lnTo>
                <a:lnTo>
                  <a:pt x="274" y="133"/>
                </a:lnTo>
                <a:lnTo>
                  <a:pt x="271" y="135"/>
                </a:lnTo>
                <a:lnTo>
                  <a:pt x="267" y="138"/>
                </a:lnTo>
                <a:lnTo>
                  <a:pt x="260" y="137"/>
                </a:lnTo>
                <a:lnTo>
                  <a:pt x="257" y="134"/>
                </a:lnTo>
                <a:lnTo>
                  <a:pt x="251" y="131"/>
                </a:lnTo>
                <a:lnTo>
                  <a:pt x="248" y="130"/>
                </a:lnTo>
                <a:lnTo>
                  <a:pt x="245" y="131"/>
                </a:lnTo>
                <a:lnTo>
                  <a:pt x="245" y="134"/>
                </a:lnTo>
                <a:lnTo>
                  <a:pt x="244" y="135"/>
                </a:lnTo>
                <a:lnTo>
                  <a:pt x="241" y="135"/>
                </a:lnTo>
                <a:lnTo>
                  <a:pt x="238" y="136"/>
                </a:lnTo>
                <a:lnTo>
                  <a:pt x="235" y="139"/>
                </a:lnTo>
                <a:lnTo>
                  <a:pt x="228" y="139"/>
                </a:lnTo>
                <a:lnTo>
                  <a:pt x="226" y="140"/>
                </a:lnTo>
                <a:lnTo>
                  <a:pt x="226" y="147"/>
                </a:lnTo>
                <a:lnTo>
                  <a:pt x="231" y="153"/>
                </a:lnTo>
                <a:lnTo>
                  <a:pt x="232" y="155"/>
                </a:lnTo>
                <a:lnTo>
                  <a:pt x="235" y="156"/>
                </a:lnTo>
                <a:lnTo>
                  <a:pt x="238" y="155"/>
                </a:lnTo>
                <a:lnTo>
                  <a:pt x="241" y="154"/>
                </a:lnTo>
                <a:lnTo>
                  <a:pt x="241" y="155"/>
                </a:lnTo>
                <a:lnTo>
                  <a:pt x="242" y="157"/>
                </a:lnTo>
                <a:lnTo>
                  <a:pt x="242" y="161"/>
                </a:lnTo>
                <a:lnTo>
                  <a:pt x="241" y="166"/>
                </a:lnTo>
                <a:lnTo>
                  <a:pt x="241" y="167"/>
                </a:lnTo>
                <a:lnTo>
                  <a:pt x="242" y="168"/>
                </a:lnTo>
                <a:lnTo>
                  <a:pt x="244" y="169"/>
                </a:lnTo>
                <a:lnTo>
                  <a:pt x="239" y="174"/>
                </a:lnTo>
                <a:lnTo>
                  <a:pt x="237" y="175"/>
                </a:lnTo>
                <a:lnTo>
                  <a:pt x="237" y="177"/>
                </a:lnTo>
                <a:lnTo>
                  <a:pt x="235" y="180"/>
                </a:lnTo>
                <a:lnTo>
                  <a:pt x="232" y="182"/>
                </a:lnTo>
                <a:lnTo>
                  <a:pt x="229" y="189"/>
                </a:lnTo>
                <a:lnTo>
                  <a:pt x="225" y="192"/>
                </a:lnTo>
                <a:lnTo>
                  <a:pt x="226" y="193"/>
                </a:lnTo>
                <a:lnTo>
                  <a:pt x="225" y="197"/>
                </a:lnTo>
                <a:lnTo>
                  <a:pt x="224" y="200"/>
                </a:lnTo>
                <a:lnTo>
                  <a:pt x="222" y="201"/>
                </a:lnTo>
                <a:lnTo>
                  <a:pt x="222" y="204"/>
                </a:lnTo>
                <a:lnTo>
                  <a:pt x="221" y="207"/>
                </a:lnTo>
                <a:lnTo>
                  <a:pt x="218" y="208"/>
                </a:lnTo>
                <a:lnTo>
                  <a:pt x="216" y="209"/>
                </a:lnTo>
                <a:lnTo>
                  <a:pt x="219" y="211"/>
                </a:lnTo>
                <a:lnTo>
                  <a:pt x="216" y="212"/>
                </a:lnTo>
                <a:lnTo>
                  <a:pt x="211" y="207"/>
                </a:lnTo>
                <a:lnTo>
                  <a:pt x="208" y="204"/>
                </a:lnTo>
                <a:lnTo>
                  <a:pt x="202" y="203"/>
                </a:lnTo>
                <a:lnTo>
                  <a:pt x="196" y="204"/>
                </a:lnTo>
                <a:lnTo>
                  <a:pt x="193" y="203"/>
                </a:lnTo>
                <a:lnTo>
                  <a:pt x="189" y="205"/>
                </a:lnTo>
                <a:lnTo>
                  <a:pt x="183" y="210"/>
                </a:lnTo>
                <a:lnTo>
                  <a:pt x="180" y="217"/>
                </a:lnTo>
                <a:lnTo>
                  <a:pt x="178" y="220"/>
                </a:lnTo>
                <a:lnTo>
                  <a:pt x="172" y="221"/>
                </a:lnTo>
                <a:lnTo>
                  <a:pt x="169" y="223"/>
                </a:lnTo>
                <a:lnTo>
                  <a:pt x="170" y="226"/>
                </a:lnTo>
                <a:lnTo>
                  <a:pt x="172" y="230"/>
                </a:lnTo>
                <a:lnTo>
                  <a:pt x="172" y="237"/>
                </a:lnTo>
                <a:lnTo>
                  <a:pt x="173" y="240"/>
                </a:lnTo>
                <a:lnTo>
                  <a:pt x="180" y="245"/>
                </a:lnTo>
                <a:lnTo>
                  <a:pt x="182" y="247"/>
                </a:lnTo>
                <a:lnTo>
                  <a:pt x="182" y="259"/>
                </a:lnTo>
                <a:lnTo>
                  <a:pt x="186" y="266"/>
                </a:lnTo>
                <a:lnTo>
                  <a:pt x="189" y="271"/>
                </a:lnTo>
                <a:lnTo>
                  <a:pt x="190" y="272"/>
                </a:lnTo>
                <a:lnTo>
                  <a:pt x="193" y="274"/>
                </a:lnTo>
                <a:lnTo>
                  <a:pt x="196" y="276"/>
                </a:lnTo>
                <a:lnTo>
                  <a:pt x="201" y="276"/>
                </a:lnTo>
                <a:lnTo>
                  <a:pt x="202" y="277"/>
                </a:lnTo>
                <a:lnTo>
                  <a:pt x="206" y="281"/>
                </a:lnTo>
                <a:lnTo>
                  <a:pt x="205" y="282"/>
                </a:lnTo>
                <a:lnTo>
                  <a:pt x="205" y="283"/>
                </a:lnTo>
                <a:lnTo>
                  <a:pt x="206" y="284"/>
                </a:lnTo>
                <a:lnTo>
                  <a:pt x="216" y="285"/>
                </a:lnTo>
                <a:lnTo>
                  <a:pt x="222" y="289"/>
                </a:lnTo>
                <a:lnTo>
                  <a:pt x="228" y="289"/>
                </a:lnTo>
                <a:lnTo>
                  <a:pt x="232" y="291"/>
                </a:lnTo>
                <a:lnTo>
                  <a:pt x="237" y="292"/>
                </a:lnTo>
                <a:lnTo>
                  <a:pt x="239" y="289"/>
                </a:lnTo>
                <a:lnTo>
                  <a:pt x="245" y="283"/>
                </a:lnTo>
                <a:lnTo>
                  <a:pt x="250" y="283"/>
                </a:lnTo>
                <a:lnTo>
                  <a:pt x="251" y="281"/>
                </a:lnTo>
                <a:lnTo>
                  <a:pt x="254" y="277"/>
                </a:lnTo>
                <a:lnTo>
                  <a:pt x="251" y="274"/>
                </a:lnTo>
                <a:lnTo>
                  <a:pt x="248" y="270"/>
                </a:lnTo>
                <a:lnTo>
                  <a:pt x="251" y="267"/>
                </a:lnTo>
                <a:lnTo>
                  <a:pt x="250" y="265"/>
                </a:lnTo>
                <a:lnTo>
                  <a:pt x="252" y="263"/>
                </a:lnTo>
                <a:lnTo>
                  <a:pt x="254" y="260"/>
                </a:lnTo>
                <a:lnTo>
                  <a:pt x="254" y="258"/>
                </a:lnTo>
                <a:lnTo>
                  <a:pt x="257" y="255"/>
                </a:lnTo>
                <a:lnTo>
                  <a:pt x="258" y="252"/>
                </a:lnTo>
                <a:lnTo>
                  <a:pt x="261" y="253"/>
                </a:lnTo>
                <a:lnTo>
                  <a:pt x="262" y="252"/>
                </a:lnTo>
                <a:lnTo>
                  <a:pt x="261" y="249"/>
                </a:lnTo>
                <a:lnTo>
                  <a:pt x="264" y="247"/>
                </a:lnTo>
                <a:lnTo>
                  <a:pt x="268" y="246"/>
                </a:lnTo>
                <a:lnTo>
                  <a:pt x="271" y="241"/>
                </a:lnTo>
                <a:lnTo>
                  <a:pt x="274" y="238"/>
                </a:lnTo>
                <a:lnTo>
                  <a:pt x="281" y="248"/>
                </a:lnTo>
                <a:lnTo>
                  <a:pt x="290" y="258"/>
                </a:lnTo>
                <a:lnTo>
                  <a:pt x="288" y="262"/>
                </a:lnTo>
                <a:lnTo>
                  <a:pt x="290" y="264"/>
                </a:lnTo>
                <a:lnTo>
                  <a:pt x="293" y="266"/>
                </a:lnTo>
                <a:lnTo>
                  <a:pt x="294" y="274"/>
                </a:lnTo>
                <a:lnTo>
                  <a:pt x="296" y="276"/>
                </a:lnTo>
                <a:lnTo>
                  <a:pt x="301" y="278"/>
                </a:lnTo>
                <a:lnTo>
                  <a:pt x="307" y="280"/>
                </a:lnTo>
                <a:lnTo>
                  <a:pt x="320" y="280"/>
                </a:lnTo>
                <a:lnTo>
                  <a:pt x="323" y="279"/>
                </a:lnTo>
                <a:lnTo>
                  <a:pt x="333" y="274"/>
                </a:lnTo>
                <a:lnTo>
                  <a:pt x="337" y="273"/>
                </a:lnTo>
                <a:lnTo>
                  <a:pt x="339" y="270"/>
                </a:lnTo>
                <a:lnTo>
                  <a:pt x="340" y="268"/>
                </a:lnTo>
                <a:lnTo>
                  <a:pt x="345" y="267"/>
                </a:lnTo>
                <a:lnTo>
                  <a:pt x="350" y="268"/>
                </a:lnTo>
                <a:lnTo>
                  <a:pt x="352" y="269"/>
                </a:lnTo>
                <a:lnTo>
                  <a:pt x="352" y="271"/>
                </a:lnTo>
                <a:lnTo>
                  <a:pt x="355" y="272"/>
                </a:lnTo>
                <a:lnTo>
                  <a:pt x="355" y="279"/>
                </a:lnTo>
                <a:lnTo>
                  <a:pt x="353" y="283"/>
                </a:lnTo>
                <a:lnTo>
                  <a:pt x="356" y="284"/>
                </a:lnTo>
                <a:lnTo>
                  <a:pt x="363" y="284"/>
                </a:lnTo>
                <a:lnTo>
                  <a:pt x="368" y="287"/>
                </a:lnTo>
                <a:lnTo>
                  <a:pt x="370" y="288"/>
                </a:lnTo>
                <a:lnTo>
                  <a:pt x="375" y="287"/>
                </a:lnTo>
                <a:lnTo>
                  <a:pt x="382" y="285"/>
                </a:lnTo>
                <a:lnTo>
                  <a:pt x="391" y="284"/>
                </a:lnTo>
                <a:lnTo>
                  <a:pt x="399" y="285"/>
                </a:lnTo>
                <a:lnTo>
                  <a:pt x="402" y="289"/>
                </a:lnTo>
                <a:lnTo>
                  <a:pt x="404" y="290"/>
                </a:lnTo>
                <a:lnTo>
                  <a:pt x="425" y="290"/>
                </a:lnTo>
                <a:lnTo>
                  <a:pt x="435" y="291"/>
                </a:lnTo>
                <a:lnTo>
                  <a:pt x="441" y="294"/>
                </a:lnTo>
                <a:lnTo>
                  <a:pt x="444" y="302"/>
                </a:lnTo>
                <a:lnTo>
                  <a:pt x="455" y="313"/>
                </a:lnTo>
                <a:lnTo>
                  <a:pt x="471" y="324"/>
                </a:lnTo>
                <a:lnTo>
                  <a:pt x="487" y="333"/>
                </a:lnTo>
                <a:lnTo>
                  <a:pt x="504" y="341"/>
                </a:lnTo>
                <a:lnTo>
                  <a:pt x="500" y="351"/>
                </a:lnTo>
                <a:lnTo>
                  <a:pt x="499" y="358"/>
                </a:lnTo>
                <a:lnTo>
                  <a:pt x="493" y="364"/>
                </a:lnTo>
                <a:lnTo>
                  <a:pt x="493" y="368"/>
                </a:lnTo>
                <a:lnTo>
                  <a:pt x="499" y="371"/>
                </a:lnTo>
                <a:lnTo>
                  <a:pt x="499" y="375"/>
                </a:lnTo>
                <a:lnTo>
                  <a:pt x="496" y="377"/>
                </a:lnTo>
                <a:lnTo>
                  <a:pt x="494" y="380"/>
                </a:lnTo>
                <a:lnTo>
                  <a:pt x="489" y="378"/>
                </a:lnTo>
                <a:lnTo>
                  <a:pt x="484" y="380"/>
                </a:lnTo>
                <a:lnTo>
                  <a:pt x="479" y="384"/>
                </a:lnTo>
                <a:lnTo>
                  <a:pt x="477" y="387"/>
                </a:lnTo>
                <a:lnTo>
                  <a:pt x="474" y="389"/>
                </a:lnTo>
                <a:lnTo>
                  <a:pt x="470" y="390"/>
                </a:lnTo>
                <a:lnTo>
                  <a:pt x="464" y="392"/>
                </a:lnTo>
                <a:lnTo>
                  <a:pt x="460" y="396"/>
                </a:lnTo>
                <a:lnTo>
                  <a:pt x="455" y="396"/>
                </a:lnTo>
                <a:lnTo>
                  <a:pt x="448" y="394"/>
                </a:lnTo>
                <a:lnTo>
                  <a:pt x="444" y="395"/>
                </a:lnTo>
                <a:lnTo>
                  <a:pt x="440" y="397"/>
                </a:lnTo>
                <a:lnTo>
                  <a:pt x="435" y="401"/>
                </a:lnTo>
                <a:lnTo>
                  <a:pt x="434" y="402"/>
                </a:lnTo>
                <a:lnTo>
                  <a:pt x="431" y="402"/>
                </a:lnTo>
                <a:lnTo>
                  <a:pt x="427" y="398"/>
                </a:lnTo>
                <a:lnTo>
                  <a:pt x="422" y="395"/>
                </a:lnTo>
                <a:lnTo>
                  <a:pt x="418" y="392"/>
                </a:lnTo>
                <a:lnTo>
                  <a:pt x="414" y="388"/>
                </a:lnTo>
                <a:lnTo>
                  <a:pt x="406" y="388"/>
                </a:lnTo>
                <a:lnTo>
                  <a:pt x="396" y="385"/>
                </a:lnTo>
                <a:lnTo>
                  <a:pt x="383" y="385"/>
                </a:lnTo>
                <a:lnTo>
                  <a:pt x="376" y="386"/>
                </a:lnTo>
                <a:lnTo>
                  <a:pt x="373" y="385"/>
                </a:lnTo>
                <a:lnTo>
                  <a:pt x="372" y="385"/>
                </a:lnTo>
                <a:lnTo>
                  <a:pt x="369" y="386"/>
                </a:lnTo>
                <a:lnTo>
                  <a:pt x="368" y="385"/>
                </a:lnTo>
                <a:lnTo>
                  <a:pt x="366" y="384"/>
                </a:lnTo>
                <a:lnTo>
                  <a:pt x="363" y="384"/>
                </a:lnTo>
                <a:lnTo>
                  <a:pt x="358" y="386"/>
                </a:lnTo>
                <a:lnTo>
                  <a:pt x="355" y="387"/>
                </a:lnTo>
                <a:lnTo>
                  <a:pt x="347" y="385"/>
                </a:lnTo>
                <a:lnTo>
                  <a:pt x="342" y="386"/>
                </a:lnTo>
                <a:lnTo>
                  <a:pt x="339" y="384"/>
                </a:lnTo>
                <a:lnTo>
                  <a:pt x="334" y="384"/>
                </a:lnTo>
                <a:lnTo>
                  <a:pt x="329" y="387"/>
                </a:lnTo>
                <a:lnTo>
                  <a:pt x="323" y="385"/>
                </a:lnTo>
                <a:lnTo>
                  <a:pt x="317" y="382"/>
                </a:lnTo>
                <a:lnTo>
                  <a:pt x="310" y="380"/>
                </a:lnTo>
                <a:lnTo>
                  <a:pt x="307" y="379"/>
                </a:lnTo>
                <a:lnTo>
                  <a:pt x="303" y="379"/>
                </a:lnTo>
                <a:lnTo>
                  <a:pt x="296" y="380"/>
                </a:lnTo>
                <a:lnTo>
                  <a:pt x="291" y="382"/>
                </a:lnTo>
                <a:lnTo>
                  <a:pt x="288" y="382"/>
                </a:lnTo>
                <a:lnTo>
                  <a:pt x="286" y="383"/>
                </a:lnTo>
                <a:lnTo>
                  <a:pt x="277" y="382"/>
                </a:lnTo>
                <a:lnTo>
                  <a:pt x="274" y="381"/>
                </a:lnTo>
                <a:lnTo>
                  <a:pt x="271" y="382"/>
                </a:lnTo>
                <a:lnTo>
                  <a:pt x="265" y="381"/>
                </a:lnTo>
                <a:lnTo>
                  <a:pt x="260" y="380"/>
                </a:lnTo>
                <a:lnTo>
                  <a:pt x="257" y="378"/>
                </a:lnTo>
                <a:lnTo>
                  <a:pt x="254" y="378"/>
                </a:lnTo>
                <a:lnTo>
                  <a:pt x="248" y="379"/>
                </a:lnTo>
                <a:lnTo>
                  <a:pt x="244" y="378"/>
                </a:lnTo>
                <a:lnTo>
                  <a:pt x="241" y="375"/>
                </a:lnTo>
                <a:lnTo>
                  <a:pt x="234" y="374"/>
                </a:lnTo>
                <a:lnTo>
                  <a:pt x="229" y="372"/>
                </a:lnTo>
                <a:lnTo>
                  <a:pt x="225" y="371"/>
                </a:lnTo>
                <a:lnTo>
                  <a:pt x="222" y="371"/>
                </a:lnTo>
                <a:lnTo>
                  <a:pt x="218" y="374"/>
                </a:lnTo>
                <a:lnTo>
                  <a:pt x="215" y="375"/>
                </a:lnTo>
                <a:lnTo>
                  <a:pt x="212" y="373"/>
                </a:lnTo>
                <a:lnTo>
                  <a:pt x="209" y="374"/>
                </a:lnTo>
                <a:lnTo>
                  <a:pt x="209" y="373"/>
                </a:lnTo>
                <a:lnTo>
                  <a:pt x="212" y="371"/>
                </a:lnTo>
                <a:lnTo>
                  <a:pt x="214" y="368"/>
                </a:lnTo>
                <a:lnTo>
                  <a:pt x="215" y="361"/>
                </a:lnTo>
                <a:lnTo>
                  <a:pt x="214" y="354"/>
                </a:lnTo>
                <a:lnTo>
                  <a:pt x="212" y="353"/>
                </a:lnTo>
                <a:lnTo>
                  <a:pt x="211" y="353"/>
                </a:lnTo>
                <a:lnTo>
                  <a:pt x="208" y="354"/>
                </a:lnTo>
                <a:lnTo>
                  <a:pt x="203" y="355"/>
                </a:lnTo>
                <a:lnTo>
                  <a:pt x="201" y="354"/>
                </a:lnTo>
                <a:lnTo>
                  <a:pt x="199" y="354"/>
                </a:lnTo>
                <a:lnTo>
                  <a:pt x="198" y="355"/>
                </a:lnTo>
                <a:lnTo>
                  <a:pt x="198" y="357"/>
                </a:lnTo>
                <a:lnTo>
                  <a:pt x="196" y="357"/>
                </a:lnTo>
                <a:lnTo>
                  <a:pt x="195" y="357"/>
                </a:lnTo>
                <a:lnTo>
                  <a:pt x="195" y="359"/>
                </a:lnTo>
                <a:lnTo>
                  <a:pt x="193" y="360"/>
                </a:lnTo>
                <a:lnTo>
                  <a:pt x="189" y="362"/>
                </a:lnTo>
                <a:lnTo>
                  <a:pt x="183" y="361"/>
                </a:lnTo>
                <a:lnTo>
                  <a:pt x="180" y="362"/>
                </a:lnTo>
                <a:lnTo>
                  <a:pt x="179" y="363"/>
                </a:lnTo>
                <a:lnTo>
                  <a:pt x="173" y="363"/>
                </a:lnTo>
                <a:lnTo>
                  <a:pt x="172" y="362"/>
                </a:lnTo>
                <a:lnTo>
                  <a:pt x="173" y="360"/>
                </a:lnTo>
                <a:lnTo>
                  <a:pt x="172" y="359"/>
                </a:lnTo>
                <a:lnTo>
                  <a:pt x="169" y="360"/>
                </a:lnTo>
                <a:lnTo>
                  <a:pt x="167" y="359"/>
                </a:lnTo>
                <a:lnTo>
                  <a:pt x="170" y="358"/>
                </a:lnTo>
                <a:lnTo>
                  <a:pt x="170" y="357"/>
                </a:lnTo>
                <a:lnTo>
                  <a:pt x="166" y="357"/>
                </a:lnTo>
                <a:lnTo>
                  <a:pt x="167" y="355"/>
                </a:lnTo>
                <a:lnTo>
                  <a:pt x="166" y="356"/>
                </a:lnTo>
                <a:lnTo>
                  <a:pt x="165" y="356"/>
                </a:lnTo>
                <a:lnTo>
                  <a:pt x="165" y="352"/>
                </a:lnTo>
                <a:lnTo>
                  <a:pt x="166" y="352"/>
                </a:lnTo>
                <a:lnTo>
                  <a:pt x="167" y="352"/>
                </a:lnTo>
                <a:lnTo>
                  <a:pt x="167" y="351"/>
                </a:lnTo>
                <a:lnTo>
                  <a:pt x="165" y="350"/>
                </a:lnTo>
                <a:lnTo>
                  <a:pt x="165" y="349"/>
                </a:lnTo>
                <a:lnTo>
                  <a:pt x="166" y="348"/>
                </a:lnTo>
                <a:lnTo>
                  <a:pt x="169" y="348"/>
                </a:lnTo>
                <a:lnTo>
                  <a:pt x="170" y="347"/>
                </a:lnTo>
                <a:lnTo>
                  <a:pt x="172" y="346"/>
                </a:lnTo>
                <a:lnTo>
                  <a:pt x="170" y="346"/>
                </a:lnTo>
                <a:lnTo>
                  <a:pt x="166" y="347"/>
                </a:lnTo>
                <a:lnTo>
                  <a:pt x="166" y="346"/>
                </a:lnTo>
                <a:lnTo>
                  <a:pt x="169" y="345"/>
                </a:lnTo>
                <a:lnTo>
                  <a:pt x="170" y="345"/>
                </a:lnTo>
                <a:lnTo>
                  <a:pt x="170" y="344"/>
                </a:lnTo>
                <a:lnTo>
                  <a:pt x="169" y="343"/>
                </a:lnTo>
                <a:lnTo>
                  <a:pt x="167" y="342"/>
                </a:lnTo>
                <a:lnTo>
                  <a:pt x="166" y="343"/>
                </a:lnTo>
                <a:lnTo>
                  <a:pt x="165" y="341"/>
                </a:lnTo>
                <a:lnTo>
                  <a:pt x="167" y="338"/>
                </a:lnTo>
                <a:lnTo>
                  <a:pt x="172" y="335"/>
                </a:lnTo>
                <a:lnTo>
                  <a:pt x="173" y="335"/>
                </a:lnTo>
                <a:lnTo>
                  <a:pt x="176" y="336"/>
                </a:lnTo>
                <a:lnTo>
                  <a:pt x="178" y="335"/>
                </a:lnTo>
                <a:lnTo>
                  <a:pt x="179" y="334"/>
                </a:lnTo>
                <a:lnTo>
                  <a:pt x="179" y="332"/>
                </a:lnTo>
                <a:lnTo>
                  <a:pt x="180" y="330"/>
                </a:lnTo>
                <a:lnTo>
                  <a:pt x="182" y="327"/>
                </a:lnTo>
                <a:lnTo>
                  <a:pt x="183" y="325"/>
                </a:lnTo>
                <a:lnTo>
                  <a:pt x="183" y="323"/>
                </a:lnTo>
                <a:lnTo>
                  <a:pt x="182" y="322"/>
                </a:lnTo>
                <a:lnTo>
                  <a:pt x="182" y="321"/>
                </a:lnTo>
                <a:lnTo>
                  <a:pt x="185" y="320"/>
                </a:lnTo>
                <a:lnTo>
                  <a:pt x="183" y="318"/>
                </a:lnTo>
                <a:lnTo>
                  <a:pt x="179" y="315"/>
                </a:lnTo>
                <a:lnTo>
                  <a:pt x="178" y="312"/>
                </a:lnTo>
                <a:lnTo>
                  <a:pt x="176" y="308"/>
                </a:lnTo>
                <a:lnTo>
                  <a:pt x="175" y="308"/>
                </a:lnTo>
                <a:lnTo>
                  <a:pt x="173" y="309"/>
                </a:lnTo>
                <a:lnTo>
                  <a:pt x="172" y="310"/>
                </a:lnTo>
                <a:lnTo>
                  <a:pt x="172" y="311"/>
                </a:lnTo>
                <a:lnTo>
                  <a:pt x="169" y="314"/>
                </a:lnTo>
                <a:lnTo>
                  <a:pt x="165" y="316"/>
                </a:lnTo>
                <a:lnTo>
                  <a:pt x="156" y="317"/>
                </a:lnTo>
                <a:lnTo>
                  <a:pt x="150" y="316"/>
                </a:lnTo>
                <a:lnTo>
                  <a:pt x="144" y="316"/>
                </a:lnTo>
                <a:lnTo>
                  <a:pt x="140" y="317"/>
                </a:lnTo>
                <a:lnTo>
                  <a:pt x="133" y="314"/>
                </a:lnTo>
                <a:lnTo>
                  <a:pt x="130" y="310"/>
                </a:lnTo>
                <a:lnTo>
                  <a:pt x="130" y="307"/>
                </a:lnTo>
                <a:lnTo>
                  <a:pt x="129" y="303"/>
                </a:lnTo>
                <a:lnTo>
                  <a:pt x="130" y="298"/>
                </a:lnTo>
                <a:lnTo>
                  <a:pt x="129" y="295"/>
                </a:lnTo>
                <a:lnTo>
                  <a:pt x="116" y="289"/>
                </a:lnTo>
                <a:lnTo>
                  <a:pt x="104" y="281"/>
                </a:lnTo>
                <a:lnTo>
                  <a:pt x="101" y="277"/>
                </a:lnTo>
                <a:lnTo>
                  <a:pt x="100" y="270"/>
                </a:lnTo>
                <a:lnTo>
                  <a:pt x="94" y="261"/>
                </a:lnTo>
                <a:lnTo>
                  <a:pt x="93" y="254"/>
                </a:lnTo>
                <a:lnTo>
                  <a:pt x="88" y="250"/>
                </a:lnTo>
                <a:lnTo>
                  <a:pt x="82" y="246"/>
                </a:lnTo>
                <a:lnTo>
                  <a:pt x="78" y="245"/>
                </a:lnTo>
                <a:lnTo>
                  <a:pt x="74" y="230"/>
                </a:lnTo>
                <a:lnTo>
                  <a:pt x="68" y="216"/>
                </a:lnTo>
                <a:lnTo>
                  <a:pt x="62" y="187"/>
                </a:lnTo>
                <a:lnTo>
                  <a:pt x="49" y="170"/>
                </a:lnTo>
                <a:lnTo>
                  <a:pt x="34" y="153"/>
                </a:lnTo>
                <a:lnTo>
                  <a:pt x="13" y="131"/>
                </a:lnTo>
                <a:lnTo>
                  <a:pt x="5" y="117"/>
                </a:lnTo>
                <a:lnTo>
                  <a:pt x="0" y="101"/>
                </a:lnTo>
                <a:lnTo>
                  <a:pt x="6" y="89"/>
                </a:lnTo>
                <a:lnTo>
                  <a:pt x="15" y="79"/>
                </a:lnTo>
                <a:lnTo>
                  <a:pt x="38" y="70"/>
                </a:lnTo>
                <a:lnTo>
                  <a:pt x="59" y="60"/>
                </a:lnTo>
                <a:lnTo>
                  <a:pt x="65" y="43"/>
                </a:lnTo>
                <a:lnTo>
                  <a:pt x="58" y="27"/>
                </a:lnTo>
                <a:lnTo>
                  <a:pt x="62" y="15"/>
                </a:lnTo>
                <a:lnTo>
                  <a:pt x="74" y="6"/>
                </a:lnTo>
                <a:lnTo>
                  <a:pt x="95" y="0"/>
                </a:lnTo>
              </a:path>
            </a:pathLst>
          </a:custGeom>
          <a:solidFill>
            <a:schemeClr val="tx2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es-CO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69" name="279 Elipse"/>
          <p:cNvSpPr/>
          <p:nvPr/>
        </p:nvSpPr>
        <p:spPr>
          <a:xfrm>
            <a:off x="4079839" y="4225610"/>
            <a:ext cx="2582628" cy="24437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sp>
        <p:nvSpPr>
          <p:cNvPr id="170" name="TextBox 261"/>
          <p:cNvSpPr txBox="1"/>
          <p:nvPr/>
        </p:nvSpPr>
        <p:spPr>
          <a:xfrm>
            <a:off x="4280070" y="4653433"/>
            <a:ext cx="2344766" cy="1439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5400" b="1" dirty="0" smtClean="0">
                <a:solidFill>
                  <a:schemeClr val="tx1"/>
                </a:solidFill>
                <a:latin typeface="Agency FB" pitchFamily="34" charset="0"/>
                <a:ea typeface="MS PGothic" pitchFamily="34" charset="-128"/>
                <a:cs typeface="Arial" charset="0"/>
              </a:rPr>
              <a:t>80% </a:t>
            </a:r>
            <a:endParaRPr lang="es-CO" sz="5400" b="1" dirty="0">
              <a:solidFill>
                <a:schemeClr val="tx1"/>
              </a:solidFill>
              <a:latin typeface="Agency FB" pitchFamily="34" charset="0"/>
              <a:ea typeface="MS PGothic" pitchFamily="34" charset="-128"/>
              <a:cs typeface="Arial" charset="0"/>
            </a:endParaRPr>
          </a:p>
          <a:p>
            <a:pPr algn="ctr">
              <a:defRPr/>
            </a:pPr>
            <a:r>
              <a:rPr lang="es-CO" sz="3600" b="1" dirty="0" smtClean="0">
                <a:solidFill>
                  <a:schemeClr val="tx1"/>
                </a:solidFill>
                <a:latin typeface="Agency FB" pitchFamily="34" charset="0"/>
                <a:ea typeface="MS PGothic" pitchFamily="34" charset="-128"/>
                <a:cs typeface="Arial" charset="0"/>
              </a:rPr>
              <a:t>Reducción de Costos</a:t>
            </a:r>
            <a:endParaRPr lang="es-CO" sz="3600" b="1" dirty="0">
              <a:solidFill>
                <a:schemeClr val="tx1"/>
              </a:solidFill>
              <a:latin typeface="Agency FB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297" name="CuadroTexto 32"/>
          <p:cNvSpPr txBox="1"/>
          <p:nvPr/>
        </p:nvSpPr>
        <p:spPr bwMode="auto">
          <a:xfrm>
            <a:off x="7553362" y="1145078"/>
            <a:ext cx="4904122" cy="46166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CO" sz="2400" b="1" dirty="0" smtClean="0">
                <a:solidFill>
                  <a:schemeClr val="bg1"/>
                </a:solidFill>
                <a:latin typeface="Agency FB" panose="020B0503020202020204" pitchFamily="34" charset="0"/>
                <a:ea typeface="MS PGothic" charset="0"/>
                <a:cs typeface="MS PGothic" charset="0"/>
              </a:rPr>
              <a:t>Prueba Piloto – Metropolitana de Pereira</a:t>
            </a:r>
            <a:endParaRPr lang="es-CO" sz="2400" b="1" dirty="0">
              <a:solidFill>
                <a:schemeClr val="bg1"/>
              </a:solidFill>
              <a:latin typeface="Agency FB" panose="020B0503020202020204" pitchFamily="34" charset="0"/>
              <a:ea typeface="MS PGothic" charset="0"/>
              <a:cs typeface="MS PGothic" charset="0"/>
            </a:endParaRPr>
          </a:p>
        </p:txBody>
      </p:sp>
      <p:sp>
        <p:nvSpPr>
          <p:cNvPr id="301" name="260 Elipse"/>
          <p:cNvSpPr/>
          <p:nvPr/>
        </p:nvSpPr>
        <p:spPr>
          <a:xfrm>
            <a:off x="10946885" y="4572207"/>
            <a:ext cx="1907659" cy="179751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 sz="1600" dirty="0"/>
          </a:p>
        </p:txBody>
      </p:sp>
      <p:sp>
        <p:nvSpPr>
          <p:cNvPr id="302" name="TextBox 261"/>
          <p:cNvSpPr txBox="1"/>
          <p:nvPr/>
        </p:nvSpPr>
        <p:spPr>
          <a:xfrm>
            <a:off x="11060549" y="4783008"/>
            <a:ext cx="1703672" cy="1343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3200" b="1" dirty="0" smtClean="0">
                <a:solidFill>
                  <a:schemeClr val="tx1"/>
                </a:solidFill>
                <a:latin typeface="Agency FB" pitchFamily="34" charset="0"/>
                <a:ea typeface="MS PGothic" pitchFamily="34" charset="-128"/>
                <a:cs typeface="Arial" charset="0"/>
              </a:rPr>
              <a:t>Cloud Computing</a:t>
            </a:r>
            <a:endParaRPr lang="es-CO" sz="1200" b="1" dirty="0">
              <a:solidFill>
                <a:schemeClr val="tx1"/>
              </a:solidFill>
              <a:latin typeface="Agency FB" pitchFamily="34" charset="0"/>
              <a:ea typeface="MS PGothic" pitchFamily="34" charset="-128"/>
              <a:cs typeface="Arial" charset="0"/>
            </a:endParaRPr>
          </a:p>
        </p:txBody>
      </p:sp>
      <p:cxnSp>
        <p:nvCxnSpPr>
          <p:cNvPr id="305" name="257 Forma"/>
          <p:cNvCxnSpPr/>
          <p:nvPr/>
        </p:nvCxnSpPr>
        <p:spPr>
          <a:xfrm flipV="1">
            <a:off x="1139373" y="1699571"/>
            <a:ext cx="2553035" cy="181801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182 CuadroTexto"/>
          <p:cNvSpPr txBox="1"/>
          <p:nvPr/>
        </p:nvSpPr>
        <p:spPr>
          <a:xfrm>
            <a:off x="9970919" y="1916832"/>
            <a:ext cx="39396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 err="1" smtClean="0">
                <a:latin typeface="+mj-lt"/>
              </a:rPr>
              <a:t>Despliegue</a:t>
            </a:r>
            <a:r>
              <a:rPr lang="en-US" sz="1600" b="1" dirty="0" smtClean="0">
                <a:latin typeface="+mj-lt"/>
              </a:rPr>
              <a:t> </a:t>
            </a:r>
            <a:r>
              <a:rPr lang="en-US" sz="1600" b="1" dirty="0" err="1" smtClean="0">
                <a:latin typeface="+mj-lt"/>
              </a:rPr>
              <a:t>nacional</a:t>
            </a:r>
            <a:r>
              <a:rPr lang="en-US" sz="1600" b="1" dirty="0" smtClean="0">
                <a:latin typeface="+mj-lt"/>
              </a:rPr>
              <a:t> de </a:t>
            </a:r>
            <a:r>
              <a:rPr lang="en-US" sz="1600" b="1" dirty="0" err="1" smtClean="0">
                <a:latin typeface="+mj-lt"/>
              </a:rPr>
              <a:t>estaciones</a:t>
            </a:r>
            <a:r>
              <a:rPr lang="en-US" sz="1600" b="1" dirty="0" smtClean="0">
                <a:latin typeface="+mj-lt"/>
              </a:rPr>
              <a:t> de </a:t>
            </a:r>
            <a:r>
              <a:rPr lang="en-US" sz="1600" b="1" dirty="0" err="1" smtClean="0">
                <a:latin typeface="+mj-lt"/>
              </a:rPr>
              <a:t>informática</a:t>
            </a:r>
            <a:r>
              <a:rPr lang="en-US" sz="1600" b="1" dirty="0" smtClean="0">
                <a:latin typeface="+mj-lt"/>
              </a:rPr>
              <a:t> </a:t>
            </a:r>
            <a:r>
              <a:rPr lang="en-US" sz="1600" b="1" dirty="0" err="1" smtClean="0">
                <a:latin typeface="+mj-lt"/>
              </a:rPr>
              <a:t>forense</a:t>
            </a:r>
            <a:r>
              <a:rPr lang="en-US" sz="1600" b="1" dirty="0" smtClean="0">
                <a:latin typeface="+mj-lt"/>
              </a:rPr>
              <a:t>. </a:t>
            </a:r>
          </a:p>
          <a:p>
            <a:endParaRPr lang="en-US" sz="1600" b="1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1600" b="1" dirty="0" err="1" smtClean="0">
                <a:latin typeface="+mj-lt"/>
              </a:rPr>
              <a:t>Aumento</a:t>
            </a:r>
            <a:r>
              <a:rPr lang="en-US" sz="1600" b="1" dirty="0" smtClean="0">
                <a:latin typeface="+mj-lt"/>
              </a:rPr>
              <a:t> de las </a:t>
            </a:r>
            <a:r>
              <a:rPr lang="en-US" sz="1600" b="1" dirty="0" err="1" smtClean="0">
                <a:latin typeface="+mj-lt"/>
              </a:rPr>
              <a:t>capacidades</a:t>
            </a:r>
            <a:r>
              <a:rPr lang="en-US" sz="1600" b="1" dirty="0" smtClean="0">
                <a:latin typeface="+mj-lt"/>
              </a:rPr>
              <a:t> de </a:t>
            </a:r>
            <a:r>
              <a:rPr lang="en-US" sz="1600" b="1" dirty="0" err="1" smtClean="0">
                <a:latin typeface="+mj-lt"/>
              </a:rPr>
              <a:t>atención</a:t>
            </a:r>
            <a:r>
              <a:rPr lang="en-US" sz="1600" b="1" dirty="0" smtClean="0">
                <a:latin typeface="+mj-lt"/>
              </a:rPr>
              <a:t> de </a:t>
            </a:r>
            <a:r>
              <a:rPr lang="en-US" sz="1600" b="1" dirty="0" err="1" smtClean="0">
                <a:latin typeface="+mj-lt"/>
              </a:rPr>
              <a:t>incidentes</a:t>
            </a:r>
            <a:r>
              <a:rPr lang="en-US" sz="1600" b="1" dirty="0" smtClean="0">
                <a:latin typeface="+mj-lt"/>
              </a:rPr>
              <a:t> </a:t>
            </a:r>
            <a:r>
              <a:rPr lang="en-US" sz="1600" b="1" dirty="0" err="1" smtClean="0">
                <a:latin typeface="+mj-lt"/>
              </a:rPr>
              <a:t>informáticos</a:t>
            </a:r>
            <a:r>
              <a:rPr lang="en-US" sz="1600" b="1" dirty="0" smtClean="0">
                <a:latin typeface="+mj-lt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sz="1600" b="1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1600" b="1" dirty="0" err="1" smtClean="0">
                <a:latin typeface="+mj-lt"/>
              </a:rPr>
              <a:t>Innovación</a:t>
            </a:r>
            <a:r>
              <a:rPr lang="en-US" sz="1600" b="1" dirty="0" smtClean="0">
                <a:latin typeface="+mj-lt"/>
              </a:rPr>
              <a:t> </a:t>
            </a:r>
            <a:r>
              <a:rPr lang="en-US" sz="1600" b="1" dirty="0" err="1" smtClean="0">
                <a:latin typeface="+mj-lt"/>
              </a:rPr>
              <a:t>en</a:t>
            </a:r>
            <a:r>
              <a:rPr lang="en-US" sz="1600" b="1" dirty="0" smtClean="0">
                <a:latin typeface="+mj-lt"/>
              </a:rPr>
              <a:t> la </a:t>
            </a:r>
            <a:r>
              <a:rPr lang="en-US" sz="1600" b="1" dirty="0" err="1" smtClean="0">
                <a:latin typeface="+mj-lt"/>
              </a:rPr>
              <a:t>atención</a:t>
            </a:r>
            <a:r>
              <a:rPr lang="en-US" sz="1600" b="1" dirty="0" smtClean="0">
                <a:latin typeface="+mj-lt"/>
              </a:rPr>
              <a:t> e </a:t>
            </a:r>
            <a:r>
              <a:rPr lang="en-US" sz="1600" b="1" dirty="0" err="1" smtClean="0">
                <a:latin typeface="+mj-lt"/>
              </a:rPr>
              <a:t>investigación</a:t>
            </a:r>
            <a:r>
              <a:rPr lang="en-US" sz="1600" b="1" dirty="0" smtClean="0">
                <a:latin typeface="+mj-lt"/>
              </a:rPr>
              <a:t> del Cibercrimen.</a:t>
            </a:r>
          </a:p>
        </p:txBody>
      </p:sp>
      <p:sp>
        <p:nvSpPr>
          <p:cNvPr id="313" name="Rectangle 15"/>
          <p:cNvSpPr>
            <a:spLocks noChangeArrowheads="1"/>
          </p:cNvSpPr>
          <p:nvPr/>
        </p:nvSpPr>
        <p:spPr bwMode="auto">
          <a:xfrm>
            <a:off x="-71908" y="6087917"/>
            <a:ext cx="6822" cy="0"/>
          </a:xfrm>
          <a:prstGeom prst="rect">
            <a:avLst/>
          </a:prstGeom>
          <a:solidFill>
            <a:srgbClr val="F4F7ED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es-CO" sz="1200" dirty="0">
              <a:solidFill>
                <a:prstClr val="black"/>
              </a:solidFill>
            </a:endParaRPr>
          </a:p>
        </p:txBody>
      </p:sp>
      <p:sp>
        <p:nvSpPr>
          <p:cNvPr id="314" name="Rectangle 14"/>
          <p:cNvSpPr>
            <a:spLocks noChangeArrowheads="1"/>
          </p:cNvSpPr>
          <p:nvPr/>
        </p:nvSpPr>
        <p:spPr bwMode="auto">
          <a:xfrm>
            <a:off x="-71908" y="6087917"/>
            <a:ext cx="6822" cy="1654"/>
          </a:xfrm>
          <a:prstGeom prst="rect">
            <a:avLst/>
          </a:prstGeom>
          <a:solidFill>
            <a:srgbClr val="F4F7ED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es-ES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15" name="Rectangle 15"/>
          <p:cNvSpPr>
            <a:spLocks noChangeArrowheads="1"/>
          </p:cNvSpPr>
          <p:nvPr/>
        </p:nvSpPr>
        <p:spPr bwMode="auto">
          <a:xfrm>
            <a:off x="-71908" y="6087917"/>
            <a:ext cx="6822" cy="0"/>
          </a:xfrm>
          <a:prstGeom prst="rect">
            <a:avLst/>
          </a:prstGeom>
          <a:solidFill>
            <a:srgbClr val="F4F7ED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es-ES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16" name="279 Elipse"/>
          <p:cNvSpPr/>
          <p:nvPr/>
        </p:nvSpPr>
        <p:spPr>
          <a:xfrm>
            <a:off x="720181" y="3645024"/>
            <a:ext cx="3276244" cy="30955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sp>
        <p:nvSpPr>
          <p:cNvPr id="317" name="TextBox 261"/>
          <p:cNvSpPr txBox="1"/>
          <p:nvPr/>
        </p:nvSpPr>
        <p:spPr>
          <a:xfrm>
            <a:off x="1008212" y="4509120"/>
            <a:ext cx="2736850" cy="1439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4000" b="1" dirty="0" smtClean="0">
                <a:solidFill>
                  <a:schemeClr val="tx1"/>
                </a:solidFill>
                <a:latin typeface="Agency FB" pitchFamily="34" charset="0"/>
                <a:ea typeface="MS PGothic" pitchFamily="34" charset="-128"/>
                <a:cs typeface="Arial" charset="0"/>
              </a:rPr>
              <a:t>Innovación y Optimización de Indagación Penal</a:t>
            </a:r>
            <a:endParaRPr lang="es-CO" sz="4000" b="1" dirty="0">
              <a:solidFill>
                <a:schemeClr val="tx1"/>
              </a:solidFill>
              <a:latin typeface="Agency FB" pitchFamily="34" charset="0"/>
              <a:ea typeface="MS PGothic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44419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7 Grupo"/>
          <p:cNvGrpSpPr>
            <a:grpSpLocks/>
          </p:cNvGrpSpPr>
          <p:nvPr/>
        </p:nvGrpSpPr>
        <p:grpSpPr bwMode="auto">
          <a:xfrm>
            <a:off x="3416678" y="923926"/>
            <a:ext cx="4386174" cy="4208463"/>
            <a:chOff x="1407495" y="908519"/>
            <a:chExt cx="3713953" cy="4208804"/>
          </a:xfrm>
        </p:grpSpPr>
        <p:sp>
          <p:nvSpPr>
            <p:cNvPr id="32" name="31 Arco"/>
            <p:cNvSpPr/>
            <p:nvPr/>
          </p:nvSpPr>
          <p:spPr>
            <a:xfrm rot="20787549">
              <a:off x="1407495" y="2956560"/>
              <a:ext cx="2376994" cy="2160763"/>
            </a:xfrm>
            <a:prstGeom prst="arc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CO">
                <a:ln w="38100">
                  <a:solidFill>
                    <a:schemeClr val="tx1"/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33" name="32 Arco"/>
            <p:cNvSpPr/>
            <p:nvPr/>
          </p:nvSpPr>
          <p:spPr>
            <a:xfrm rot="10278586">
              <a:off x="2744454" y="908519"/>
              <a:ext cx="2376994" cy="2160763"/>
            </a:xfrm>
            <a:prstGeom prst="arc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CO">
                <a:ln w="38100">
                  <a:solidFill>
                    <a:schemeClr val="tx1"/>
                  </a:solidFill>
                </a:ln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34 Grupo"/>
          <p:cNvGrpSpPr>
            <a:grpSpLocks/>
          </p:cNvGrpSpPr>
          <p:nvPr/>
        </p:nvGrpSpPr>
        <p:grpSpPr bwMode="auto">
          <a:xfrm rot="-10510195">
            <a:off x="6739593" y="2444751"/>
            <a:ext cx="4386174" cy="4208463"/>
            <a:chOff x="1407495" y="908519"/>
            <a:chExt cx="3713953" cy="4208804"/>
          </a:xfrm>
        </p:grpSpPr>
        <p:sp>
          <p:nvSpPr>
            <p:cNvPr id="35" name="34 Arco"/>
            <p:cNvSpPr/>
            <p:nvPr/>
          </p:nvSpPr>
          <p:spPr>
            <a:xfrm rot="20787549">
              <a:off x="1415479" y="2960250"/>
              <a:ext cx="2376994" cy="2160762"/>
            </a:xfrm>
            <a:prstGeom prst="arc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CO">
                <a:ln w="38100">
                  <a:solidFill>
                    <a:schemeClr val="tx1"/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36" name="35 Arco"/>
            <p:cNvSpPr/>
            <p:nvPr/>
          </p:nvSpPr>
          <p:spPr>
            <a:xfrm rot="10278586">
              <a:off x="2744783" y="908907"/>
              <a:ext cx="2376993" cy="2160763"/>
            </a:xfrm>
            <a:prstGeom prst="arc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CO">
                <a:ln w="38100">
                  <a:solidFill>
                    <a:schemeClr val="tx1"/>
                  </a:solidFill>
                </a:ln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27 Grupo"/>
          <p:cNvGrpSpPr>
            <a:grpSpLocks/>
          </p:cNvGrpSpPr>
          <p:nvPr/>
        </p:nvGrpSpPr>
        <p:grpSpPr bwMode="auto">
          <a:xfrm rot="-4030925">
            <a:off x="3856320" y="1980809"/>
            <a:ext cx="3713163" cy="4971246"/>
            <a:chOff x="1407495" y="908519"/>
            <a:chExt cx="3713953" cy="4208804"/>
          </a:xfrm>
        </p:grpSpPr>
        <p:sp>
          <p:nvSpPr>
            <p:cNvPr id="38" name="37 Arco"/>
            <p:cNvSpPr/>
            <p:nvPr/>
          </p:nvSpPr>
          <p:spPr>
            <a:xfrm rot="20787549">
              <a:off x="1407611" y="2956068"/>
              <a:ext cx="2376993" cy="2160763"/>
            </a:xfrm>
            <a:prstGeom prst="arc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CO">
                <a:ln w="38100">
                  <a:solidFill>
                    <a:schemeClr val="tx1"/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39" name="38 Arco"/>
            <p:cNvSpPr/>
            <p:nvPr/>
          </p:nvSpPr>
          <p:spPr>
            <a:xfrm rot="10278586">
              <a:off x="2744805" y="901927"/>
              <a:ext cx="2376993" cy="2160763"/>
            </a:xfrm>
            <a:prstGeom prst="arc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CO">
                <a:ln w="38100">
                  <a:solidFill>
                    <a:schemeClr val="tx1"/>
                  </a:solidFill>
                </a:ln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27 Grupo"/>
          <p:cNvGrpSpPr>
            <a:grpSpLocks/>
          </p:cNvGrpSpPr>
          <p:nvPr/>
        </p:nvGrpSpPr>
        <p:grpSpPr bwMode="auto">
          <a:xfrm rot="-3825724">
            <a:off x="6987962" y="358384"/>
            <a:ext cx="3713163" cy="4971246"/>
            <a:chOff x="1407495" y="908519"/>
            <a:chExt cx="3713953" cy="4208804"/>
          </a:xfrm>
        </p:grpSpPr>
        <p:sp>
          <p:nvSpPr>
            <p:cNvPr id="41" name="40 Arco"/>
            <p:cNvSpPr/>
            <p:nvPr/>
          </p:nvSpPr>
          <p:spPr>
            <a:xfrm rot="20787549">
              <a:off x="1412953" y="2949681"/>
              <a:ext cx="2376993" cy="2162351"/>
            </a:xfrm>
            <a:prstGeom prst="arc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CO">
                <a:ln w="38100">
                  <a:solidFill>
                    <a:schemeClr val="tx1"/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42" name="41 Arco"/>
            <p:cNvSpPr/>
            <p:nvPr/>
          </p:nvSpPr>
          <p:spPr>
            <a:xfrm rot="10278586">
              <a:off x="2744406" y="900436"/>
              <a:ext cx="2376994" cy="2160763"/>
            </a:xfrm>
            <a:prstGeom prst="arc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CO">
                <a:ln w="38100">
                  <a:solidFill>
                    <a:schemeClr val="tx1"/>
                  </a:solidFill>
                </a:ln>
                <a:solidFill>
                  <a:prstClr val="black"/>
                </a:solidFill>
              </a:endParaRPr>
            </a:p>
          </p:txBody>
        </p:sp>
      </p:grpSp>
      <p:pic>
        <p:nvPicPr>
          <p:cNvPr id="24582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MITIGACIÓN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24591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2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3" name="Picture 8" descr="U:\BackUp 05-03-12\diseño\franja institucional-CMYK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742114"/>
            <a:ext cx="14401800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Elipse"/>
          <p:cNvSpPr/>
          <p:nvPr/>
        </p:nvSpPr>
        <p:spPr>
          <a:xfrm>
            <a:off x="4299999" y="1097259"/>
            <a:ext cx="6092103" cy="5021510"/>
          </a:xfrm>
          <a:prstGeom prst="ellipse">
            <a:avLst/>
          </a:prstGeom>
          <a:noFill/>
          <a:ln w="76200">
            <a:solidFill>
              <a:schemeClr val="accent5">
                <a:lumMod val="60000"/>
                <a:lumOff val="4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12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13 Elipse"/>
          <p:cNvSpPr/>
          <p:nvPr/>
        </p:nvSpPr>
        <p:spPr>
          <a:xfrm>
            <a:off x="4903292" y="1659606"/>
            <a:ext cx="4677750" cy="3960000"/>
          </a:xfrm>
          <a:prstGeom prst="ellipse">
            <a:avLst/>
          </a:prstGeom>
          <a:noFill/>
          <a:ln w="76200">
            <a:solidFill>
              <a:schemeClr val="accent5">
                <a:lumMod val="60000"/>
                <a:lumOff val="4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12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2914115" y="1260476"/>
            <a:ext cx="2456557" cy="2079625"/>
          </a:xfrm>
          <a:prstGeom prst="ellipse">
            <a:avLst/>
          </a:prstGeom>
          <a:blipFill>
            <a:blip r:embed="rId7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800"/>
            </a:pPr>
            <a:r>
              <a:rPr lang="es-CO" sz="2200" b="1" dirty="0">
                <a:solidFill>
                  <a:srgbClr val="FFFFFF"/>
                </a:solidFill>
                <a:latin typeface="Candara" panose="020E0502030303020204" pitchFamily="34" charset="0"/>
                <a:ea typeface="Candara"/>
                <a:cs typeface="Candara"/>
                <a:sym typeface="Candara"/>
              </a:rPr>
              <a:t>Familiar</a:t>
            </a:r>
          </a:p>
        </p:txBody>
      </p:sp>
      <p:sp>
        <p:nvSpPr>
          <p:cNvPr id="16" name="15 Elipse"/>
          <p:cNvSpPr/>
          <p:nvPr/>
        </p:nvSpPr>
        <p:spPr>
          <a:xfrm>
            <a:off x="9121141" y="4275139"/>
            <a:ext cx="2456557" cy="2079625"/>
          </a:xfrm>
          <a:prstGeom prst="ellipse">
            <a:avLst/>
          </a:prstGeom>
          <a:blipFill>
            <a:blip r:embed="rId7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800"/>
            </a:pPr>
            <a:r>
              <a:rPr lang="es-CO" sz="2200" b="1" dirty="0">
                <a:solidFill>
                  <a:srgbClr val="FFFFFF"/>
                </a:solidFill>
                <a:latin typeface="Candara" panose="020E0502030303020204" pitchFamily="34" charset="0"/>
                <a:ea typeface="Candara"/>
                <a:cs typeface="Candara"/>
                <a:sym typeface="Candara"/>
              </a:rPr>
              <a:t>Laboral</a:t>
            </a:r>
          </a:p>
        </p:txBody>
      </p:sp>
      <p:sp>
        <p:nvSpPr>
          <p:cNvPr id="17" name="16 Elipse"/>
          <p:cNvSpPr/>
          <p:nvPr/>
        </p:nvSpPr>
        <p:spPr>
          <a:xfrm>
            <a:off x="3028123" y="1338827"/>
            <a:ext cx="2249645" cy="1904461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12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17 Elipse"/>
          <p:cNvSpPr/>
          <p:nvPr/>
        </p:nvSpPr>
        <p:spPr>
          <a:xfrm>
            <a:off x="2914115" y="4275139"/>
            <a:ext cx="2456557" cy="2079625"/>
          </a:xfrm>
          <a:prstGeom prst="ellipse">
            <a:avLst/>
          </a:prstGeom>
          <a:blipFill>
            <a:blip r:embed="rId7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800"/>
            </a:pPr>
            <a:r>
              <a:rPr lang="es-CO" sz="2200" b="1" dirty="0">
                <a:solidFill>
                  <a:srgbClr val="FFFFFF"/>
                </a:solidFill>
                <a:latin typeface="Candara" panose="020E0502030303020204" pitchFamily="34" charset="0"/>
                <a:ea typeface="Candara"/>
                <a:cs typeface="Candara"/>
                <a:sym typeface="Candara"/>
              </a:rPr>
              <a:t>Personal</a:t>
            </a:r>
          </a:p>
        </p:txBody>
      </p:sp>
      <p:sp>
        <p:nvSpPr>
          <p:cNvPr id="19" name="18 Elipse"/>
          <p:cNvSpPr/>
          <p:nvPr/>
        </p:nvSpPr>
        <p:spPr>
          <a:xfrm>
            <a:off x="9121141" y="1260476"/>
            <a:ext cx="2456557" cy="2079625"/>
          </a:xfrm>
          <a:prstGeom prst="ellipse">
            <a:avLst/>
          </a:prstGeom>
          <a:blipFill>
            <a:blip r:embed="rId7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800"/>
            </a:pPr>
            <a:r>
              <a:rPr lang="es-CO" sz="2200" b="1" dirty="0">
                <a:solidFill>
                  <a:srgbClr val="FFFFFF"/>
                </a:solidFill>
                <a:latin typeface="Candara" panose="020E0502030303020204" pitchFamily="34" charset="0"/>
                <a:ea typeface="Candara"/>
                <a:cs typeface="Candara"/>
                <a:sym typeface="Candara"/>
              </a:rPr>
              <a:t>Social</a:t>
            </a:r>
          </a:p>
        </p:txBody>
      </p:sp>
      <p:sp>
        <p:nvSpPr>
          <p:cNvPr id="20" name="19 Elipse"/>
          <p:cNvSpPr/>
          <p:nvPr/>
        </p:nvSpPr>
        <p:spPr>
          <a:xfrm>
            <a:off x="5935117" y="2543175"/>
            <a:ext cx="2795974" cy="2292350"/>
          </a:xfrm>
          <a:prstGeom prst="ellipse">
            <a:avLst/>
          </a:prstGeom>
          <a:blipFill>
            <a:blip r:embed="rId8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s-CO" sz="4400" b="1" dirty="0">
                <a:solidFill>
                  <a:schemeClr val="bg1"/>
                </a:solidFill>
                <a:latin typeface="Candara" panose="020E0502030303020204" pitchFamily="34" charset="0"/>
                <a:ea typeface="Candara"/>
                <a:cs typeface="Candara"/>
                <a:sym typeface="Candara"/>
              </a:rPr>
              <a:t>USTED</a:t>
            </a:r>
          </a:p>
        </p:txBody>
      </p:sp>
      <p:sp>
        <p:nvSpPr>
          <p:cNvPr id="21" name="20 Elipse"/>
          <p:cNvSpPr/>
          <p:nvPr/>
        </p:nvSpPr>
        <p:spPr>
          <a:xfrm>
            <a:off x="6127464" y="2664700"/>
            <a:ext cx="2415016" cy="2044458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12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9237245" y="1360248"/>
            <a:ext cx="2249645" cy="1904461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12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3026884" y="4355199"/>
            <a:ext cx="2249645" cy="1904461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12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23 Elipse"/>
          <p:cNvSpPr/>
          <p:nvPr/>
        </p:nvSpPr>
        <p:spPr>
          <a:xfrm>
            <a:off x="9237245" y="4383569"/>
            <a:ext cx="2249645" cy="1904461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12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5" name="Oval 76"/>
          <p:cNvSpPr/>
          <p:nvPr/>
        </p:nvSpPr>
        <p:spPr>
          <a:xfrm>
            <a:off x="3836730" y="1049339"/>
            <a:ext cx="633829" cy="515937"/>
          </a:xfrm>
          <a:prstGeom prst="ellipse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ES" sz="1600" dirty="0"/>
              <a:t>1</a:t>
            </a:r>
          </a:p>
        </p:txBody>
      </p:sp>
      <p:sp>
        <p:nvSpPr>
          <p:cNvPr id="26" name="Oval 76"/>
          <p:cNvSpPr/>
          <p:nvPr/>
        </p:nvSpPr>
        <p:spPr>
          <a:xfrm>
            <a:off x="10032505" y="1052514"/>
            <a:ext cx="635705" cy="515937"/>
          </a:xfrm>
          <a:prstGeom prst="ellipse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ES" sz="1600" dirty="0"/>
              <a:t>2</a:t>
            </a:r>
          </a:p>
        </p:txBody>
      </p:sp>
      <p:sp>
        <p:nvSpPr>
          <p:cNvPr id="27" name="Oval 76"/>
          <p:cNvSpPr/>
          <p:nvPr/>
        </p:nvSpPr>
        <p:spPr>
          <a:xfrm>
            <a:off x="3825479" y="4044950"/>
            <a:ext cx="635705" cy="515938"/>
          </a:xfrm>
          <a:prstGeom prst="ellipse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ES" sz="1600" dirty="0"/>
              <a:t>3</a:t>
            </a:r>
          </a:p>
        </p:txBody>
      </p:sp>
      <p:sp>
        <p:nvSpPr>
          <p:cNvPr id="28" name="Oval 76"/>
          <p:cNvSpPr/>
          <p:nvPr/>
        </p:nvSpPr>
        <p:spPr>
          <a:xfrm>
            <a:off x="10045632" y="4044950"/>
            <a:ext cx="633829" cy="515938"/>
          </a:xfrm>
          <a:prstGeom prst="ellipse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ES" sz="1600" dirty="0"/>
              <a:t>4</a:t>
            </a:r>
          </a:p>
        </p:txBody>
      </p:sp>
      <p:sp>
        <p:nvSpPr>
          <p:cNvPr id="29" name="28 Elipse"/>
          <p:cNvSpPr/>
          <p:nvPr/>
        </p:nvSpPr>
        <p:spPr>
          <a:xfrm>
            <a:off x="6867109" y="4864101"/>
            <a:ext cx="958245" cy="341313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CO"/>
          </a:p>
        </p:txBody>
      </p:sp>
      <p:sp>
        <p:nvSpPr>
          <p:cNvPr id="30" name="29 Elipse"/>
          <p:cNvSpPr/>
          <p:nvPr/>
        </p:nvSpPr>
        <p:spPr>
          <a:xfrm>
            <a:off x="6867109" y="2671763"/>
            <a:ext cx="958245" cy="3413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CO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8 Rectángulo">
            <a:extLst/>
          </p:cNvPr>
          <p:cNvSpPr/>
          <p:nvPr/>
        </p:nvSpPr>
        <p:spPr>
          <a:xfrm>
            <a:off x="5638303" y="2022475"/>
            <a:ext cx="1223963" cy="11874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7" name="Rectángulo 21">
            <a:extLst/>
          </p:cNvPr>
          <p:cNvSpPr/>
          <p:nvPr/>
        </p:nvSpPr>
        <p:spPr>
          <a:xfrm>
            <a:off x="10297616" y="0"/>
            <a:ext cx="4104184" cy="6858000"/>
          </a:xfrm>
          <a:prstGeom prst="rect">
            <a:avLst/>
          </a:prstGeom>
          <a:solidFill>
            <a:schemeClr val="accent3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8" name="Paralelogramo 22">
            <a:extLst/>
          </p:cNvPr>
          <p:cNvSpPr/>
          <p:nvPr/>
        </p:nvSpPr>
        <p:spPr>
          <a:xfrm>
            <a:off x="8630741" y="-2308225"/>
            <a:ext cx="3429000" cy="6829425"/>
          </a:xfrm>
          <a:prstGeom prst="parallelogram">
            <a:avLst>
              <a:gd name="adj" fmla="val 43955"/>
            </a:avLst>
          </a:prstGeom>
          <a:solidFill>
            <a:schemeClr val="accent3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11" name="Paralelogramo 23">
            <a:extLst/>
          </p:cNvPr>
          <p:cNvSpPr/>
          <p:nvPr/>
        </p:nvSpPr>
        <p:spPr>
          <a:xfrm rot="7620993">
            <a:off x="7662366" y="2997200"/>
            <a:ext cx="5487987" cy="5122863"/>
          </a:xfrm>
          <a:prstGeom prst="parallelogram">
            <a:avLst>
              <a:gd name="adj" fmla="val 43955"/>
            </a:avLst>
          </a:prstGeom>
          <a:solidFill>
            <a:schemeClr val="accent3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12" name="11 Rectángulo">
            <a:extLst/>
          </p:cNvPr>
          <p:cNvSpPr/>
          <p:nvPr/>
        </p:nvSpPr>
        <p:spPr>
          <a:xfrm>
            <a:off x="9840416" y="0"/>
            <a:ext cx="1979612" cy="1916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13" name="12 Rectángulo">
            <a:extLst/>
          </p:cNvPr>
          <p:cNvSpPr/>
          <p:nvPr/>
        </p:nvSpPr>
        <p:spPr>
          <a:xfrm>
            <a:off x="4976316" y="142875"/>
            <a:ext cx="1223962" cy="1404938"/>
          </a:xfrm>
          <a:prstGeom prst="rect">
            <a:avLst/>
          </a:prstGeom>
          <a:solidFill>
            <a:srgbClr val="283F1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4" name="13 Rectángulo">
            <a:extLst/>
          </p:cNvPr>
          <p:cNvSpPr/>
          <p:nvPr/>
        </p:nvSpPr>
        <p:spPr>
          <a:xfrm>
            <a:off x="5876428" y="4030663"/>
            <a:ext cx="1223963" cy="1187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5" name="14 Rectángulo">
            <a:extLst/>
          </p:cNvPr>
          <p:cNvSpPr/>
          <p:nvPr/>
        </p:nvSpPr>
        <p:spPr>
          <a:xfrm>
            <a:off x="9084766" y="3914775"/>
            <a:ext cx="2519362" cy="202247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6" name="15 Rectángulo">
            <a:extLst/>
          </p:cNvPr>
          <p:cNvSpPr/>
          <p:nvPr/>
        </p:nvSpPr>
        <p:spPr>
          <a:xfrm>
            <a:off x="6960691" y="4833938"/>
            <a:ext cx="1223962" cy="11874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7" name="16 Rectángulo">
            <a:extLst/>
          </p:cNvPr>
          <p:cNvSpPr/>
          <p:nvPr/>
        </p:nvSpPr>
        <p:spPr>
          <a:xfrm>
            <a:off x="7176591" y="1441450"/>
            <a:ext cx="933450" cy="23479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8" name="17 Rectángulo">
            <a:extLst/>
          </p:cNvPr>
          <p:cNvSpPr/>
          <p:nvPr/>
        </p:nvSpPr>
        <p:spPr>
          <a:xfrm>
            <a:off x="4400053" y="1871663"/>
            <a:ext cx="1584325" cy="157003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9" name="18 Rectángulo">
            <a:extLst/>
          </p:cNvPr>
          <p:cNvSpPr/>
          <p:nvPr/>
        </p:nvSpPr>
        <p:spPr>
          <a:xfrm>
            <a:off x="5265241" y="3151188"/>
            <a:ext cx="1439862" cy="1398587"/>
          </a:xfrm>
          <a:prstGeom prst="rect">
            <a:avLst/>
          </a:prstGeom>
          <a:solidFill>
            <a:srgbClr val="283F1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0" name="19 Rectángulo">
            <a:extLst/>
          </p:cNvPr>
          <p:cNvSpPr/>
          <p:nvPr/>
        </p:nvSpPr>
        <p:spPr>
          <a:xfrm>
            <a:off x="-360040" y="332656"/>
            <a:ext cx="6768852" cy="1438275"/>
          </a:xfrm>
          <a:prstGeom prst="rect">
            <a:avLst/>
          </a:prstGeom>
          <a:solidFill>
            <a:srgbClr val="2A504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marL="346335" algn="ctr" defTabSz="896641" eaLnBrk="1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O" sz="3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METROPOLITANA DE PEREIRA</a:t>
            </a:r>
          </a:p>
          <a:p>
            <a:pPr marL="346335" algn="ctr" defTabSz="896641" eaLnBrk="1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O" sz="3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SECCIONAL DE INVESTIGACIÓN CRIMINAL</a:t>
            </a:r>
            <a:endParaRPr lang="es-CO" sz="4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1" name="20 Rectángulo">
            <a:extLst/>
          </p:cNvPr>
          <p:cNvSpPr/>
          <p:nvPr/>
        </p:nvSpPr>
        <p:spPr>
          <a:xfrm>
            <a:off x="7925891" y="2838450"/>
            <a:ext cx="1584325" cy="15113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2" name="21 Elipse">
            <a:extLst/>
          </p:cNvPr>
          <p:cNvSpPr/>
          <p:nvPr/>
        </p:nvSpPr>
        <p:spPr>
          <a:xfrm>
            <a:off x="6536828" y="630238"/>
            <a:ext cx="5292725" cy="52911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3" name="22 Elipse">
            <a:extLst/>
          </p:cNvPr>
          <p:cNvSpPr/>
          <p:nvPr/>
        </p:nvSpPr>
        <p:spPr>
          <a:xfrm>
            <a:off x="7390903" y="1463675"/>
            <a:ext cx="3582988" cy="36242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MX" dirty="0">
              <a:solidFill>
                <a:srgbClr val="FFFFFF"/>
              </a:solidFill>
            </a:endParaRPr>
          </a:p>
        </p:txBody>
      </p:sp>
      <p:sp>
        <p:nvSpPr>
          <p:cNvPr id="24" name="23 Rectángulo">
            <a:extLst/>
          </p:cNvPr>
          <p:cNvSpPr/>
          <p:nvPr/>
        </p:nvSpPr>
        <p:spPr>
          <a:xfrm>
            <a:off x="8760916" y="1844675"/>
            <a:ext cx="1584325" cy="1512888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5" name="24 Anillo">
            <a:extLst/>
          </p:cNvPr>
          <p:cNvSpPr/>
          <p:nvPr/>
        </p:nvSpPr>
        <p:spPr>
          <a:xfrm>
            <a:off x="7598866" y="1692275"/>
            <a:ext cx="3168650" cy="3167063"/>
          </a:xfrm>
          <a:prstGeom prst="donut">
            <a:avLst>
              <a:gd name="adj" fmla="val 9977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6" name="25 Anillo">
            <a:extLst/>
          </p:cNvPr>
          <p:cNvSpPr/>
          <p:nvPr/>
        </p:nvSpPr>
        <p:spPr>
          <a:xfrm>
            <a:off x="6771778" y="863600"/>
            <a:ext cx="4822825" cy="4824413"/>
          </a:xfrm>
          <a:prstGeom prst="donut">
            <a:avLst>
              <a:gd name="adj" fmla="val 362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7" name="26 Anillo">
            <a:extLst/>
          </p:cNvPr>
          <p:cNvSpPr/>
          <p:nvPr/>
        </p:nvSpPr>
        <p:spPr>
          <a:xfrm>
            <a:off x="7013078" y="1106488"/>
            <a:ext cx="4338638" cy="4338637"/>
          </a:xfrm>
          <a:prstGeom prst="donut">
            <a:avLst>
              <a:gd name="adj" fmla="val 4858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  <a:alpha val="22000"/>
                </a:schemeClr>
              </a:gs>
              <a:gs pos="100000">
                <a:schemeClr val="bg1">
                  <a:lumMod val="85000"/>
                  <a:alpha val="34000"/>
                </a:schemeClr>
              </a:gs>
            </a:gsLst>
            <a:lin ang="27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8" name="27 Anillo">
            <a:extLst/>
          </p:cNvPr>
          <p:cNvSpPr/>
          <p:nvPr/>
        </p:nvSpPr>
        <p:spPr>
          <a:xfrm>
            <a:off x="7013078" y="1106488"/>
            <a:ext cx="4338638" cy="4338637"/>
          </a:xfrm>
          <a:prstGeom prst="donut">
            <a:avLst>
              <a:gd name="adj" fmla="val 4893"/>
            </a:avLst>
          </a:prstGeom>
          <a:gradFill>
            <a:gsLst>
              <a:gs pos="0">
                <a:schemeClr val="bg1">
                  <a:lumMod val="85000"/>
                  <a:alpha val="52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0"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9" name="28 Anillo">
            <a:extLst/>
          </p:cNvPr>
          <p:cNvSpPr/>
          <p:nvPr/>
        </p:nvSpPr>
        <p:spPr>
          <a:xfrm>
            <a:off x="7014666" y="1106488"/>
            <a:ext cx="4337050" cy="4338637"/>
          </a:xfrm>
          <a:prstGeom prst="donut">
            <a:avLst>
              <a:gd name="adj" fmla="val 4913"/>
            </a:avLst>
          </a:prstGeom>
          <a:gradFill flip="none" rotWithShape="1">
            <a:gsLst>
              <a:gs pos="0">
                <a:schemeClr val="bg2">
                  <a:lumMod val="14000"/>
                </a:schemeClr>
              </a:gs>
              <a:gs pos="50000">
                <a:schemeClr val="bg2">
                  <a:lumMod val="50000"/>
                  <a:alpha val="29000"/>
                </a:schemeClr>
              </a:gs>
              <a:gs pos="100000">
                <a:schemeClr val="bg1">
                  <a:lumMod val="85000"/>
                  <a:alpha val="23000"/>
                </a:schemeClr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30" name="29 Elipse">
            <a:extLst/>
          </p:cNvPr>
          <p:cNvSpPr/>
          <p:nvPr/>
        </p:nvSpPr>
        <p:spPr>
          <a:xfrm>
            <a:off x="7248030" y="1330325"/>
            <a:ext cx="3887788" cy="38877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pic>
        <p:nvPicPr>
          <p:cNvPr id="31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35366" y="1593850"/>
            <a:ext cx="3313112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Conector recto 25">
            <a:extLst/>
          </p:cNvPr>
          <p:cNvCxnSpPr/>
          <p:nvPr/>
        </p:nvCxnSpPr>
        <p:spPr>
          <a:xfrm>
            <a:off x="293688" y="6694488"/>
            <a:ext cx="3657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Elipse 26">
            <a:extLst/>
          </p:cNvPr>
          <p:cNvSpPr/>
          <p:nvPr/>
        </p:nvSpPr>
        <p:spPr>
          <a:xfrm>
            <a:off x="77788" y="6580188"/>
            <a:ext cx="246062" cy="2286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34" name="Rectángulo 1"/>
          <p:cNvSpPr>
            <a:spLocks noChangeArrowheads="1"/>
          </p:cNvSpPr>
          <p:nvPr/>
        </p:nvSpPr>
        <p:spPr bwMode="auto">
          <a:xfrm>
            <a:off x="-359940" y="2708920"/>
            <a:ext cx="577729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6075" defTabSz="895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CO" altLang="es-CO" sz="9600" b="1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GRACIAS</a:t>
            </a:r>
          </a:p>
        </p:txBody>
      </p:sp>
      <p:sp>
        <p:nvSpPr>
          <p:cNvPr id="35" name="Rectángulo 28"/>
          <p:cNvSpPr>
            <a:spLocks noChangeArrowheads="1"/>
          </p:cNvSpPr>
          <p:nvPr/>
        </p:nvSpPr>
        <p:spPr bwMode="auto">
          <a:xfrm>
            <a:off x="288132" y="5013176"/>
            <a:ext cx="3968154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6075" defTabSz="895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Subintendente</a:t>
            </a:r>
            <a:r>
              <a:rPr lang="es-ES" altLang="es-CO" sz="2000" b="1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 PETER VARGAS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Investigador de </a:t>
            </a:r>
            <a:r>
              <a:rPr lang="es-ES" altLang="es-CO" sz="2000" dirty="0" err="1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Cibercrimen</a:t>
            </a:r>
            <a:endParaRPr lang="es-ES" altLang="es-CO" sz="2000" dirty="0" smtClean="0">
              <a:solidFill>
                <a:srgbClr val="4A452A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Ingeniero de Sistemas, CHFI, Desarrollador </a:t>
            </a:r>
            <a:r>
              <a:rPr lang="es-ES" altLang="es-CO" sz="2000" dirty="0" err="1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Backend</a:t>
            </a: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 </a:t>
            </a:r>
            <a:r>
              <a:rPr lang="es-ES" altLang="es-CO" sz="2000" dirty="0" err="1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Python</a:t>
            </a:r>
            <a:endParaRPr lang="es-ES" altLang="es-CO" sz="2000" dirty="0" smtClean="0">
              <a:solidFill>
                <a:srgbClr val="4A452A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CO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(+57) 314 4785159</a:t>
            </a:r>
            <a:endParaRPr lang="es-ES" altLang="es-CO" sz="2000" dirty="0" smtClean="0">
              <a:solidFill>
                <a:srgbClr val="4A452A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522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2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2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2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2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4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59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53" dur="4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20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4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59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4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59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4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0" dur="59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4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59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21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83" dur="3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8" dur="2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2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9" grpId="0" animBg="1"/>
      <p:bldP spid="20" grpId="0" animBg="1"/>
      <p:bldP spid="21" grpId="0" animBg="1"/>
      <p:bldP spid="22" grpId="0" animBg="1"/>
      <p:bldP spid="22" grpId="1" animBg="1"/>
      <p:bldP spid="24" grpId="0" animBg="1"/>
      <p:bldP spid="34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1"/>
            <a:ext cx="14401800" cy="6858000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pic>
        <p:nvPicPr>
          <p:cNvPr id="11" name="Video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1152228" y="-1107504"/>
            <a:ext cx="12121347" cy="909101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ACTUALIZACIÓN CONSTANTE EN CIBERSEGURIDAD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32779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0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1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7597" y="980728"/>
            <a:ext cx="6017627" cy="27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3 CuadroTexto"/>
          <p:cNvSpPr txBox="1"/>
          <p:nvPr/>
        </p:nvSpPr>
        <p:spPr>
          <a:xfrm>
            <a:off x="287407" y="3645024"/>
            <a:ext cx="13876734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9600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</a:rPr>
              <a:t>https://caivirtual.policia.gov.co</a:t>
            </a:r>
          </a:p>
        </p:txBody>
      </p:sp>
      <p:pic>
        <p:nvPicPr>
          <p:cNvPr id="32783" name="Picture 1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59046" y="980728"/>
            <a:ext cx="5889900" cy="2666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CuadroTexto"/>
          <p:cNvSpPr txBox="1"/>
          <p:nvPr/>
        </p:nvSpPr>
        <p:spPr>
          <a:xfrm>
            <a:off x="328167" y="5157192"/>
            <a:ext cx="13876734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9600" b="1" dirty="0" smtClean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</a:rPr>
              <a:t>@</a:t>
            </a:r>
            <a:r>
              <a:rPr lang="es-CO" sz="9600" b="1" dirty="0" err="1" smtClean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</a:rPr>
              <a:t>CaiVirtual</a:t>
            </a:r>
            <a:endParaRPr lang="es-CO" sz="9600" b="1" dirty="0">
              <a:solidFill>
                <a:schemeClr val="accent1">
                  <a:lumMod val="50000"/>
                </a:schemeClr>
              </a:solidFill>
              <a:latin typeface="Agency FB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CAPACIDADES – ALCANCE INTERNACIONAL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7179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0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reeform 321"/>
          <p:cNvSpPr>
            <a:spLocks/>
          </p:cNvSpPr>
          <p:nvPr/>
        </p:nvSpPr>
        <p:spPr bwMode="auto">
          <a:xfrm rot="730076">
            <a:off x="9325542" y="3263900"/>
            <a:ext cx="701338" cy="347663"/>
          </a:xfrm>
          <a:custGeom>
            <a:avLst/>
            <a:gdLst>
              <a:gd name="T0" fmla="*/ 2147483647 w 10000"/>
              <a:gd name="T1" fmla="*/ 2147483647 h 10009"/>
              <a:gd name="T2" fmla="*/ 2147483647 w 10000"/>
              <a:gd name="T3" fmla="*/ 2147483647 h 10009"/>
              <a:gd name="T4" fmla="*/ 2147483647 w 10000"/>
              <a:gd name="T5" fmla="*/ 2147483647 h 10009"/>
              <a:gd name="T6" fmla="*/ 2147483647 w 10000"/>
              <a:gd name="T7" fmla="*/ 2147483647 h 10009"/>
              <a:gd name="T8" fmla="*/ 2147483647 w 10000"/>
              <a:gd name="T9" fmla="*/ 2147483647 h 10009"/>
              <a:gd name="T10" fmla="*/ 2147483647 w 10000"/>
              <a:gd name="T11" fmla="*/ 2147483647 h 10009"/>
              <a:gd name="T12" fmla="*/ 2147483647 w 10000"/>
              <a:gd name="T13" fmla="*/ 161364554 h 10009"/>
              <a:gd name="T14" fmla="*/ 2147483647 w 10000"/>
              <a:gd name="T15" fmla="*/ 2147483647 h 10009"/>
              <a:gd name="T16" fmla="*/ 2147483647 w 10000"/>
              <a:gd name="T17" fmla="*/ 161364554 h 10009"/>
              <a:gd name="T18" fmla="*/ 2147483647 w 10000"/>
              <a:gd name="T19" fmla="*/ 2147483647 h 10009"/>
              <a:gd name="T20" fmla="*/ 0 w 10000"/>
              <a:gd name="T21" fmla="*/ 2147483647 h 10009"/>
              <a:gd name="T22" fmla="*/ 2147483647 w 10000"/>
              <a:gd name="T23" fmla="*/ 2147483647 h 10009"/>
              <a:gd name="T24" fmla="*/ 2147483647 w 10000"/>
              <a:gd name="T25" fmla="*/ 2147483647 h 10009"/>
              <a:gd name="T26" fmla="*/ 2147483647 w 10000"/>
              <a:gd name="T27" fmla="*/ 2147483647 h 10009"/>
              <a:gd name="T28" fmla="*/ 2147483647 w 10000"/>
              <a:gd name="T29" fmla="*/ 2147483647 h 10009"/>
              <a:gd name="T30" fmla="*/ 2147483647 w 10000"/>
              <a:gd name="T31" fmla="*/ 2147483647 h 10009"/>
              <a:gd name="T32" fmla="*/ 2147483647 w 10000"/>
              <a:gd name="T33" fmla="*/ 2147483647 h 10009"/>
              <a:gd name="T34" fmla="*/ 2147483647 w 10000"/>
              <a:gd name="T35" fmla="*/ 2147483647 h 10009"/>
              <a:gd name="T36" fmla="*/ 2147483647 w 10000"/>
              <a:gd name="T37" fmla="*/ 2147483647 h 10009"/>
              <a:gd name="T38" fmla="*/ 2147483647 w 10000"/>
              <a:gd name="T39" fmla="*/ 2147483647 h 10009"/>
              <a:gd name="T40" fmla="*/ 2147483647 w 10000"/>
              <a:gd name="T41" fmla="*/ 2147483647 h 10009"/>
              <a:gd name="T42" fmla="*/ 2147483647 w 10000"/>
              <a:gd name="T43" fmla="*/ 2147483647 h 10009"/>
              <a:gd name="T44" fmla="*/ 2147483647 w 10000"/>
              <a:gd name="T45" fmla="*/ 2147483647 h 10009"/>
              <a:gd name="T46" fmla="*/ 2147483647 w 10000"/>
              <a:gd name="T47" fmla="*/ 2147483647 h 10009"/>
              <a:gd name="T48" fmla="*/ 2147483647 w 10000"/>
              <a:gd name="T49" fmla="*/ 2147483647 h 10009"/>
              <a:gd name="T50" fmla="*/ 2147483647 w 10000"/>
              <a:gd name="T51" fmla="*/ 2147483647 h 10009"/>
              <a:gd name="T52" fmla="*/ 2147483647 w 10000"/>
              <a:gd name="T53" fmla="*/ 2147483647 h 10009"/>
              <a:gd name="T54" fmla="*/ 2147483647 w 10000"/>
              <a:gd name="T55" fmla="*/ 2147483647 h 10009"/>
              <a:gd name="T56" fmla="*/ 2147483647 w 10000"/>
              <a:gd name="T57" fmla="*/ 2147483647 h 10009"/>
              <a:gd name="T58" fmla="*/ 2147483647 w 10000"/>
              <a:gd name="T59" fmla="*/ 2147483647 h 10009"/>
              <a:gd name="T60" fmla="*/ 2147483647 w 10000"/>
              <a:gd name="T61" fmla="*/ 2147483647 h 10009"/>
              <a:gd name="T62" fmla="*/ 2147483647 w 10000"/>
              <a:gd name="T63" fmla="*/ 2147483647 h 10009"/>
              <a:gd name="T64" fmla="*/ 2147483647 w 10000"/>
              <a:gd name="T65" fmla="*/ 2147483647 h 10009"/>
              <a:gd name="T66" fmla="*/ 2147483647 w 10000"/>
              <a:gd name="T67" fmla="*/ 2147483647 h 10009"/>
              <a:gd name="T68" fmla="*/ 2147483647 w 10000"/>
              <a:gd name="T69" fmla="*/ 2147483647 h 10009"/>
              <a:gd name="T70" fmla="*/ 2147483647 w 10000"/>
              <a:gd name="T71" fmla="*/ 2147483647 h 10009"/>
              <a:gd name="T72" fmla="*/ 2147483647 w 10000"/>
              <a:gd name="T73" fmla="*/ 2147483647 h 10009"/>
              <a:gd name="T74" fmla="*/ 2147483647 w 10000"/>
              <a:gd name="T75" fmla="*/ 2147483647 h 10009"/>
              <a:gd name="T76" fmla="*/ 2147483647 w 10000"/>
              <a:gd name="T77" fmla="*/ 2147483647 h 10009"/>
              <a:gd name="T78" fmla="*/ 2147483647 w 10000"/>
              <a:gd name="T79" fmla="*/ 2147483647 h 10009"/>
              <a:gd name="T80" fmla="*/ 2147483647 w 10000"/>
              <a:gd name="T81" fmla="*/ 2147483647 h 1000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000" h="10009">
                <a:moveTo>
                  <a:pt x="9121" y="1479"/>
                </a:moveTo>
                <a:cubicBezTo>
                  <a:pt x="8949" y="1545"/>
                  <a:pt x="8960" y="1470"/>
                  <a:pt x="8734" y="1437"/>
                </a:cubicBezTo>
                <a:cubicBezTo>
                  <a:pt x="8508" y="1404"/>
                  <a:pt x="8010" y="1295"/>
                  <a:pt x="7765" y="1279"/>
                </a:cubicBezTo>
                <a:cubicBezTo>
                  <a:pt x="7520" y="1263"/>
                  <a:pt x="7390" y="1332"/>
                  <a:pt x="7261" y="1342"/>
                </a:cubicBezTo>
                <a:cubicBezTo>
                  <a:pt x="7132" y="1353"/>
                  <a:pt x="7098" y="1443"/>
                  <a:pt x="6991" y="1342"/>
                </a:cubicBezTo>
                <a:cubicBezTo>
                  <a:pt x="6884" y="1241"/>
                  <a:pt x="6742" y="937"/>
                  <a:pt x="6618" y="734"/>
                </a:cubicBezTo>
                <a:cubicBezTo>
                  <a:pt x="5577" y="492"/>
                  <a:pt x="4284" y="74"/>
                  <a:pt x="3495" y="9"/>
                </a:cubicBezTo>
                <a:cubicBezTo>
                  <a:pt x="2706" y="-56"/>
                  <a:pt x="2420" y="231"/>
                  <a:pt x="1882" y="342"/>
                </a:cubicBezTo>
                <a:lnTo>
                  <a:pt x="1345" y="9"/>
                </a:lnTo>
                <a:lnTo>
                  <a:pt x="806" y="342"/>
                </a:lnTo>
                <a:cubicBezTo>
                  <a:pt x="806" y="342"/>
                  <a:pt x="268" y="1009"/>
                  <a:pt x="0" y="1009"/>
                </a:cubicBezTo>
                <a:lnTo>
                  <a:pt x="538" y="2676"/>
                </a:lnTo>
                <a:lnTo>
                  <a:pt x="1076" y="2009"/>
                </a:lnTo>
                <a:lnTo>
                  <a:pt x="2151" y="2342"/>
                </a:lnTo>
                <a:lnTo>
                  <a:pt x="2421" y="2676"/>
                </a:lnTo>
                <a:lnTo>
                  <a:pt x="2688" y="3009"/>
                </a:lnTo>
                <a:cubicBezTo>
                  <a:pt x="2600" y="3342"/>
                  <a:pt x="2510" y="3676"/>
                  <a:pt x="2421" y="4009"/>
                </a:cubicBezTo>
                <a:cubicBezTo>
                  <a:pt x="2330" y="4565"/>
                  <a:pt x="2241" y="5120"/>
                  <a:pt x="2151" y="5676"/>
                </a:cubicBezTo>
                <a:cubicBezTo>
                  <a:pt x="2062" y="6009"/>
                  <a:pt x="1971" y="6343"/>
                  <a:pt x="1882" y="6676"/>
                </a:cubicBezTo>
                <a:lnTo>
                  <a:pt x="1882" y="7342"/>
                </a:lnTo>
                <a:cubicBezTo>
                  <a:pt x="1882" y="7482"/>
                  <a:pt x="1889" y="7241"/>
                  <a:pt x="1884" y="7517"/>
                </a:cubicBezTo>
                <a:cubicBezTo>
                  <a:pt x="1879" y="7793"/>
                  <a:pt x="1882" y="7594"/>
                  <a:pt x="1882" y="7676"/>
                </a:cubicBezTo>
                <a:lnTo>
                  <a:pt x="1882" y="8009"/>
                </a:lnTo>
                <a:cubicBezTo>
                  <a:pt x="1792" y="8342"/>
                  <a:pt x="1703" y="8676"/>
                  <a:pt x="1613" y="9009"/>
                </a:cubicBezTo>
                <a:lnTo>
                  <a:pt x="2151" y="9009"/>
                </a:lnTo>
                <a:lnTo>
                  <a:pt x="3227" y="10009"/>
                </a:lnTo>
                <a:lnTo>
                  <a:pt x="4840" y="9342"/>
                </a:lnTo>
                <a:lnTo>
                  <a:pt x="6453" y="9009"/>
                </a:lnTo>
                <a:lnTo>
                  <a:pt x="7261" y="7676"/>
                </a:lnTo>
                <a:lnTo>
                  <a:pt x="8067" y="6342"/>
                </a:lnTo>
                <a:cubicBezTo>
                  <a:pt x="8067" y="6120"/>
                  <a:pt x="7941" y="6082"/>
                  <a:pt x="8067" y="5676"/>
                </a:cubicBezTo>
                <a:cubicBezTo>
                  <a:pt x="8193" y="5270"/>
                  <a:pt x="8503" y="4112"/>
                  <a:pt x="8822" y="3908"/>
                </a:cubicBezTo>
                <a:cubicBezTo>
                  <a:pt x="9185" y="3676"/>
                  <a:pt x="9126" y="3756"/>
                  <a:pt x="9189" y="3701"/>
                </a:cubicBezTo>
                <a:cubicBezTo>
                  <a:pt x="9252" y="3646"/>
                  <a:pt x="9284" y="3569"/>
                  <a:pt x="9318" y="3593"/>
                </a:cubicBezTo>
                <a:cubicBezTo>
                  <a:pt x="9388" y="3534"/>
                  <a:pt x="9296" y="3577"/>
                  <a:pt x="9415" y="3493"/>
                </a:cubicBezTo>
                <a:cubicBezTo>
                  <a:pt x="9534" y="3409"/>
                  <a:pt x="9908" y="3137"/>
                  <a:pt x="9969" y="2847"/>
                </a:cubicBezTo>
                <a:cubicBezTo>
                  <a:pt x="10030" y="2557"/>
                  <a:pt x="10018" y="1949"/>
                  <a:pt x="9783" y="1752"/>
                </a:cubicBezTo>
                <a:cubicBezTo>
                  <a:pt x="9774" y="1701"/>
                  <a:pt x="9763" y="1649"/>
                  <a:pt x="9754" y="1598"/>
                </a:cubicBezTo>
                <a:cubicBezTo>
                  <a:pt x="9738" y="1593"/>
                  <a:pt x="9576" y="1599"/>
                  <a:pt x="9561" y="1594"/>
                </a:cubicBezTo>
                <a:lnTo>
                  <a:pt x="9121" y="1479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2" name="Freeform 322"/>
          <p:cNvSpPr>
            <a:spLocks/>
          </p:cNvSpPr>
          <p:nvPr/>
        </p:nvSpPr>
        <p:spPr bwMode="auto">
          <a:xfrm rot="926903">
            <a:off x="9346168" y="3287714"/>
            <a:ext cx="174397" cy="242887"/>
          </a:xfrm>
          <a:custGeom>
            <a:avLst/>
            <a:gdLst>
              <a:gd name="T0" fmla="*/ 426029799 w 10000"/>
              <a:gd name="T1" fmla="*/ 2147483647 h 10437"/>
              <a:gd name="T2" fmla="*/ 426029799 w 10000"/>
              <a:gd name="T3" fmla="*/ 2147483647 h 10437"/>
              <a:gd name="T4" fmla="*/ 441127138 w 10000"/>
              <a:gd name="T5" fmla="*/ 2147483647 h 10437"/>
              <a:gd name="T6" fmla="*/ 486896829 w 10000"/>
              <a:gd name="T7" fmla="*/ 2147483647 h 10437"/>
              <a:gd name="T8" fmla="*/ 486896829 w 10000"/>
              <a:gd name="T9" fmla="*/ 2147483647 h 10437"/>
              <a:gd name="T10" fmla="*/ 505393367 w 10000"/>
              <a:gd name="T11" fmla="*/ 2147483647 h 10437"/>
              <a:gd name="T12" fmla="*/ 547757218 w 10000"/>
              <a:gd name="T13" fmla="*/ 2147483647 h 10437"/>
              <a:gd name="T14" fmla="*/ 556948788 w 10000"/>
              <a:gd name="T15" fmla="*/ 2147483647 h 10437"/>
              <a:gd name="T16" fmla="*/ 608617535 w 10000"/>
              <a:gd name="T17" fmla="*/ 2147483647 h 10437"/>
              <a:gd name="T18" fmla="*/ 547757218 w 10000"/>
              <a:gd name="T19" fmla="*/ 2147483647 h 10437"/>
              <a:gd name="T20" fmla="*/ 486896829 w 10000"/>
              <a:gd name="T21" fmla="*/ 1175804211 h 10437"/>
              <a:gd name="T22" fmla="*/ 304309174 w 10000"/>
              <a:gd name="T23" fmla="*/ 0 h 10437"/>
              <a:gd name="T24" fmla="*/ 182587736 w 10000"/>
              <a:gd name="T25" fmla="*/ 1175804211 h 10437"/>
              <a:gd name="T26" fmla="*/ 121720705 w 10000"/>
              <a:gd name="T27" fmla="*/ 2147483647 h 10437"/>
              <a:gd name="T28" fmla="*/ 75167108 w 10000"/>
              <a:gd name="T29" fmla="*/ 2147483647 h 10437"/>
              <a:gd name="T30" fmla="*/ 121720705 w 10000"/>
              <a:gd name="T31" fmla="*/ 2147483647 h 10437"/>
              <a:gd name="T32" fmla="*/ 121720705 w 10000"/>
              <a:gd name="T33" fmla="*/ 2147483647 h 10437"/>
              <a:gd name="T34" fmla="*/ 13937767 w 10000"/>
              <a:gd name="T35" fmla="*/ 2147483647 h 10437"/>
              <a:gd name="T36" fmla="*/ 0 w 10000"/>
              <a:gd name="T37" fmla="*/ 2147483647 h 10437"/>
              <a:gd name="T38" fmla="*/ 39560971 w 10000"/>
              <a:gd name="T39" fmla="*/ 2147483647 h 10437"/>
              <a:gd name="T40" fmla="*/ 121720705 w 10000"/>
              <a:gd name="T41" fmla="*/ 2147483647 h 10437"/>
              <a:gd name="T42" fmla="*/ 68959129 w 10000"/>
              <a:gd name="T43" fmla="*/ 2147483647 h 10437"/>
              <a:gd name="T44" fmla="*/ 394566826 w 10000"/>
              <a:gd name="T45" fmla="*/ 2147483647 h 10437"/>
              <a:gd name="T46" fmla="*/ 436863210 w 10000"/>
              <a:gd name="T47" fmla="*/ 2147483647 h 10437"/>
              <a:gd name="T48" fmla="*/ 426029799 w 10000"/>
              <a:gd name="T49" fmla="*/ 2147483647 h 10437"/>
              <a:gd name="T50" fmla="*/ 426029799 w 10000"/>
              <a:gd name="T51" fmla="*/ 2147483647 h 1043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0000" h="10437">
                <a:moveTo>
                  <a:pt x="7000" y="8110"/>
                </a:moveTo>
                <a:lnTo>
                  <a:pt x="7000" y="7638"/>
                </a:lnTo>
                <a:cubicBezTo>
                  <a:pt x="7083" y="7334"/>
                  <a:pt x="7165" y="7030"/>
                  <a:pt x="7248" y="6726"/>
                </a:cubicBezTo>
                <a:lnTo>
                  <a:pt x="8000" y="5748"/>
                </a:lnTo>
                <a:lnTo>
                  <a:pt x="8000" y="5276"/>
                </a:lnTo>
                <a:cubicBezTo>
                  <a:pt x="8101" y="4899"/>
                  <a:pt x="8203" y="4522"/>
                  <a:pt x="8304" y="4145"/>
                </a:cubicBezTo>
                <a:lnTo>
                  <a:pt x="9000" y="3386"/>
                </a:lnTo>
                <a:cubicBezTo>
                  <a:pt x="9050" y="3079"/>
                  <a:pt x="9101" y="2772"/>
                  <a:pt x="9151" y="2465"/>
                </a:cubicBezTo>
                <a:lnTo>
                  <a:pt x="10000" y="1496"/>
                </a:lnTo>
                <a:lnTo>
                  <a:pt x="9000" y="1024"/>
                </a:lnTo>
                <a:lnTo>
                  <a:pt x="8000" y="472"/>
                </a:lnTo>
                <a:lnTo>
                  <a:pt x="5000" y="0"/>
                </a:lnTo>
                <a:lnTo>
                  <a:pt x="3000" y="472"/>
                </a:lnTo>
                <a:lnTo>
                  <a:pt x="2000" y="1024"/>
                </a:lnTo>
                <a:lnTo>
                  <a:pt x="1235" y="1429"/>
                </a:lnTo>
                <a:lnTo>
                  <a:pt x="2000" y="2913"/>
                </a:lnTo>
                <a:lnTo>
                  <a:pt x="2000" y="4803"/>
                </a:lnTo>
                <a:lnTo>
                  <a:pt x="229" y="6206"/>
                </a:lnTo>
                <a:cubicBezTo>
                  <a:pt x="153" y="6526"/>
                  <a:pt x="76" y="6845"/>
                  <a:pt x="0" y="7165"/>
                </a:cubicBezTo>
                <a:lnTo>
                  <a:pt x="650" y="7719"/>
                </a:lnTo>
                <a:lnTo>
                  <a:pt x="2000" y="7638"/>
                </a:lnTo>
                <a:lnTo>
                  <a:pt x="1133" y="10397"/>
                </a:lnTo>
                <a:lnTo>
                  <a:pt x="6483" y="10437"/>
                </a:lnTo>
                <a:cubicBezTo>
                  <a:pt x="6656" y="10000"/>
                  <a:pt x="7005" y="9867"/>
                  <a:pt x="7178" y="9430"/>
                </a:cubicBezTo>
                <a:cubicBezTo>
                  <a:pt x="7119" y="9305"/>
                  <a:pt x="7059" y="9180"/>
                  <a:pt x="7000" y="9055"/>
                </a:cubicBezTo>
                <a:lnTo>
                  <a:pt x="7000" y="811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3" name="Freeform 341"/>
          <p:cNvSpPr>
            <a:spLocks/>
          </p:cNvSpPr>
          <p:nvPr/>
        </p:nvSpPr>
        <p:spPr bwMode="auto">
          <a:xfrm>
            <a:off x="10375672" y="3133725"/>
            <a:ext cx="367546" cy="103188"/>
          </a:xfrm>
          <a:custGeom>
            <a:avLst/>
            <a:gdLst>
              <a:gd name="T0" fmla="*/ 2147483647 w 10000"/>
              <a:gd name="T1" fmla="*/ 230353942 h 10000"/>
              <a:gd name="T2" fmla="*/ 2147483647 w 10000"/>
              <a:gd name="T3" fmla="*/ 153542679 h 10000"/>
              <a:gd name="T4" fmla="*/ 2147483647 w 10000"/>
              <a:gd name="T5" fmla="*/ 153542679 h 10000"/>
              <a:gd name="T6" fmla="*/ 2147483647 w 10000"/>
              <a:gd name="T7" fmla="*/ 76771339 h 10000"/>
              <a:gd name="T8" fmla="*/ 2147483647 w 10000"/>
              <a:gd name="T9" fmla="*/ 38383015 h 10000"/>
              <a:gd name="T10" fmla="*/ 2147483647 w 10000"/>
              <a:gd name="T11" fmla="*/ 38383015 h 10000"/>
              <a:gd name="T12" fmla="*/ 2147483647 w 10000"/>
              <a:gd name="T13" fmla="*/ 0 h 10000"/>
              <a:gd name="T14" fmla="*/ 2147483647 w 10000"/>
              <a:gd name="T15" fmla="*/ 38383015 h 10000"/>
              <a:gd name="T16" fmla="*/ 2147483647 w 10000"/>
              <a:gd name="T17" fmla="*/ 38383015 h 10000"/>
              <a:gd name="T18" fmla="*/ 2147483647 w 10000"/>
              <a:gd name="T19" fmla="*/ 76771339 h 10000"/>
              <a:gd name="T20" fmla="*/ 2147483647 w 10000"/>
              <a:gd name="T21" fmla="*/ 115154355 h 10000"/>
              <a:gd name="T22" fmla="*/ 2147483647 w 10000"/>
              <a:gd name="T23" fmla="*/ 191925686 h 10000"/>
              <a:gd name="T24" fmla="*/ 2147483647 w 10000"/>
              <a:gd name="T25" fmla="*/ 230353942 h 10000"/>
              <a:gd name="T26" fmla="*/ 2147483647 w 10000"/>
              <a:gd name="T27" fmla="*/ 230353942 h 10000"/>
              <a:gd name="T28" fmla="*/ 2147483647 w 10000"/>
              <a:gd name="T29" fmla="*/ 268737521 h 10000"/>
              <a:gd name="T30" fmla="*/ 2147483647 w 10000"/>
              <a:gd name="T31" fmla="*/ 268737521 h 10000"/>
              <a:gd name="T32" fmla="*/ 1048843394 w 10000"/>
              <a:gd name="T33" fmla="*/ 268737521 h 10000"/>
              <a:gd name="T34" fmla="*/ 0 w 10000"/>
              <a:gd name="T35" fmla="*/ 268737521 h 10000"/>
              <a:gd name="T36" fmla="*/ 1048843394 w 10000"/>
              <a:gd name="T37" fmla="*/ 307125281 h 10000"/>
              <a:gd name="T38" fmla="*/ 2147483647 w 10000"/>
              <a:gd name="T39" fmla="*/ 383896612 h 10000"/>
              <a:gd name="T40" fmla="*/ 2147483647 w 10000"/>
              <a:gd name="T41" fmla="*/ 422280200 h 10000"/>
              <a:gd name="T42" fmla="*/ 2147483647 w 10000"/>
              <a:gd name="T43" fmla="*/ 383896612 h 10000"/>
              <a:gd name="T44" fmla="*/ 2147483647 w 10000"/>
              <a:gd name="T45" fmla="*/ 383896612 h 10000"/>
              <a:gd name="T46" fmla="*/ 2147483647 w 10000"/>
              <a:gd name="T47" fmla="*/ 422280200 h 10000"/>
              <a:gd name="T48" fmla="*/ 2147483647 w 10000"/>
              <a:gd name="T49" fmla="*/ 422280200 h 10000"/>
              <a:gd name="T50" fmla="*/ 2147483647 w 10000"/>
              <a:gd name="T51" fmla="*/ 422280200 h 10000"/>
              <a:gd name="T52" fmla="*/ 2147483647 w 10000"/>
              <a:gd name="T53" fmla="*/ 345508860 h 10000"/>
              <a:gd name="T54" fmla="*/ 2147483647 w 10000"/>
              <a:gd name="T55" fmla="*/ 345508860 h 10000"/>
              <a:gd name="T56" fmla="*/ 2147483647 w 10000"/>
              <a:gd name="T57" fmla="*/ 230353942 h 1000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0000" h="10000">
                <a:moveTo>
                  <a:pt x="9583" y="5455"/>
                </a:moveTo>
                <a:lnTo>
                  <a:pt x="10000" y="3636"/>
                </a:lnTo>
                <a:lnTo>
                  <a:pt x="9583" y="1818"/>
                </a:lnTo>
                <a:lnTo>
                  <a:pt x="9583" y="909"/>
                </a:lnTo>
                <a:lnTo>
                  <a:pt x="9167" y="909"/>
                </a:lnTo>
                <a:lnTo>
                  <a:pt x="7500" y="0"/>
                </a:lnTo>
                <a:lnTo>
                  <a:pt x="7083" y="909"/>
                </a:lnTo>
                <a:lnTo>
                  <a:pt x="5833" y="909"/>
                </a:lnTo>
                <a:lnTo>
                  <a:pt x="5417" y="1818"/>
                </a:lnTo>
                <a:lnTo>
                  <a:pt x="4583" y="2727"/>
                </a:lnTo>
                <a:lnTo>
                  <a:pt x="5000" y="4545"/>
                </a:lnTo>
                <a:cubicBezTo>
                  <a:pt x="5000" y="4545"/>
                  <a:pt x="5000" y="5455"/>
                  <a:pt x="4583" y="5455"/>
                </a:cubicBezTo>
                <a:lnTo>
                  <a:pt x="4167" y="5455"/>
                </a:lnTo>
                <a:lnTo>
                  <a:pt x="2500" y="6364"/>
                </a:lnTo>
                <a:lnTo>
                  <a:pt x="1667" y="6364"/>
                </a:lnTo>
                <a:lnTo>
                  <a:pt x="417" y="6364"/>
                </a:lnTo>
                <a:lnTo>
                  <a:pt x="0" y="6364"/>
                </a:lnTo>
                <a:lnTo>
                  <a:pt x="417" y="7273"/>
                </a:lnTo>
                <a:lnTo>
                  <a:pt x="1250" y="9091"/>
                </a:lnTo>
                <a:lnTo>
                  <a:pt x="1667" y="10000"/>
                </a:lnTo>
                <a:lnTo>
                  <a:pt x="2083" y="9091"/>
                </a:lnTo>
                <a:lnTo>
                  <a:pt x="3750" y="9091"/>
                </a:lnTo>
                <a:lnTo>
                  <a:pt x="5417" y="10000"/>
                </a:lnTo>
                <a:lnTo>
                  <a:pt x="5833" y="10000"/>
                </a:lnTo>
                <a:lnTo>
                  <a:pt x="7500" y="10000"/>
                </a:lnTo>
                <a:lnTo>
                  <a:pt x="8750" y="8182"/>
                </a:lnTo>
                <a:lnTo>
                  <a:pt x="9167" y="8182"/>
                </a:lnTo>
                <a:cubicBezTo>
                  <a:pt x="9306" y="7273"/>
                  <a:pt x="9444" y="6364"/>
                  <a:pt x="9583" y="545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4" name="Freeform 342"/>
          <p:cNvSpPr>
            <a:spLocks/>
          </p:cNvSpPr>
          <p:nvPr/>
        </p:nvSpPr>
        <p:spPr bwMode="auto">
          <a:xfrm rot="471028">
            <a:off x="9739967" y="3005138"/>
            <a:ext cx="592574" cy="360362"/>
          </a:xfrm>
          <a:custGeom>
            <a:avLst/>
            <a:gdLst>
              <a:gd name="T0" fmla="*/ 2147483647 w 10043"/>
              <a:gd name="T1" fmla="*/ 2147483647 h 10000"/>
              <a:gd name="T2" fmla="*/ 2147483647 w 10043"/>
              <a:gd name="T3" fmla="*/ 2147483647 h 10000"/>
              <a:gd name="T4" fmla="*/ 2147483647 w 10043"/>
              <a:gd name="T5" fmla="*/ 2147483647 h 10000"/>
              <a:gd name="T6" fmla="*/ 2147483647 w 10043"/>
              <a:gd name="T7" fmla="*/ 2147483647 h 10000"/>
              <a:gd name="T8" fmla="*/ 2147483647 w 10043"/>
              <a:gd name="T9" fmla="*/ 2147483647 h 10000"/>
              <a:gd name="T10" fmla="*/ 2147483647 w 10043"/>
              <a:gd name="T11" fmla="*/ 2147483647 h 10000"/>
              <a:gd name="T12" fmla="*/ 2147483647 w 10043"/>
              <a:gd name="T13" fmla="*/ 2147483647 h 10000"/>
              <a:gd name="T14" fmla="*/ 2147483647 w 10043"/>
              <a:gd name="T15" fmla="*/ 2147483647 h 10000"/>
              <a:gd name="T16" fmla="*/ 2147483647 w 10043"/>
              <a:gd name="T17" fmla="*/ 2147483647 h 10000"/>
              <a:gd name="T18" fmla="*/ 2147483647 w 10043"/>
              <a:gd name="T19" fmla="*/ 2147483647 h 10000"/>
              <a:gd name="T20" fmla="*/ 2147483647 w 10043"/>
              <a:gd name="T21" fmla="*/ 2147483647 h 10000"/>
              <a:gd name="T22" fmla="*/ 2147483647 w 10043"/>
              <a:gd name="T23" fmla="*/ 2147483647 h 10000"/>
              <a:gd name="T24" fmla="*/ 2147483647 w 10043"/>
              <a:gd name="T25" fmla="*/ 2147483647 h 10000"/>
              <a:gd name="T26" fmla="*/ 2147483647 w 10043"/>
              <a:gd name="T27" fmla="*/ 2147483647 h 10000"/>
              <a:gd name="T28" fmla="*/ 2147483647 w 10043"/>
              <a:gd name="T29" fmla="*/ 2147483647 h 10000"/>
              <a:gd name="T30" fmla="*/ 2147483647 w 10043"/>
              <a:gd name="T31" fmla="*/ 2147483647 h 10000"/>
              <a:gd name="T32" fmla="*/ 2147483647 w 10043"/>
              <a:gd name="T33" fmla="*/ 2147483647 h 10000"/>
              <a:gd name="T34" fmla="*/ 2147483647 w 10043"/>
              <a:gd name="T35" fmla="*/ 2147483647 h 10000"/>
              <a:gd name="T36" fmla="*/ 2147483647 w 10043"/>
              <a:gd name="T37" fmla="*/ 2147483647 h 10000"/>
              <a:gd name="T38" fmla="*/ 2147483647 w 10043"/>
              <a:gd name="T39" fmla="*/ 2147483647 h 10000"/>
              <a:gd name="T40" fmla="*/ 2147483647 w 10043"/>
              <a:gd name="T41" fmla="*/ 0 h 10000"/>
              <a:gd name="T42" fmla="*/ 2147483647 w 10043"/>
              <a:gd name="T43" fmla="*/ 2147483647 h 10000"/>
              <a:gd name="T44" fmla="*/ 2147483647 w 10043"/>
              <a:gd name="T45" fmla="*/ 2147483647 h 10000"/>
              <a:gd name="T46" fmla="*/ 2147483647 w 10043"/>
              <a:gd name="T47" fmla="*/ 2147483647 h 10000"/>
              <a:gd name="T48" fmla="*/ 2147483647 w 10043"/>
              <a:gd name="T49" fmla="*/ 2147483647 h 10000"/>
              <a:gd name="T50" fmla="*/ 2147483647 w 10043"/>
              <a:gd name="T51" fmla="*/ 2147483647 h 10000"/>
              <a:gd name="T52" fmla="*/ 2147483647 w 10043"/>
              <a:gd name="T53" fmla="*/ 2147483647 h 10000"/>
              <a:gd name="T54" fmla="*/ 2147483647 w 10043"/>
              <a:gd name="T55" fmla="*/ 2147483647 h 10000"/>
              <a:gd name="T56" fmla="*/ 2147483647 w 10043"/>
              <a:gd name="T57" fmla="*/ 2147483647 h 10000"/>
              <a:gd name="T58" fmla="*/ 2147483647 w 10043"/>
              <a:gd name="T59" fmla="*/ 2147483647 h 10000"/>
              <a:gd name="T60" fmla="*/ 2147483647 w 10043"/>
              <a:gd name="T61" fmla="*/ 2147483647 h 10000"/>
              <a:gd name="T62" fmla="*/ 2147483647 w 10043"/>
              <a:gd name="T63" fmla="*/ 2147483647 h 10000"/>
              <a:gd name="T64" fmla="*/ 2147483647 w 10043"/>
              <a:gd name="T65" fmla="*/ 2147483647 h 10000"/>
              <a:gd name="T66" fmla="*/ 852645632 w 10043"/>
              <a:gd name="T67" fmla="*/ 2147483647 h 10000"/>
              <a:gd name="T68" fmla="*/ 2147483647 w 10043"/>
              <a:gd name="T69" fmla="*/ 2147483647 h 10000"/>
              <a:gd name="T70" fmla="*/ 2147483647 w 10043"/>
              <a:gd name="T71" fmla="*/ 2147483647 h 10000"/>
              <a:gd name="T72" fmla="*/ 2147483647 w 10043"/>
              <a:gd name="T73" fmla="*/ 2147483647 h 10000"/>
              <a:gd name="T74" fmla="*/ 2147483647 w 10043"/>
              <a:gd name="T75" fmla="*/ 2147483647 h 10000"/>
              <a:gd name="T76" fmla="*/ 2147483647 w 10043"/>
              <a:gd name="T77" fmla="*/ 2147483647 h 10000"/>
              <a:gd name="T78" fmla="*/ 2147483647 w 10043"/>
              <a:gd name="T79" fmla="*/ 2147483647 h 10000"/>
              <a:gd name="T80" fmla="*/ 2147483647 w 10043"/>
              <a:gd name="T81" fmla="*/ 2147483647 h 10000"/>
              <a:gd name="T82" fmla="*/ 2147483647 w 10043"/>
              <a:gd name="T83" fmla="*/ 2147483647 h 10000"/>
              <a:gd name="T84" fmla="*/ 2147483647 w 10043"/>
              <a:gd name="T85" fmla="*/ 2147483647 h 10000"/>
              <a:gd name="T86" fmla="*/ 2147483647 w 10043"/>
              <a:gd name="T87" fmla="*/ 2147483647 h 10000"/>
              <a:gd name="T88" fmla="*/ 2147483647 w 10043"/>
              <a:gd name="T89" fmla="*/ 2147483647 h 10000"/>
              <a:gd name="T90" fmla="*/ 2147483647 w 10043"/>
              <a:gd name="T91" fmla="*/ 2147483647 h 10000"/>
              <a:gd name="T92" fmla="*/ 2147483647 w 10043"/>
              <a:gd name="T93" fmla="*/ 2147483647 h 10000"/>
              <a:gd name="T94" fmla="*/ 2147483647 w 10043"/>
              <a:gd name="T95" fmla="*/ 2147483647 h 10000"/>
              <a:gd name="T96" fmla="*/ 2147483647 w 10043"/>
              <a:gd name="T97" fmla="*/ 2147483647 h 10000"/>
              <a:gd name="T98" fmla="*/ 2147483647 w 10043"/>
              <a:gd name="T99" fmla="*/ 2147483647 h 10000"/>
              <a:gd name="T100" fmla="*/ 2147483647 w 10043"/>
              <a:gd name="T101" fmla="*/ 2147483647 h 10000"/>
              <a:gd name="T102" fmla="*/ 2147483647 w 10043"/>
              <a:gd name="T103" fmla="*/ 2147483647 h 10000"/>
              <a:gd name="T104" fmla="*/ 2147483647 w 10043"/>
              <a:gd name="T105" fmla="*/ 2147483647 h 10000"/>
              <a:gd name="T106" fmla="*/ 2147483647 w 10043"/>
              <a:gd name="T107" fmla="*/ 2147483647 h 10000"/>
              <a:gd name="T108" fmla="*/ 2147483647 w 10043"/>
              <a:gd name="T109" fmla="*/ 2147483647 h 10000"/>
              <a:gd name="T110" fmla="*/ 2147483647 w 10043"/>
              <a:gd name="T111" fmla="*/ 2147483647 h 10000"/>
              <a:gd name="T112" fmla="*/ 2147483647 w 10043"/>
              <a:gd name="T113" fmla="*/ 2147483647 h 10000"/>
              <a:gd name="T114" fmla="*/ 2147483647 w 10043"/>
              <a:gd name="T115" fmla="*/ 2147483647 h 10000"/>
              <a:gd name="T116" fmla="*/ 2147483647 w 10043"/>
              <a:gd name="T117" fmla="*/ 2147483647 h 10000"/>
              <a:gd name="T118" fmla="*/ 2147483647 w 10043"/>
              <a:gd name="T119" fmla="*/ 2147483647 h 10000"/>
              <a:gd name="T120" fmla="*/ 2147483647 w 10043"/>
              <a:gd name="T121" fmla="*/ 2147483647 h 100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0043" h="10000">
                <a:moveTo>
                  <a:pt x="9119" y="7195"/>
                </a:moveTo>
                <a:cubicBezTo>
                  <a:pt x="9204" y="7033"/>
                  <a:pt x="9249" y="6746"/>
                  <a:pt x="9276" y="6559"/>
                </a:cubicBezTo>
                <a:cubicBezTo>
                  <a:pt x="9302" y="6372"/>
                  <a:pt x="9276" y="6235"/>
                  <a:pt x="9276" y="6074"/>
                </a:cubicBezTo>
                <a:cubicBezTo>
                  <a:pt x="9191" y="5911"/>
                  <a:pt x="9105" y="5750"/>
                  <a:pt x="9020" y="5588"/>
                </a:cubicBezTo>
                <a:cubicBezTo>
                  <a:pt x="8849" y="5588"/>
                  <a:pt x="8579" y="5641"/>
                  <a:pt x="8508" y="5588"/>
                </a:cubicBezTo>
                <a:cubicBezTo>
                  <a:pt x="8437" y="5534"/>
                  <a:pt x="8566" y="5375"/>
                  <a:pt x="8596" y="5268"/>
                </a:cubicBezTo>
                <a:cubicBezTo>
                  <a:pt x="8822" y="4969"/>
                  <a:pt x="9120" y="4562"/>
                  <a:pt x="9276" y="4373"/>
                </a:cubicBezTo>
                <a:cubicBezTo>
                  <a:pt x="9431" y="4183"/>
                  <a:pt x="9446" y="4210"/>
                  <a:pt x="9531" y="4129"/>
                </a:cubicBezTo>
                <a:lnTo>
                  <a:pt x="9531" y="3158"/>
                </a:lnTo>
                <a:lnTo>
                  <a:pt x="10043" y="2672"/>
                </a:lnTo>
                <a:lnTo>
                  <a:pt x="9276" y="2429"/>
                </a:lnTo>
                <a:lnTo>
                  <a:pt x="8764" y="2186"/>
                </a:lnTo>
                <a:lnTo>
                  <a:pt x="7996" y="1943"/>
                </a:lnTo>
                <a:lnTo>
                  <a:pt x="7741" y="1700"/>
                </a:lnTo>
                <a:lnTo>
                  <a:pt x="7229" y="1457"/>
                </a:lnTo>
                <a:lnTo>
                  <a:pt x="6717" y="1215"/>
                </a:lnTo>
                <a:lnTo>
                  <a:pt x="6461" y="729"/>
                </a:lnTo>
                <a:lnTo>
                  <a:pt x="5950" y="486"/>
                </a:lnTo>
                <a:lnTo>
                  <a:pt x="5694" y="0"/>
                </a:lnTo>
                <a:lnTo>
                  <a:pt x="5182" y="243"/>
                </a:lnTo>
                <a:lnTo>
                  <a:pt x="4671" y="1215"/>
                </a:lnTo>
                <a:cubicBezTo>
                  <a:pt x="4586" y="1296"/>
                  <a:pt x="4545" y="1311"/>
                  <a:pt x="4415" y="1457"/>
                </a:cubicBezTo>
                <a:cubicBezTo>
                  <a:pt x="4285" y="1603"/>
                  <a:pt x="4129" y="1996"/>
                  <a:pt x="3890" y="2092"/>
                </a:cubicBezTo>
                <a:cubicBezTo>
                  <a:pt x="3651" y="2188"/>
                  <a:pt x="3168" y="2108"/>
                  <a:pt x="2979" y="2034"/>
                </a:cubicBezTo>
                <a:cubicBezTo>
                  <a:pt x="2790" y="1960"/>
                  <a:pt x="2862" y="1718"/>
                  <a:pt x="2757" y="1649"/>
                </a:cubicBezTo>
                <a:cubicBezTo>
                  <a:pt x="2652" y="1580"/>
                  <a:pt x="2418" y="1522"/>
                  <a:pt x="2348" y="1621"/>
                </a:cubicBezTo>
                <a:cubicBezTo>
                  <a:pt x="2279" y="1720"/>
                  <a:pt x="2337" y="2029"/>
                  <a:pt x="2340" y="2245"/>
                </a:cubicBezTo>
                <a:cubicBezTo>
                  <a:pt x="2343" y="2461"/>
                  <a:pt x="2491" y="2803"/>
                  <a:pt x="2368" y="2915"/>
                </a:cubicBezTo>
                <a:cubicBezTo>
                  <a:pt x="2245" y="3027"/>
                  <a:pt x="1781" y="2985"/>
                  <a:pt x="1601" y="2915"/>
                </a:cubicBezTo>
                <a:cubicBezTo>
                  <a:pt x="1421" y="2845"/>
                  <a:pt x="1442" y="2545"/>
                  <a:pt x="1289" y="2497"/>
                </a:cubicBezTo>
                <a:cubicBezTo>
                  <a:pt x="1136" y="2449"/>
                  <a:pt x="893" y="2584"/>
                  <a:pt x="684" y="2625"/>
                </a:cubicBezTo>
                <a:cubicBezTo>
                  <a:pt x="475" y="2666"/>
                  <a:pt x="131" y="2638"/>
                  <a:pt x="33" y="2742"/>
                </a:cubicBezTo>
                <a:cubicBezTo>
                  <a:pt x="-65" y="2846"/>
                  <a:pt x="82" y="3088"/>
                  <a:pt x="94" y="3251"/>
                </a:cubicBezTo>
                <a:cubicBezTo>
                  <a:pt x="106" y="3414"/>
                  <a:pt x="-17" y="3533"/>
                  <a:pt x="105" y="3720"/>
                </a:cubicBezTo>
                <a:cubicBezTo>
                  <a:pt x="228" y="3907"/>
                  <a:pt x="584" y="4264"/>
                  <a:pt x="833" y="4373"/>
                </a:cubicBezTo>
                <a:cubicBezTo>
                  <a:pt x="1082" y="4481"/>
                  <a:pt x="1345" y="4373"/>
                  <a:pt x="1601" y="4373"/>
                </a:cubicBezTo>
                <a:lnTo>
                  <a:pt x="1856" y="4616"/>
                </a:lnTo>
                <a:lnTo>
                  <a:pt x="1856" y="4859"/>
                </a:lnTo>
                <a:lnTo>
                  <a:pt x="2112" y="5345"/>
                </a:lnTo>
                <a:cubicBezTo>
                  <a:pt x="2197" y="5588"/>
                  <a:pt x="2283" y="5831"/>
                  <a:pt x="2368" y="6074"/>
                </a:cubicBezTo>
                <a:lnTo>
                  <a:pt x="2624" y="6316"/>
                </a:lnTo>
                <a:cubicBezTo>
                  <a:pt x="2624" y="6559"/>
                  <a:pt x="2696" y="6675"/>
                  <a:pt x="2624" y="7045"/>
                </a:cubicBezTo>
                <a:cubicBezTo>
                  <a:pt x="2551" y="7414"/>
                  <a:pt x="2272" y="8240"/>
                  <a:pt x="2188" y="8533"/>
                </a:cubicBezTo>
                <a:cubicBezTo>
                  <a:pt x="2104" y="8826"/>
                  <a:pt x="2064" y="8649"/>
                  <a:pt x="2118" y="8804"/>
                </a:cubicBezTo>
                <a:cubicBezTo>
                  <a:pt x="2173" y="8958"/>
                  <a:pt x="2390" y="9351"/>
                  <a:pt x="2516" y="9462"/>
                </a:cubicBezTo>
                <a:cubicBezTo>
                  <a:pt x="2643" y="9574"/>
                  <a:pt x="2734" y="9472"/>
                  <a:pt x="2880" y="9474"/>
                </a:cubicBezTo>
                <a:cubicBezTo>
                  <a:pt x="3025" y="9476"/>
                  <a:pt x="3220" y="9474"/>
                  <a:pt x="3391" y="9474"/>
                </a:cubicBezTo>
                <a:lnTo>
                  <a:pt x="4159" y="9717"/>
                </a:lnTo>
                <a:lnTo>
                  <a:pt x="4671" y="9717"/>
                </a:lnTo>
                <a:lnTo>
                  <a:pt x="5438" y="9960"/>
                </a:lnTo>
                <a:cubicBezTo>
                  <a:pt x="5609" y="9960"/>
                  <a:pt x="5793" y="10051"/>
                  <a:pt x="5950" y="9960"/>
                </a:cubicBezTo>
                <a:cubicBezTo>
                  <a:pt x="6106" y="9870"/>
                  <a:pt x="6222" y="9506"/>
                  <a:pt x="6375" y="9413"/>
                </a:cubicBezTo>
                <a:cubicBezTo>
                  <a:pt x="6529" y="9321"/>
                  <a:pt x="6594" y="9367"/>
                  <a:pt x="6869" y="9401"/>
                </a:cubicBezTo>
                <a:cubicBezTo>
                  <a:pt x="7143" y="9436"/>
                  <a:pt x="7722" y="9569"/>
                  <a:pt x="8022" y="9625"/>
                </a:cubicBezTo>
                <a:cubicBezTo>
                  <a:pt x="8322" y="9682"/>
                  <a:pt x="8393" y="9858"/>
                  <a:pt x="8668" y="9743"/>
                </a:cubicBezTo>
                <a:cubicBezTo>
                  <a:pt x="8942" y="9628"/>
                  <a:pt x="9580" y="8937"/>
                  <a:pt x="9665" y="8937"/>
                </a:cubicBezTo>
                <a:lnTo>
                  <a:pt x="9079" y="8091"/>
                </a:lnTo>
                <a:cubicBezTo>
                  <a:pt x="9008" y="7886"/>
                  <a:pt x="8985" y="7957"/>
                  <a:pt x="8942" y="7836"/>
                </a:cubicBezTo>
                <a:cubicBezTo>
                  <a:pt x="8899" y="7714"/>
                  <a:pt x="9114" y="7387"/>
                  <a:pt x="9119" y="719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5" name="Freeform 343"/>
          <p:cNvSpPr>
            <a:spLocks/>
          </p:cNvSpPr>
          <p:nvPr/>
        </p:nvSpPr>
        <p:spPr bwMode="auto">
          <a:xfrm>
            <a:off x="10240656" y="3221038"/>
            <a:ext cx="603825" cy="387350"/>
          </a:xfrm>
          <a:custGeom>
            <a:avLst/>
            <a:gdLst>
              <a:gd name="T0" fmla="*/ 2147483647 w 154"/>
              <a:gd name="T1" fmla="*/ 2147483647 h 154"/>
              <a:gd name="T2" fmla="*/ 2147483647 w 154"/>
              <a:gd name="T3" fmla="*/ 0 h 154"/>
              <a:gd name="T4" fmla="*/ 2147483647 w 154"/>
              <a:gd name="T5" fmla="*/ 0 h 154"/>
              <a:gd name="T6" fmla="*/ 2147483647 w 154"/>
              <a:gd name="T7" fmla="*/ 2147483647 h 154"/>
              <a:gd name="T8" fmla="*/ 2147483647 w 154"/>
              <a:gd name="T9" fmla="*/ 2147483647 h 154"/>
              <a:gd name="T10" fmla="*/ 2147483647 w 154"/>
              <a:gd name="T11" fmla="*/ 2147483647 h 154"/>
              <a:gd name="T12" fmla="*/ 2147483647 w 154"/>
              <a:gd name="T13" fmla="*/ 2147483647 h 154"/>
              <a:gd name="T14" fmla="*/ 2147483647 w 154"/>
              <a:gd name="T15" fmla="*/ 2147483647 h 154"/>
              <a:gd name="T16" fmla="*/ 2147483647 w 154"/>
              <a:gd name="T17" fmla="*/ 2147483647 h 154"/>
              <a:gd name="T18" fmla="*/ 2147483647 w 154"/>
              <a:gd name="T19" fmla="*/ 2147483647 h 154"/>
              <a:gd name="T20" fmla="*/ 2147483647 w 154"/>
              <a:gd name="T21" fmla="*/ 2147483647 h 154"/>
              <a:gd name="T22" fmla="*/ 0 w 154"/>
              <a:gd name="T23" fmla="*/ 2147483647 h 154"/>
              <a:gd name="T24" fmla="*/ 2147483647 w 154"/>
              <a:gd name="T25" fmla="*/ 2147483647 h 154"/>
              <a:gd name="T26" fmla="*/ 2147483647 w 154"/>
              <a:gd name="T27" fmla="*/ 2147483647 h 154"/>
              <a:gd name="T28" fmla="*/ 2147483647 w 154"/>
              <a:gd name="T29" fmla="*/ 2147483647 h 154"/>
              <a:gd name="T30" fmla="*/ 2147483647 w 154"/>
              <a:gd name="T31" fmla="*/ 2147483647 h 154"/>
              <a:gd name="T32" fmla="*/ 2147483647 w 154"/>
              <a:gd name="T33" fmla="*/ 2147483647 h 154"/>
              <a:gd name="T34" fmla="*/ 2147483647 w 154"/>
              <a:gd name="T35" fmla="*/ 2147483647 h 154"/>
              <a:gd name="T36" fmla="*/ 2147483647 w 154"/>
              <a:gd name="T37" fmla="*/ 2147483647 h 154"/>
              <a:gd name="T38" fmla="*/ 2147483647 w 154"/>
              <a:gd name="T39" fmla="*/ 2147483647 h 154"/>
              <a:gd name="T40" fmla="*/ 2147483647 w 154"/>
              <a:gd name="T41" fmla="*/ 2147483647 h 154"/>
              <a:gd name="T42" fmla="*/ 2147483647 w 154"/>
              <a:gd name="T43" fmla="*/ 2147483647 h 154"/>
              <a:gd name="T44" fmla="*/ 2147483647 w 154"/>
              <a:gd name="T45" fmla="*/ 2147483647 h 154"/>
              <a:gd name="T46" fmla="*/ 2147483647 w 154"/>
              <a:gd name="T47" fmla="*/ 2147483647 h 154"/>
              <a:gd name="T48" fmla="*/ 2147483647 w 154"/>
              <a:gd name="T49" fmla="*/ 2147483647 h 154"/>
              <a:gd name="T50" fmla="*/ 2147483647 w 154"/>
              <a:gd name="T51" fmla="*/ 2147483647 h 154"/>
              <a:gd name="T52" fmla="*/ 2147483647 w 154"/>
              <a:gd name="T53" fmla="*/ 2147483647 h 154"/>
              <a:gd name="T54" fmla="*/ 2147483647 w 154"/>
              <a:gd name="T55" fmla="*/ 2147483647 h 154"/>
              <a:gd name="T56" fmla="*/ 2147483647 w 154"/>
              <a:gd name="T57" fmla="*/ 2147483647 h 154"/>
              <a:gd name="T58" fmla="*/ 2147483647 w 154"/>
              <a:gd name="T59" fmla="*/ 2147483647 h 154"/>
              <a:gd name="T60" fmla="*/ 2147483647 w 154"/>
              <a:gd name="T61" fmla="*/ 2147483647 h 154"/>
              <a:gd name="T62" fmla="*/ 2147483647 w 154"/>
              <a:gd name="T63" fmla="*/ 2147483647 h 154"/>
              <a:gd name="T64" fmla="*/ 2147483647 w 154"/>
              <a:gd name="T65" fmla="*/ 2147483647 h 154"/>
              <a:gd name="T66" fmla="*/ 2147483647 w 154"/>
              <a:gd name="T67" fmla="*/ 2147483647 h 15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54" h="154">
                <a:moveTo>
                  <a:pt x="87" y="4"/>
                </a:moveTo>
                <a:lnTo>
                  <a:pt x="71" y="0"/>
                </a:lnTo>
                <a:lnTo>
                  <a:pt x="54" y="0"/>
                </a:lnTo>
                <a:lnTo>
                  <a:pt x="50" y="4"/>
                </a:lnTo>
                <a:lnTo>
                  <a:pt x="46" y="4"/>
                </a:lnTo>
                <a:lnTo>
                  <a:pt x="37" y="8"/>
                </a:lnTo>
                <a:lnTo>
                  <a:pt x="25" y="12"/>
                </a:lnTo>
                <a:lnTo>
                  <a:pt x="21" y="8"/>
                </a:lnTo>
                <a:lnTo>
                  <a:pt x="8" y="16"/>
                </a:lnTo>
                <a:lnTo>
                  <a:pt x="4" y="16"/>
                </a:lnTo>
                <a:lnTo>
                  <a:pt x="4" y="25"/>
                </a:lnTo>
                <a:lnTo>
                  <a:pt x="0" y="33"/>
                </a:lnTo>
                <a:lnTo>
                  <a:pt x="4" y="45"/>
                </a:lnTo>
                <a:lnTo>
                  <a:pt x="12" y="54"/>
                </a:lnTo>
                <a:lnTo>
                  <a:pt x="21" y="45"/>
                </a:lnTo>
                <a:lnTo>
                  <a:pt x="42" y="54"/>
                </a:lnTo>
                <a:lnTo>
                  <a:pt x="54" y="78"/>
                </a:lnTo>
                <a:lnTo>
                  <a:pt x="67" y="95"/>
                </a:lnTo>
                <a:lnTo>
                  <a:pt x="96" y="112"/>
                </a:lnTo>
                <a:lnTo>
                  <a:pt x="114" y="126"/>
                </a:lnTo>
                <a:lnTo>
                  <a:pt x="106" y="154"/>
                </a:lnTo>
                <a:lnTo>
                  <a:pt x="133" y="133"/>
                </a:lnTo>
                <a:lnTo>
                  <a:pt x="133" y="120"/>
                </a:lnTo>
                <a:lnTo>
                  <a:pt x="146" y="124"/>
                </a:lnTo>
                <a:lnTo>
                  <a:pt x="154" y="124"/>
                </a:lnTo>
                <a:lnTo>
                  <a:pt x="133" y="104"/>
                </a:lnTo>
                <a:lnTo>
                  <a:pt x="117" y="91"/>
                </a:lnTo>
                <a:lnTo>
                  <a:pt x="104" y="87"/>
                </a:lnTo>
                <a:lnTo>
                  <a:pt x="87" y="58"/>
                </a:lnTo>
                <a:lnTo>
                  <a:pt x="79" y="41"/>
                </a:lnTo>
                <a:lnTo>
                  <a:pt x="83" y="25"/>
                </a:lnTo>
                <a:lnTo>
                  <a:pt x="87" y="25"/>
                </a:lnTo>
                <a:lnTo>
                  <a:pt x="87" y="16"/>
                </a:lnTo>
                <a:lnTo>
                  <a:pt x="87" y="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6" name="Freeform 344"/>
          <p:cNvSpPr>
            <a:spLocks/>
          </p:cNvSpPr>
          <p:nvPr/>
        </p:nvSpPr>
        <p:spPr bwMode="auto">
          <a:xfrm>
            <a:off x="10225654" y="2843214"/>
            <a:ext cx="390049" cy="357187"/>
          </a:xfrm>
          <a:custGeom>
            <a:avLst/>
            <a:gdLst>
              <a:gd name="T0" fmla="*/ 2147483647 w 10045"/>
              <a:gd name="T1" fmla="*/ 2147483647 h 10019"/>
              <a:gd name="T2" fmla="*/ 2147483647 w 10045"/>
              <a:gd name="T3" fmla="*/ 2147483647 h 10019"/>
              <a:gd name="T4" fmla="*/ 2147483647 w 10045"/>
              <a:gd name="T5" fmla="*/ 2147483647 h 10019"/>
              <a:gd name="T6" fmla="*/ 2147483647 w 10045"/>
              <a:gd name="T7" fmla="*/ 2147483647 h 10019"/>
              <a:gd name="T8" fmla="*/ 2147483647 w 10045"/>
              <a:gd name="T9" fmla="*/ 2147483647 h 10019"/>
              <a:gd name="T10" fmla="*/ 1081275730 w 10045"/>
              <a:gd name="T11" fmla="*/ 2147483647 h 10019"/>
              <a:gd name="T12" fmla="*/ 1081275730 w 10045"/>
              <a:gd name="T13" fmla="*/ 2147483647 h 10019"/>
              <a:gd name="T14" fmla="*/ 2147483647 w 10045"/>
              <a:gd name="T15" fmla="*/ 2147483647 h 10019"/>
              <a:gd name="T16" fmla="*/ 1081275730 w 10045"/>
              <a:gd name="T17" fmla="*/ 2147483647 h 10019"/>
              <a:gd name="T18" fmla="*/ 0 w 10045"/>
              <a:gd name="T19" fmla="*/ 2147483647 h 10019"/>
              <a:gd name="T20" fmla="*/ 2147483647 w 10045"/>
              <a:gd name="T21" fmla="*/ 2147483647 h 10019"/>
              <a:gd name="T22" fmla="*/ 2147483647 w 10045"/>
              <a:gd name="T23" fmla="*/ 2147483647 h 10019"/>
              <a:gd name="T24" fmla="*/ 2147483647 w 10045"/>
              <a:gd name="T25" fmla="*/ 2147483647 h 10019"/>
              <a:gd name="T26" fmla="*/ 2147483647 w 10045"/>
              <a:gd name="T27" fmla="*/ 2147483647 h 10019"/>
              <a:gd name="T28" fmla="*/ 2147483647 w 10045"/>
              <a:gd name="T29" fmla="*/ 2147483647 h 10019"/>
              <a:gd name="T30" fmla="*/ 2147483647 w 10045"/>
              <a:gd name="T31" fmla="*/ 2147483647 h 10019"/>
              <a:gd name="T32" fmla="*/ 2147483647 w 10045"/>
              <a:gd name="T33" fmla="*/ 2147483647 h 10019"/>
              <a:gd name="T34" fmla="*/ 2147483647 w 10045"/>
              <a:gd name="T35" fmla="*/ 2147483647 h 10019"/>
              <a:gd name="T36" fmla="*/ 2147483647 w 10045"/>
              <a:gd name="T37" fmla="*/ 2147483647 h 10019"/>
              <a:gd name="T38" fmla="*/ 2147483647 w 10045"/>
              <a:gd name="T39" fmla="*/ 2147483647 h 10019"/>
              <a:gd name="T40" fmla="*/ 2147483647 w 10045"/>
              <a:gd name="T41" fmla="*/ 2147483647 h 10019"/>
              <a:gd name="T42" fmla="*/ 2147483647 w 10045"/>
              <a:gd name="T43" fmla="*/ 2147483647 h 10019"/>
              <a:gd name="T44" fmla="*/ 2147483647 w 10045"/>
              <a:gd name="T45" fmla="*/ 2147483647 h 10019"/>
              <a:gd name="T46" fmla="*/ 2147483647 w 10045"/>
              <a:gd name="T47" fmla="*/ 2147483647 h 10019"/>
              <a:gd name="T48" fmla="*/ 2147483647 w 10045"/>
              <a:gd name="T49" fmla="*/ 2147483647 h 10019"/>
              <a:gd name="T50" fmla="*/ 2147483647 w 10045"/>
              <a:gd name="T51" fmla="*/ 2147483647 h 10019"/>
              <a:gd name="T52" fmla="*/ 2147483647 w 10045"/>
              <a:gd name="T53" fmla="*/ 2147483647 h 10019"/>
              <a:gd name="T54" fmla="*/ 2147483647 w 10045"/>
              <a:gd name="T55" fmla="*/ 2147483647 h 10019"/>
              <a:gd name="T56" fmla="*/ 2147483647 w 10045"/>
              <a:gd name="T57" fmla="*/ 2147483647 h 10019"/>
              <a:gd name="T58" fmla="*/ 2147483647 w 10045"/>
              <a:gd name="T59" fmla="*/ 2147483647 h 10019"/>
              <a:gd name="T60" fmla="*/ 2147483647 w 10045"/>
              <a:gd name="T61" fmla="*/ 2147483647 h 10019"/>
              <a:gd name="T62" fmla="*/ 2147483647 w 10045"/>
              <a:gd name="T63" fmla="*/ 2147483647 h 10019"/>
              <a:gd name="T64" fmla="*/ 2147483647 w 10045"/>
              <a:gd name="T65" fmla="*/ 2147483647 h 10019"/>
              <a:gd name="T66" fmla="*/ 2147483647 w 10045"/>
              <a:gd name="T67" fmla="*/ 2147483647 h 10019"/>
              <a:gd name="T68" fmla="*/ 2147483647 w 10045"/>
              <a:gd name="T69" fmla="*/ 2147483647 h 10019"/>
              <a:gd name="T70" fmla="*/ 2147483647 w 10045"/>
              <a:gd name="T71" fmla="*/ 2147483647 h 10019"/>
              <a:gd name="T72" fmla="*/ 2147483647 w 10045"/>
              <a:gd name="T73" fmla="*/ 2147483647 h 10019"/>
              <a:gd name="T74" fmla="*/ 2147483647 w 10045"/>
              <a:gd name="T75" fmla="*/ 2147483647 h 10019"/>
              <a:gd name="T76" fmla="*/ 2147483647 w 10045"/>
              <a:gd name="T77" fmla="*/ 2147483647 h 10019"/>
              <a:gd name="T78" fmla="*/ 2147483647 w 10045"/>
              <a:gd name="T79" fmla="*/ 2147483647 h 10019"/>
              <a:gd name="T80" fmla="*/ 2147483647 w 10045"/>
              <a:gd name="T81" fmla="*/ 2147483647 h 10019"/>
              <a:gd name="T82" fmla="*/ 2147483647 w 10045"/>
              <a:gd name="T83" fmla="*/ 2147483647 h 10019"/>
              <a:gd name="T84" fmla="*/ 2147483647 w 10045"/>
              <a:gd name="T85" fmla="*/ 2147483647 h 10019"/>
              <a:gd name="T86" fmla="*/ 2147483647 w 10045"/>
              <a:gd name="T87" fmla="*/ 2147483647 h 10019"/>
              <a:gd name="T88" fmla="*/ 2147483647 w 10045"/>
              <a:gd name="T89" fmla="*/ 2147483647 h 10019"/>
              <a:gd name="T90" fmla="*/ 2147483647 w 10045"/>
              <a:gd name="T91" fmla="*/ 2147483647 h 10019"/>
              <a:gd name="T92" fmla="*/ 2147483647 w 10045"/>
              <a:gd name="T93" fmla="*/ 2147483647 h 10019"/>
              <a:gd name="T94" fmla="*/ 2147483647 w 10045"/>
              <a:gd name="T95" fmla="*/ 2147483647 h 10019"/>
              <a:gd name="T96" fmla="*/ 2147483647 w 10045"/>
              <a:gd name="T97" fmla="*/ 2147483647 h 10019"/>
              <a:gd name="T98" fmla="*/ 2147483647 w 10045"/>
              <a:gd name="T99" fmla="*/ 2147483647 h 10019"/>
              <a:gd name="T100" fmla="*/ 2147483647 w 10045"/>
              <a:gd name="T101" fmla="*/ 2147483647 h 10019"/>
              <a:gd name="T102" fmla="*/ 2147483647 w 10045"/>
              <a:gd name="T103" fmla="*/ 0 h 10019"/>
              <a:gd name="T104" fmla="*/ 2147483647 w 10045"/>
              <a:gd name="T105" fmla="*/ 2147483647 h 10019"/>
              <a:gd name="T106" fmla="*/ 2147483647 w 10045"/>
              <a:gd name="T107" fmla="*/ 2147483647 h 10019"/>
              <a:gd name="T108" fmla="*/ 2147483647 w 10045"/>
              <a:gd name="T109" fmla="*/ 2147483647 h 10019"/>
              <a:gd name="T110" fmla="*/ 2147483647 w 10045"/>
              <a:gd name="T111" fmla="*/ 2147483647 h 10019"/>
              <a:gd name="T112" fmla="*/ 2147483647 w 10045"/>
              <a:gd name="T113" fmla="*/ 2147483647 h 10019"/>
              <a:gd name="T114" fmla="*/ 2147483647 w 10045"/>
              <a:gd name="T115" fmla="*/ 2147483647 h 10019"/>
              <a:gd name="T116" fmla="*/ 2147483647 w 10045"/>
              <a:gd name="T117" fmla="*/ 2147483647 h 10019"/>
              <a:gd name="T118" fmla="*/ 2147483647 w 10045"/>
              <a:gd name="T119" fmla="*/ 2147483647 h 10019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0045" h="10019">
                <a:moveTo>
                  <a:pt x="1724" y="2609"/>
                </a:moveTo>
                <a:lnTo>
                  <a:pt x="1379" y="3132"/>
                </a:lnTo>
                <a:lnTo>
                  <a:pt x="1379" y="3915"/>
                </a:lnTo>
                <a:lnTo>
                  <a:pt x="690" y="4436"/>
                </a:lnTo>
                <a:lnTo>
                  <a:pt x="690" y="5219"/>
                </a:lnTo>
                <a:lnTo>
                  <a:pt x="345" y="5741"/>
                </a:lnTo>
                <a:lnTo>
                  <a:pt x="690" y="6263"/>
                </a:lnTo>
                <a:lnTo>
                  <a:pt x="345" y="6786"/>
                </a:lnTo>
                <a:lnTo>
                  <a:pt x="0" y="7306"/>
                </a:lnTo>
                <a:lnTo>
                  <a:pt x="1034" y="7568"/>
                </a:lnTo>
                <a:lnTo>
                  <a:pt x="1724" y="7829"/>
                </a:lnTo>
                <a:cubicBezTo>
                  <a:pt x="2069" y="7916"/>
                  <a:pt x="2675" y="8005"/>
                  <a:pt x="2759" y="8090"/>
                </a:cubicBezTo>
                <a:cubicBezTo>
                  <a:pt x="2843" y="8175"/>
                  <a:pt x="2382" y="8117"/>
                  <a:pt x="2230" y="8339"/>
                </a:cubicBezTo>
                <a:cubicBezTo>
                  <a:pt x="2078" y="8560"/>
                  <a:pt x="1874" y="9189"/>
                  <a:pt x="1848" y="9422"/>
                </a:cubicBezTo>
                <a:cubicBezTo>
                  <a:pt x="1822" y="9656"/>
                  <a:pt x="1806" y="9700"/>
                  <a:pt x="2073" y="9738"/>
                </a:cubicBezTo>
                <a:cubicBezTo>
                  <a:pt x="2340" y="9777"/>
                  <a:pt x="3104" y="9626"/>
                  <a:pt x="3448" y="9656"/>
                </a:cubicBezTo>
                <a:cubicBezTo>
                  <a:pt x="3792" y="9686"/>
                  <a:pt x="3969" y="9858"/>
                  <a:pt x="4138" y="9917"/>
                </a:cubicBezTo>
                <a:cubicBezTo>
                  <a:pt x="4307" y="9976"/>
                  <a:pt x="4368" y="9999"/>
                  <a:pt x="4463" y="10013"/>
                </a:cubicBezTo>
                <a:cubicBezTo>
                  <a:pt x="4558" y="10027"/>
                  <a:pt x="4532" y="10015"/>
                  <a:pt x="4708" y="9999"/>
                </a:cubicBezTo>
                <a:cubicBezTo>
                  <a:pt x="4884" y="9983"/>
                  <a:pt x="5267" y="9931"/>
                  <a:pt x="5517" y="9917"/>
                </a:cubicBezTo>
                <a:cubicBezTo>
                  <a:pt x="5767" y="9903"/>
                  <a:pt x="5977" y="9917"/>
                  <a:pt x="6207" y="9917"/>
                </a:cubicBezTo>
                <a:cubicBezTo>
                  <a:pt x="6667" y="9830"/>
                  <a:pt x="7228" y="9704"/>
                  <a:pt x="7586" y="9656"/>
                </a:cubicBezTo>
                <a:cubicBezTo>
                  <a:pt x="7944" y="9608"/>
                  <a:pt x="8185" y="9677"/>
                  <a:pt x="8353" y="9629"/>
                </a:cubicBezTo>
                <a:cubicBezTo>
                  <a:pt x="8521" y="9581"/>
                  <a:pt x="8604" y="9494"/>
                  <a:pt x="8597" y="9368"/>
                </a:cubicBezTo>
                <a:cubicBezTo>
                  <a:pt x="8590" y="9242"/>
                  <a:pt x="8278" y="8989"/>
                  <a:pt x="8312" y="8872"/>
                </a:cubicBezTo>
                <a:cubicBezTo>
                  <a:pt x="8346" y="8755"/>
                  <a:pt x="8653" y="8734"/>
                  <a:pt x="8802" y="8668"/>
                </a:cubicBezTo>
                <a:cubicBezTo>
                  <a:pt x="8951" y="8602"/>
                  <a:pt x="9106" y="8518"/>
                  <a:pt x="9207" y="8474"/>
                </a:cubicBezTo>
                <a:cubicBezTo>
                  <a:pt x="9308" y="8430"/>
                  <a:pt x="9462" y="8479"/>
                  <a:pt x="9408" y="8406"/>
                </a:cubicBezTo>
                <a:cubicBezTo>
                  <a:pt x="9354" y="8333"/>
                  <a:pt x="9101" y="8223"/>
                  <a:pt x="8882" y="8035"/>
                </a:cubicBezTo>
                <a:cubicBezTo>
                  <a:pt x="8663" y="7847"/>
                  <a:pt x="8352" y="7492"/>
                  <a:pt x="8092" y="7279"/>
                </a:cubicBezTo>
                <a:cubicBezTo>
                  <a:pt x="7832" y="7066"/>
                  <a:pt x="7487" y="6889"/>
                  <a:pt x="7321" y="6759"/>
                </a:cubicBezTo>
                <a:cubicBezTo>
                  <a:pt x="7155" y="6629"/>
                  <a:pt x="7054" y="6580"/>
                  <a:pt x="7098" y="6497"/>
                </a:cubicBezTo>
                <a:cubicBezTo>
                  <a:pt x="7142" y="6414"/>
                  <a:pt x="7390" y="6345"/>
                  <a:pt x="7586" y="6263"/>
                </a:cubicBezTo>
                <a:cubicBezTo>
                  <a:pt x="7782" y="6181"/>
                  <a:pt x="8026" y="6082"/>
                  <a:pt x="8276" y="6002"/>
                </a:cubicBezTo>
                <a:cubicBezTo>
                  <a:pt x="8526" y="5922"/>
                  <a:pt x="8900" y="5853"/>
                  <a:pt x="9086" y="5782"/>
                </a:cubicBezTo>
                <a:cubicBezTo>
                  <a:pt x="9272" y="5711"/>
                  <a:pt x="9238" y="5584"/>
                  <a:pt x="9390" y="5577"/>
                </a:cubicBezTo>
                <a:cubicBezTo>
                  <a:pt x="9542" y="5570"/>
                  <a:pt x="9898" y="5757"/>
                  <a:pt x="10000" y="5741"/>
                </a:cubicBezTo>
                <a:cubicBezTo>
                  <a:pt x="10102" y="5725"/>
                  <a:pt x="10000" y="5568"/>
                  <a:pt x="10000" y="5481"/>
                </a:cubicBezTo>
                <a:lnTo>
                  <a:pt x="10000" y="4697"/>
                </a:lnTo>
                <a:cubicBezTo>
                  <a:pt x="9655" y="4697"/>
                  <a:pt x="9655" y="3654"/>
                  <a:pt x="9655" y="3654"/>
                </a:cubicBezTo>
                <a:lnTo>
                  <a:pt x="9655" y="2871"/>
                </a:lnTo>
                <a:lnTo>
                  <a:pt x="9655" y="2609"/>
                </a:lnTo>
                <a:lnTo>
                  <a:pt x="9310" y="1827"/>
                </a:lnTo>
                <a:lnTo>
                  <a:pt x="9310" y="1305"/>
                </a:lnTo>
                <a:lnTo>
                  <a:pt x="7931" y="783"/>
                </a:lnTo>
                <a:lnTo>
                  <a:pt x="6552" y="1305"/>
                </a:lnTo>
                <a:cubicBezTo>
                  <a:pt x="6552" y="1305"/>
                  <a:pt x="6207" y="1305"/>
                  <a:pt x="5862" y="1044"/>
                </a:cubicBezTo>
                <a:lnTo>
                  <a:pt x="5862" y="522"/>
                </a:lnTo>
                <a:lnTo>
                  <a:pt x="4828" y="261"/>
                </a:lnTo>
                <a:lnTo>
                  <a:pt x="4138" y="0"/>
                </a:lnTo>
                <a:lnTo>
                  <a:pt x="3793" y="261"/>
                </a:lnTo>
                <a:lnTo>
                  <a:pt x="3448" y="1305"/>
                </a:lnTo>
                <a:lnTo>
                  <a:pt x="3103" y="1827"/>
                </a:lnTo>
                <a:lnTo>
                  <a:pt x="2414" y="1827"/>
                </a:lnTo>
                <a:lnTo>
                  <a:pt x="1724" y="1827"/>
                </a:lnTo>
                <a:lnTo>
                  <a:pt x="1724" y="2088"/>
                </a:lnTo>
                <a:lnTo>
                  <a:pt x="1724" y="260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7" name="Freeform 345"/>
          <p:cNvSpPr>
            <a:spLocks/>
          </p:cNvSpPr>
          <p:nvPr/>
        </p:nvSpPr>
        <p:spPr bwMode="auto">
          <a:xfrm>
            <a:off x="10178773" y="2917826"/>
            <a:ext cx="146268" cy="125413"/>
          </a:xfrm>
          <a:custGeom>
            <a:avLst/>
            <a:gdLst>
              <a:gd name="T0" fmla="*/ 2147483647 w 66"/>
              <a:gd name="T1" fmla="*/ 2147483647 h 90"/>
              <a:gd name="T2" fmla="*/ 2147483647 w 66"/>
              <a:gd name="T3" fmla="*/ 2147483647 h 90"/>
              <a:gd name="T4" fmla="*/ 2147483647 w 66"/>
              <a:gd name="T5" fmla="*/ 2147483647 h 90"/>
              <a:gd name="T6" fmla="*/ 2147483647 w 66"/>
              <a:gd name="T7" fmla="*/ 2147483647 h 90"/>
              <a:gd name="T8" fmla="*/ 2147483647 w 66"/>
              <a:gd name="T9" fmla="*/ 2147483647 h 90"/>
              <a:gd name="T10" fmla="*/ 2147483647 w 66"/>
              <a:gd name="T11" fmla="*/ 2147483647 h 90"/>
              <a:gd name="T12" fmla="*/ 2147483647 w 66"/>
              <a:gd name="T13" fmla="*/ 2147483647 h 90"/>
              <a:gd name="T14" fmla="*/ 2147483647 w 66"/>
              <a:gd name="T15" fmla="*/ 2147483647 h 90"/>
              <a:gd name="T16" fmla="*/ 2147483647 w 66"/>
              <a:gd name="T17" fmla="*/ 2147483647 h 90"/>
              <a:gd name="T18" fmla="*/ 2147483647 w 66"/>
              <a:gd name="T19" fmla="*/ 2147483647 h 90"/>
              <a:gd name="T20" fmla="*/ 2147483647 w 66"/>
              <a:gd name="T21" fmla="*/ 0 h 90"/>
              <a:gd name="T22" fmla="*/ 2147483647 w 66"/>
              <a:gd name="T23" fmla="*/ 2147483647 h 90"/>
              <a:gd name="T24" fmla="*/ 2147483647 w 66"/>
              <a:gd name="T25" fmla="*/ 2147483647 h 90"/>
              <a:gd name="T26" fmla="*/ 2147483647 w 66"/>
              <a:gd name="T27" fmla="*/ 2147483647 h 90"/>
              <a:gd name="T28" fmla="*/ 2147483647 w 66"/>
              <a:gd name="T29" fmla="*/ 2147483647 h 90"/>
              <a:gd name="T30" fmla="*/ 2147483647 w 66"/>
              <a:gd name="T31" fmla="*/ 2147483647 h 90"/>
              <a:gd name="T32" fmla="*/ 0 w 66"/>
              <a:gd name="T33" fmla="*/ 2147483647 h 90"/>
              <a:gd name="T34" fmla="*/ 2147483647 w 66"/>
              <a:gd name="T35" fmla="*/ 2147483647 h 90"/>
              <a:gd name="T36" fmla="*/ 2147483647 w 66"/>
              <a:gd name="T37" fmla="*/ 2147483647 h 9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6" h="90">
                <a:moveTo>
                  <a:pt x="18" y="72"/>
                </a:moveTo>
                <a:lnTo>
                  <a:pt x="30" y="78"/>
                </a:lnTo>
                <a:lnTo>
                  <a:pt x="36" y="84"/>
                </a:lnTo>
                <a:lnTo>
                  <a:pt x="42" y="90"/>
                </a:lnTo>
                <a:lnTo>
                  <a:pt x="48" y="78"/>
                </a:lnTo>
                <a:lnTo>
                  <a:pt x="48" y="60"/>
                </a:lnTo>
                <a:lnTo>
                  <a:pt x="60" y="48"/>
                </a:lnTo>
                <a:lnTo>
                  <a:pt x="60" y="30"/>
                </a:lnTo>
                <a:lnTo>
                  <a:pt x="66" y="18"/>
                </a:lnTo>
                <a:lnTo>
                  <a:pt x="66" y="6"/>
                </a:lnTo>
                <a:lnTo>
                  <a:pt x="66" y="0"/>
                </a:lnTo>
                <a:lnTo>
                  <a:pt x="54" y="6"/>
                </a:lnTo>
                <a:lnTo>
                  <a:pt x="36" y="12"/>
                </a:lnTo>
                <a:lnTo>
                  <a:pt x="36" y="30"/>
                </a:lnTo>
                <a:lnTo>
                  <a:pt x="24" y="18"/>
                </a:lnTo>
                <a:lnTo>
                  <a:pt x="12" y="54"/>
                </a:lnTo>
                <a:lnTo>
                  <a:pt x="0" y="66"/>
                </a:lnTo>
                <a:lnTo>
                  <a:pt x="6" y="72"/>
                </a:lnTo>
                <a:lnTo>
                  <a:pt x="18" y="7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8" name="Freeform 346"/>
          <p:cNvSpPr>
            <a:spLocks/>
          </p:cNvSpPr>
          <p:nvPr/>
        </p:nvSpPr>
        <p:spPr bwMode="auto">
          <a:xfrm rot="20966185">
            <a:off x="10915740" y="3449639"/>
            <a:ext cx="307538" cy="200025"/>
          </a:xfrm>
          <a:custGeom>
            <a:avLst/>
            <a:gdLst>
              <a:gd name="T0" fmla="*/ 2147483647 w 9874"/>
              <a:gd name="T1" fmla="*/ 861456484 h 10000"/>
              <a:gd name="T2" fmla="*/ 2147483647 w 9874"/>
              <a:gd name="T3" fmla="*/ 573160271 h 10000"/>
              <a:gd name="T4" fmla="*/ 2147483647 w 9874"/>
              <a:gd name="T5" fmla="*/ 571945092 h 10000"/>
              <a:gd name="T6" fmla="*/ 2147483647 w 9874"/>
              <a:gd name="T7" fmla="*/ 0 h 10000"/>
              <a:gd name="T8" fmla="*/ 2147483647 w 9874"/>
              <a:gd name="T9" fmla="*/ 350414474 h 10000"/>
              <a:gd name="T10" fmla="*/ 2147483647 w 9874"/>
              <a:gd name="T11" fmla="*/ 1282208266 h 10000"/>
              <a:gd name="T12" fmla="*/ 1792679761 w 9874"/>
              <a:gd name="T13" fmla="*/ 1861231051 h 10000"/>
              <a:gd name="T14" fmla="*/ 1792679761 w 9874"/>
              <a:gd name="T15" fmla="*/ 2147483647 h 10000"/>
              <a:gd name="T16" fmla="*/ 1194741583 w 9874"/>
              <a:gd name="T17" fmla="*/ 2147483647 h 10000"/>
              <a:gd name="T18" fmla="*/ 0 w 9874"/>
              <a:gd name="T19" fmla="*/ 2147483647 h 10000"/>
              <a:gd name="T20" fmla="*/ 1194741583 w 9874"/>
              <a:gd name="T21" fmla="*/ 2147483647 h 10000"/>
              <a:gd name="T22" fmla="*/ 2147483647 w 9874"/>
              <a:gd name="T23" fmla="*/ 2147483647 h 10000"/>
              <a:gd name="T24" fmla="*/ 2147483647 w 9874"/>
              <a:gd name="T25" fmla="*/ 2147483647 h 10000"/>
              <a:gd name="T26" fmla="*/ 2147483647 w 9874"/>
              <a:gd name="T27" fmla="*/ 2147483647 h 10000"/>
              <a:gd name="T28" fmla="*/ 2147483647 w 9874"/>
              <a:gd name="T29" fmla="*/ 2147483647 h 10000"/>
              <a:gd name="T30" fmla="*/ 2147483647 w 9874"/>
              <a:gd name="T31" fmla="*/ 2147483647 h 10000"/>
              <a:gd name="T32" fmla="*/ 2147483647 w 9874"/>
              <a:gd name="T33" fmla="*/ 2147483647 h 10000"/>
              <a:gd name="T34" fmla="*/ 2147483647 w 9874"/>
              <a:gd name="T35" fmla="*/ 2147483647 h 10000"/>
              <a:gd name="T36" fmla="*/ 2147483647 w 9874"/>
              <a:gd name="T37" fmla="*/ 2147483647 h 10000"/>
              <a:gd name="T38" fmla="*/ 2147483647 w 9874"/>
              <a:gd name="T39" fmla="*/ 2147483647 h 10000"/>
              <a:gd name="T40" fmla="*/ 2147483647 w 9874"/>
              <a:gd name="T41" fmla="*/ 2147483647 h 10000"/>
              <a:gd name="T42" fmla="*/ 2147483647 w 9874"/>
              <a:gd name="T43" fmla="*/ 2147483647 h 10000"/>
              <a:gd name="T44" fmla="*/ 2147483647 w 9874"/>
              <a:gd name="T45" fmla="*/ 2083902531 h 10000"/>
              <a:gd name="T46" fmla="*/ 2147483647 w 9874"/>
              <a:gd name="T47" fmla="*/ 1331460655 h 10000"/>
              <a:gd name="T48" fmla="*/ 2147483647 w 9874"/>
              <a:gd name="T49" fmla="*/ 1056034845 h 10000"/>
              <a:gd name="T50" fmla="*/ 2147483647 w 9874"/>
              <a:gd name="T51" fmla="*/ 861456484 h 1000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9874" h="10000">
                <a:moveTo>
                  <a:pt x="9677" y="735"/>
                </a:moveTo>
                <a:lnTo>
                  <a:pt x="9874" y="489"/>
                </a:lnTo>
                <a:lnTo>
                  <a:pt x="9223" y="488"/>
                </a:lnTo>
                <a:lnTo>
                  <a:pt x="8813" y="0"/>
                </a:lnTo>
                <a:lnTo>
                  <a:pt x="5802" y="299"/>
                </a:lnTo>
                <a:lnTo>
                  <a:pt x="3889" y="1094"/>
                </a:lnTo>
                <a:lnTo>
                  <a:pt x="1667" y="1588"/>
                </a:lnTo>
                <a:lnTo>
                  <a:pt x="1667" y="2083"/>
                </a:lnTo>
                <a:lnTo>
                  <a:pt x="1111" y="3073"/>
                </a:lnTo>
                <a:lnTo>
                  <a:pt x="0" y="4062"/>
                </a:lnTo>
                <a:lnTo>
                  <a:pt x="1111" y="5547"/>
                </a:lnTo>
                <a:lnTo>
                  <a:pt x="3333" y="6042"/>
                </a:lnTo>
                <a:lnTo>
                  <a:pt x="2222" y="7031"/>
                </a:lnTo>
                <a:lnTo>
                  <a:pt x="2222" y="9010"/>
                </a:lnTo>
                <a:lnTo>
                  <a:pt x="4445" y="10000"/>
                </a:lnTo>
                <a:lnTo>
                  <a:pt x="5555" y="9010"/>
                </a:lnTo>
                <a:lnTo>
                  <a:pt x="5555" y="8021"/>
                </a:lnTo>
                <a:lnTo>
                  <a:pt x="7777" y="7031"/>
                </a:lnTo>
                <a:lnTo>
                  <a:pt x="5555" y="5052"/>
                </a:lnTo>
                <a:lnTo>
                  <a:pt x="5555" y="4062"/>
                </a:lnTo>
                <a:lnTo>
                  <a:pt x="4445" y="2578"/>
                </a:lnTo>
                <a:lnTo>
                  <a:pt x="7777" y="2083"/>
                </a:lnTo>
                <a:lnTo>
                  <a:pt x="9152" y="1778"/>
                </a:lnTo>
                <a:lnTo>
                  <a:pt x="9179" y="1136"/>
                </a:lnTo>
                <a:lnTo>
                  <a:pt x="9413" y="901"/>
                </a:lnTo>
                <a:lnTo>
                  <a:pt x="9677" y="73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9" name="Freeform 351"/>
          <p:cNvSpPr>
            <a:spLocks/>
          </p:cNvSpPr>
          <p:nvPr/>
        </p:nvSpPr>
        <p:spPr bwMode="auto">
          <a:xfrm>
            <a:off x="10898863" y="3138489"/>
            <a:ext cx="395675" cy="204787"/>
          </a:xfrm>
          <a:custGeom>
            <a:avLst/>
            <a:gdLst>
              <a:gd name="T0" fmla="*/ 2147483647 w 10000"/>
              <a:gd name="T1" fmla="*/ 2147483647 h 10000"/>
              <a:gd name="T2" fmla="*/ 2147483647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0 h 10000"/>
              <a:gd name="T8" fmla="*/ 2147483647 w 10000"/>
              <a:gd name="T9" fmla="*/ 962987830 h 10000"/>
              <a:gd name="T10" fmla="*/ 2147483647 w 10000"/>
              <a:gd name="T11" fmla="*/ 1505821189 h 10000"/>
              <a:gd name="T12" fmla="*/ 2147483647 w 10000"/>
              <a:gd name="T13" fmla="*/ 962987830 h 10000"/>
              <a:gd name="T14" fmla="*/ 2147483647 w 10000"/>
              <a:gd name="T15" fmla="*/ 2147483647 h 10000"/>
              <a:gd name="T16" fmla="*/ 1839321513 w 10000"/>
              <a:gd name="T17" fmla="*/ 2147483647 h 10000"/>
              <a:gd name="T18" fmla="*/ 1728171895 w 10000"/>
              <a:gd name="T19" fmla="*/ 2147483647 h 10000"/>
              <a:gd name="T20" fmla="*/ 1513069159 w 10000"/>
              <a:gd name="T21" fmla="*/ 2147483647 h 10000"/>
              <a:gd name="T22" fmla="*/ 7214134 w 10000"/>
              <a:gd name="T23" fmla="*/ 2147483647 h 10000"/>
              <a:gd name="T24" fmla="*/ 2147483647 w 10000"/>
              <a:gd name="T25" fmla="*/ 2147483647 h 10000"/>
              <a:gd name="T26" fmla="*/ 2147483647 w 10000"/>
              <a:gd name="T27" fmla="*/ 2147483647 h 10000"/>
              <a:gd name="T28" fmla="*/ 2147483647 w 10000"/>
              <a:gd name="T29" fmla="*/ 2147483647 h 10000"/>
              <a:gd name="T30" fmla="*/ 2147483647 w 10000"/>
              <a:gd name="T31" fmla="*/ 2147483647 h 10000"/>
              <a:gd name="T32" fmla="*/ 2147483647 w 10000"/>
              <a:gd name="T33" fmla="*/ 2147483647 h 10000"/>
              <a:gd name="T34" fmla="*/ 2147483647 w 10000"/>
              <a:gd name="T35" fmla="*/ 2147483647 h 10000"/>
              <a:gd name="T36" fmla="*/ 2147483647 w 10000"/>
              <a:gd name="T37" fmla="*/ 2147483647 h 10000"/>
              <a:gd name="T38" fmla="*/ 2147483647 w 10000"/>
              <a:gd name="T39" fmla="*/ 2147483647 h 10000"/>
              <a:gd name="T40" fmla="*/ 2147483647 w 10000"/>
              <a:gd name="T41" fmla="*/ 2147483647 h 100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000" h="10000">
                <a:moveTo>
                  <a:pt x="8952" y="4746"/>
                </a:moveTo>
                <a:cubicBezTo>
                  <a:pt x="8952" y="4746"/>
                  <a:pt x="9789" y="4438"/>
                  <a:pt x="9789" y="4036"/>
                </a:cubicBezTo>
                <a:cubicBezTo>
                  <a:pt x="10125" y="3229"/>
                  <a:pt x="10054" y="3000"/>
                  <a:pt x="9628" y="2328"/>
                </a:cubicBezTo>
                <a:cubicBezTo>
                  <a:pt x="9201" y="1655"/>
                  <a:pt x="8028" y="776"/>
                  <a:pt x="7229" y="0"/>
                </a:cubicBezTo>
                <a:cubicBezTo>
                  <a:pt x="6677" y="239"/>
                  <a:pt x="6358" y="529"/>
                  <a:pt x="5576" y="715"/>
                </a:cubicBezTo>
                <a:cubicBezTo>
                  <a:pt x="4794" y="901"/>
                  <a:pt x="3551" y="983"/>
                  <a:pt x="2539" y="1118"/>
                </a:cubicBezTo>
                <a:lnTo>
                  <a:pt x="2201" y="715"/>
                </a:lnTo>
                <a:lnTo>
                  <a:pt x="1188" y="2730"/>
                </a:lnTo>
                <a:cubicBezTo>
                  <a:pt x="963" y="3268"/>
                  <a:pt x="631" y="4031"/>
                  <a:pt x="513" y="4343"/>
                </a:cubicBezTo>
                <a:cubicBezTo>
                  <a:pt x="396" y="4654"/>
                  <a:pt x="496" y="4524"/>
                  <a:pt x="482" y="4603"/>
                </a:cubicBezTo>
                <a:cubicBezTo>
                  <a:pt x="467" y="4681"/>
                  <a:pt x="503" y="4723"/>
                  <a:pt x="422" y="4817"/>
                </a:cubicBezTo>
                <a:cubicBezTo>
                  <a:pt x="342" y="4911"/>
                  <a:pt x="-28" y="5153"/>
                  <a:pt x="2" y="5165"/>
                </a:cubicBezTo>
                <a:cubicBezTo>
                  <a:pt x="871" y="6361"/>
                  <a:pt x="1309" y="7628"/>
                  <a:pt x="1789" y="8230"/>
                </a:cubicBezTo>
                <a:cubicBezTo>
                  <a:pt x="2266" y="8832"/>
                  <a:pt x="2645" y="8558"/>
                  <a:pt x="2875" y="8776"/>
                </a:cubicBezTo>
                <a:cubicBezTo>
                  <a:pt x="3105" y="8994"/>
                  <a:pt x="2722" y="9336"/>
                  <a:pt x="3174" y="9539"/>
                </a:cubicBezTo>
                <a:cubicBezTo>
                  <a:pt x="3626" y="9742"/>
                  <a:pt x="4682" y="10053"/>
                  <a:pt x="5588" y="9993"/>
                </a:cubicBezTo>
                <a:cubicBezTo>
                  <a:pt x="6494" y="9933"/>
                  <a:pt x="8055" y="9717"/>
                  <a:pt x="8615" y="9179"/>
                </a:cubicBezTo>
                <a:cubicBezTo>
                  <a:pt x="9175" y="8641"/>
                  <a:pt x="8840" y="7567"/>
                  <a:pt x="8952" y="6761"/>
                </a:cubicBezTo>
                <a:lnTo>
                  <a:pt x="9628" y="6358"/>
                </a:lnTo>
                <a:cubicBezTo>
                  <a:pt x="9591" y="6168"/>
                  <a:pt x="9555" y="5977"/>
                  <a:pt x="9518" y="5787"/>
                </a:cubicBezTo>
                <a:cubicBezTo>
                  <a:pt x="9629" y="5384"/>
                  <a:pt x="8840" y="5149"/>
                  <a:pt x="8952" y="474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20" name="Freeform 353"/>
          <p:cNvSpPr>
            <a:spLocks/>
          </p:cNvSpPr>
          <p:nvPr/>
        </p:nvSpPr>
        <p:spPr bwMode="auto">
          <a:xfrm>
            <a:off x="10495688" y="3043238"/>
            <a:ext cx="309413" cy="101600"/>
          </a:xfrm>
          <a:custGeom>
            <a:avLst/>
            <a:gdLst>
              <a:gd name="T0" fmla="*/ 2147483647 w 10569"/>
              <a:gd name="T1" fmla="*/ 218132199 h 10092"/>
              <a:gd name="T2" fmla="*/ 2147483647 w 10569"/>
              <a:gd name="T3" fmla="*/ 122706788 h 10092"/>
              <a:gd name="T4" fmla="*/ 2147483647 w 10569"/>
              <a:gd name="T5" fmla="*/ 61371189 h 10092"/>
              <a:gd name="T6" fmla="*/ 2147483647 w 10569"/>
              <a:gd name="T7" fmla="*/ 0 h 10092"/>
              <a:gd name="T8" fmla="*/ 2147483647 w 10569"/>
              <a:gd name="T9" fmla="*/ 30665321 h 10092"/>
              <a:gd name="T10" fmla="*/ 2147483647 w 10569"/>
              <a:gd name="T11" fmla="*/ 0 h 10092"/>
              <a:gd name="T12" fmla="*/ 2097951320 w 10569"/>
              <a:gd name="T13" fmla="*/ 30665321 h 10092"/>
              <a:gd name="T14" fmla="*/ 1401434486 w 10569"/>
              <a:gd name="T15" fmla="*/ 61371189 h 10092"/>
              <a:gd name="T16" fmla="*/ 704917667 w 10569"/>
              <a:gd name="T17" fmla="*/ 92041467 h 10092"/>
              <a:gd name="T18" fmla="*/ 8448222 w 10569"/>
              <a:gd name="T19" fmla="*/ 122706788 h 10092"/>
              <a:gd name="T20" fmla="*/ 357065685 w 10569"/>
              <a:gd name="T21" fmla="*/ 164160932 h 10092"/>
              <a:gd name="T22" fmla="*/ 1012965140 w 10569"/>
              <a:gd name="T23" fmla="*/ 220119984 h 10092"/>
              <a:gd name="T24" fmla="*/ 1750099564 w 10569"/>
              <a:gd name="T25" fmla="*/ 306784830 h 10092"/>
              <a:gd name="T26" fmla="*/ 2097951320 w 10569"/>
              <a:gd name="T27" fmla="*/ 337490632 h 10092"/>
              <a:gd name="T28" fmla="*/ 2147483647 w 10569"/>
              <a:gd name="T29" fmla="*/ 371544855 h 10092"/>
              <a:gd name="T30" fmla="*/ 2147483647 w 10569"/>
              <a:gd name="T31" fmla="*/ 367936564 h 10092"/>
              <a:gd name="T32" fmla="*/ 2147483647 w 10569"/>
              <a:gd name="T33" fmla="*/ 337230696 h 10092"/>
              <a:gd name="T34" fmla="*/ 2147483647 w 10569"/>
              <a:gd name="T35" fmla="*/ 346435062 h 10092"/>
              <a:gd name="T36" fmla="*/ 2147483647 w 10569"/>
              <a:gd name="T37" fmla="*/ 347321125 h 10092"/>
              <a:gd name="T38" fmla="*/ 2147483647 w 10569"/>
              <a:gd name="T39" fmla="*/ 353615522 h 10092"/>
              <a:gd name="T40" fmla="*/ 2147483647 w 10569"/>
              <a:gd name="T41" fmla="*/ 369740943 h 10092"/>
              <a:gd name="T42" fmla="*/ 2147483647 w 10569"/>
              <a:gd name="T43" fmla="*/ 344411753 h 10092"/>
              <a:gd name="T44" fmla="*/ 2147483647 w 10569"/>
              <a:gd name="T45" fmla="*/ 359211597 h 1009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0569" h="10092">
                <a:moveTo>
                  <a:pt x="10569" y="5925"/>
                </a:moveTo>
                <a:cubicBezTo>
                  <a:pt x="10249" y="5077"/>
                  <a:pt x="8682" y="4197"/>
                  <a:pt x="7738" y="3333"/>
                </a:cubicBezTo>
                <a:lnTo>
                  <a:pt x="5920" y="1667"/>
                </a:lnTo>
                <a:lnTo>
                  <a:pt x="4102" y="0"/>
                </a:lnTo>
                <a:lnTo>
                  <a:pt x="4102" y="833"/>
                </a:lnTo>
                <a:lnTo>
                  <a:pt x="3193" y="0"/>
                </a:lnTo>
                <a:lnTo>
                  <a:pt x="2738" y="833"/>
                </a:lnTo>
                <a:lnTo>
                  <a:pt x="1829" y="1667"/>
                </a:lnTo>
                <a:lnTo>
                  <a:pt x="920" y="2500"/>
                </a:lnTo>
                <a:cubicBezTo>
                  <a:pt x="617" y="2778"/>
                  <a:pt x="87" y="3007"/>
                  <a:pt x="11" y="3333"/>
                </a:cubicBezTo>
                <a:cubicBezTo>
                  <a:pt x="-65" y="3659"/>
                  <a:pt x="248" y="4018"/>
                  <a:pt x="466" y="4459"/>
                </a:cubicBezTo>
                <a:cubicBezTo>
                  <a:pt x="684" y="4900"/>
                  <a:pt x="1019" y="5333"/>
                  <a:pt x="1322" y="5979"/>
                </a:cubicBezTo>
                <a:cubicBezTo>
                  <a:pt x="1625" y="6625"/>
                  <a:pt x="2048" y="7802"/>
                  <a:pt x="2284" y="8333"/>
                </a:cubicBezTo>
                <a:cubicBezTo>
                  <a:pt x="2520" y="8864"/>
                  <a:pt x="2583" y="8874"/>
                  <a:pt x="2738" y="9167"/>
                </a:cubicBezTo>
                <a:cubicBezTo>
                  <a:pt x="2893" y="9460"/>
                  <a:pt x="3217" y="10092"/>
                  <a:pt x="3217" y="10092"/>
                </a:cubicBezTo>
                <a:cubicBezTo>
                  <a:pt x="4581" y="10092"/>
                  <a:pt x="4900" y="9994"/>
                  <a:pt x="4900" y="9994"/>
                </a:cubicBezTo>
                <a:cubicBezTo>
                  <a:pt x="4785" y="9440"/>
                  <a:pt x="5654" y="9714"/>
                  <a:pt x="5539" y="9160"/>
                </a:cubicBezTo>
                <a:cubicBezTo>
                  <a:pt x="5853" y="9260"/>
                  <a:pt x="6250" y="9364"/>
                  <a:pt x="6402" y="9410"/>
                </a:cubicBezTo>
                <a:cubicBezTo>
                  <a:pt x="6554" y="9456"/>
                  <a:pt x="6377" y="9434"/>
                  <a:pt x="6453" y="9434"/>
                </a:cubicBezTo>
                <a:cubicBezTo>
                  <a:pt x="6529" y="9434"/>
                  <a:pt x="6505" y="9504"/>
                  <a:pt x="6723" y="9605"/>
                </a:cubicBezTo>
                <a:cubicBezTo>
                  <a:pt x="6941" y="9707"/>
                  <a:pt x="7421" y="10085"/>
                  <a:pt x="7759" y="10043"/>
                </a:cubicBezTo>
                <a:cubicBezTo>
                  <a:pt x="8097" y="10001"/>
                  <a:pt x="8436" y="9626"/>
                  <a:pt x="8753" y="9355"/>
                </a:cubicBezTo>
                <a:cubicBezTo>
                  <a:pt x="9070" y="9084"/>
                  <a:pt x="8347" y="9964"/>
                  <a:pt x="10391" y="9757"/>
                </a:cubicBezTo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21" name="Freeform 354"/>
          <p:cNvSpPr>
            <a:spLocks/>
          </p:cNvSpPr>
          <p:nvPr/>
        </p:nvSpPr>
        <p:spPr bwMode="auto">
          <a:xfrm>
            <a:off x="10716966" y="3148014"/>
            <a:ext cx="266283" cy="115887"/>
          </a:xfrm>
          <a:custGeom>
            <a:avLst/>
            <a:gdLst>
              <a:gd name="T0" fmla="*/ 2147483647 w 9980"/>
              <a:gd name="T1" fmla="*/ 0 h 10000"/>
              <a:gd name="T2" fmla="*/ 2147483647 w 9980"/>
              <a:gd name="T3" fmla="*/ 120347451 h 10000"/>
              <a:gd name="T4" fmla="*/ 2048295641 w 9980"/>
              <a:gd name="T5" fmla="*/ 174854502 h 10000"/>
              <a:gd name="T6" fmla="*/ 1295790420 w 9980"/>
              <a:gd name="T7" fmla="*/ 229369258 h 10000"/>
              <a:gd name="T8" fmla="*/ 794318046 w 9980"/>
              <a:gd name="T9" fmla="*/ 209556601 h 10000"/>
              <a:gd name="T10" fmla="*/ 543839063 w 9980"/>
              <a:gd name="T11" fmla="*/ 174854502 h 10000"/>
              <a:gd name="T12" fmla="*/ 292843180 w 9980"/>
              <a:gd name="T13" fmla="*/ 283793289 h 10000"/>
              <a:gd name="T14" fmla="*/ 41849789 w 9980"/>
              <a:gd name="T15" fmla="*/ 447321156 h 10000"/>
              <a:gd name="T16" fmla="*/ 11224449 w 9980"/>
              <a:gd name="T17" fmla="*/ 470376980 h 10000"/>
              <a:gd name="T18" fmla="*/ 159185930 w 9980"/>
              <a:gd name="T19" fmla="*/ 536612402 h 10000"/>
              <a:gd name="T20" fmla="*/ 838699122 w 9980"/>
              <a:gd name="T21" fmla="*/ 744424260 h 10000"/>
              <a:gd name="T22" fmla="*/ 1841683506 w 9980"/>
              <a:gd name="T23" fmla="*/ 792279756 h 10000"/>
              <a:gd name="T24" fmla="*/ 2147483647 w 9980"/>
              <a:gd name="T25" fmla="*/ 746169002 h 10000"/>
              <a:gd name="T26" fmla="*/ 2147483647 w 9980"/>
              <a:gd name="T27" fmla="*/ 678509460 h 10000"/>
              <a:gd name="T28" fmla="*/ 2147483647 w 9980"/>
              <a:gd name="T29" fmla="*/ 678509460 h 10000"/>
              <a:gd name="T30" fmla="*/ 2147483647 w 9980"/>
              <a:gd name="T31" fmla="*/ 610766908 h 10000"/>
              <a:gd name="T32" fmla="*/ 2147483647 w 9980"/>
              <a:gd name="T33" fmla="*/ 392815010 h 10000"/>
              <a:gd name="T34" fmla="*/ 2147483647 w 9980"/>
              <a:gd name="T35" fmla="*/ 120347451 h 10000"/>
              <a:gd name="T36" fmla="*/ 2147483647 w 9980"/>
              <a:gd name="T37" fmla="*/ 9902428 h 10000"/>
              <a:gd name="T38" fmla="*/ 2147483647 w 9980"/>
              <a:gd name="T39" fmla="*/ 26306802 h 10000"/>
              <a:gd name="T40" fmla="*/ 2147483647 w 9980"/>
              <a:gd name="T41" fmla="*/ 0 h 100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9980" h="10000">
                <a:moveTo>
                  <a:pt x="7338" y="0"/>
                </a:moveTo>
                <a:cubicBezTo>
                  <a:pt x="6885" y="506"/>
                  <a:pt x="6535" y="1151"/>
                  <a:pt x="5980" y="1519"/>
                </a:cubicBezTo>
                <a:cubicBezTo>
                  <a:pt x="5426" y="1887"/>
                  <a:pt x="4670" y="1978"/>
                  <a:pt x="4015" y="2207"/>
                </a:cubicBezTo>
                <a:cubicBezTo>
                  <a:pt x="2540" y="2895"/>
                  <a:pt x="2950" y="2822"/>
                  <a:pt x="2540" y="2895"/>
                </a:cubicBezTo>
                <a:cubicBezTo>
                  <a:pt x="2130" y="2968"/>
                  <a:pt x="1557" y="2645"/>
                  <a:pt x="1557" y="2645"/>
                </a:cubicBezTo>
                <a:cubicBezTo>
                  <a:pt x="1066" y="1958"/>
                  <a:pt x="1230" y="2051"/>
                  <a:pt x="1066" y="2207"/>
                </a:cubicBezTo>
                <a:cubicBezTo>
                  <a:pt x="902" y="2363"/>
                  <a:pt x="574" y="3582"/>
                  <a:pt x="574" y="3582"/>
                </a:cubicBezTo>
                <a:cubicBezTo>
                  <a:pt x="409" y="4270"/>
                  <a:pt x="174" y="5254"/>
                  <a:pt x="82" y="5646"/>
                </a:cubicBezTo>
                <a:cubicBezTo>
                  <a:pt x="-10" y="6038"/>
                  <a:pt x="-16" y="5749"/>
                  <a:pt x="22" y="5937"/>
                </a:cubicBezTo>
                <a:cubicBezTo>
                  <a:pt x="60" y="6125"/>
                  <a:pt x="42" y="6197"/>
                  <a:pt x="312" y="6773"/>
                </a:cubicBezTo>
                <a:cubicBezTo>
                  <a:pt x="583" y="7349"/>
                  <a:pt x="1094" y="8858"/>
                  <a:pt x="1644" y="9396"/>
                </a:cubicBezTo>
                <a:cubicBezTo>
                  <a:pt x="2194" y="9934"/>
                  <a:pt x="3153" y="9997"/>
                  <a:pt x="3610" y="10000"/>
                </a:cubicBezTo>
                <a:cubicBezTo>
                  <a:pt x="4068" y="10003"/>
                  <a:pt x="3989" y="9657"/>
                  <a:pt x="4389" y="9418"/>
                </a:cubicBezTo>
                <a:cubicBezTo>
                  <a:pt x="4788" y="9179"/>
                  <a:pt x="5720" y="8707"/>
                  <a:pt x="6009" y="8564"/>
                </a:cubicBezTo>
                <a:cubicBezTo>
                  <a:pt x="6298" y="8421"/>
                  <a:pt x="5883" y="8706"/>
                  <a:pt x="6124" y="8564"/>
                </a:cubicBezTo>
                <a:cubicBezTo>
                  <a:pt x="6364" y="8422"/>
                  <a:pt x="7069" y="8310"/>
                  <a:pt x="7455" y="7709"/>
                </a:cubicBezTo>
                <a:cubicBezTo>
                  <a:pt x="7841" y="7109"/>
                  <a:pt x="8111" y="5875"/>
                  <a:pt x="8438" y="4958"/>
                </a:cubicBezTo>
                <a:cubicBezTo>
                  <a:pt x="8929" y="3812"/>
                  <a:pt x="9701" y="2324"/>
                  <a:pt x="9913" y="1519"/>
                </a:cubicBezTo>
                <a:cubicBezTo>
                  <a:pt x="10125" y="713"/>
                  <a:pt x="9778" y="589"/>
                  <a:pt x="9710" y="125"/>
                </a:cubicBezTo>
                <a:lnTo>
                  <a:pt x="9128" y="332"/>
                </a:lnTo>
                <a:lnTo>
                  <a:pt x="7338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22" name="Freeform 355"/>
          <p:cNvSpPr>
            <a:spLocks/>
          </p:cNvSpPr>
          <p:nvPr/>
        </p:nvSpPr>
        <p:spPr bwMode="auto">
          <a:xfrm>
            <a:off x="10726340" y="3098800"/>
            <a:ext cx="256908" cy="84138"/>
          </a:xfrm>
          <a:custGeom>
            <a:avLst/>
            <a:gdLst>
              <a:gd name="T0" fmla="*/ 2147483647 w 10000"/>
              <a:gd name="T1" fmla="*/ 11717197 h 9595"/>
              <a:gd name="T2" fmla="*/ 2117831042 w 10000"/>
              <a:gd name="T3" fmla="*/ 1864984 h 9595"/>
              <a:gd name="T4" fmla="*/ 1670018673 w 10000"/>
              <a:gd name="T5" fmla="*/ 1985706 h 9595"/>
              <a:gd name="T6" fmla="*/ 1192608324 w 10000"/>
              <a:gd name="T7" fmla="*/ 11717197 h 9595"/>
              <a:gd name="T8" fmla="*/ 954346452 w 10000"/>
              <a:gd name="T9" fmla="*/ 56295023 h 9595"/>
              <a:gd name="T10" fmla="*/ 0 w 10000"/>
              <a:gd name="T11" fmla="*/ 100895271 h 9595"/>
              <a:gd name="T12" fmla="*/ 238705181 w 10000"/>
              <a:gd name="T13" fmla="*/ 145472777 h 9595"/>
              <a:gd name="T14" fmla="*/ 413599734 w 10000"/>
              <a:gd name="T15" fmla="*/ 172255509 h 9595"/>
              <a:gd name="T16" fmla="*/ 852527046 w 10000"/>
              <a:gd name="T17" fmla="*/ 192499706 h 9595"/>
              <a:gd name="T18" fmla="*/ 1872358309 w 10000"/>
              <a:gd name="T19" fmla="*/ 165736637 h 9595"/>
              <a:gd name="T20" fmla="*/ 2147483647 w 10000"/>
              <a:gd name="T21" fmla="*/ 153539079 h 9595"/>
              <a:gd name="T22" fmla="*/ 2147483647 w 10000"/>
              <a:gd name="T23" fmla="*/ 109902201 h 9595"/>
              <a:gd name="T24" fmla="*/ 2147483647 w 10000"/>
              <a:gd name="T25" fmla="*/ 118909553 h 9595"/>
              <a:gd name="T26" fmla="*/ 2147483647 w 10000"/>
              <a:gd name="T27" fmla="*/ 99771804 h 9595"/>
              <a:gd name="T28" fmla="*/ 2147483647 w 10000"/>
              <a:gd name="T29" fmla="*/ 78603679 h 9595"/>
              <a:gd name="T30" fmla="*/ 2147483647 w 10000"/>
              <a:gd name="T31" fmla="*/ 43215616 h 9595"/>
              <a:gd name="T32" fmla="*/ 2147483647 w 10000"/>
              <a:gd name="T33" fmla="*/ 24356051 h 9595"/>
              <a:gd name="T34" fmla="*/ 2147483647 w 10000"/>
              <a:gd name="T35" fmla="*/ 11717197 h 9595"/>
              <a:gd name="T36" fmla="*/ 2147483647 w 10000"/>
              <a:gd name="T37" fmla="*/ 11717197 h 959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0000" h="9595">
                <a:moveTo>
                  <a:pt x="6210" y="584"/>
                </a:moveTo>
                <a:cubicBezTo>
                  <a:pt x="5554" y="325"/>
                  <a:pt x="5389" y="258"/>
                  <a:pt x="5013" y="93"/>
                </a:cubicBezTo>
                <a:cubicBezTo>
                  <a:pt x="4637" y="-72"/>
                  <a:pt x="4318" y="17"/>
                  <a:pt x="3953" y="99"/>
                </a:cubicBezTo>
                <a:lnTo>
                  <a:pt x="2823" y="584"/>
                </a:lnTo>
                <a:lnTo>
                  <a:pt x="2259" y="2806"/>
                </a:lnTo>
                <a:lnTo>
                  <a:pt x="0" y="5029"/>
                </a:lnTo>
                <a:lnTo>
                  <a:pt x="565" y="7251"/>
                </a:lnTo>
                <a:lnTo>
                  <a:pt x="979" y="8586"/>
                </a:lnTo>
                <a:lnTo>
                  <a:pt x="2018" y="9595"/>
                </a:lnTo>
                <a:lnTo>
                  <a:pt x="4432" y="8261"/>
                </a:lnTo>
                <a:lnTo>
                  <a:pt x="6240" y="7653"/>
                </a:lnTo>
                <a:lnTo>
                  <a:pt x="7130" y="5478"/>
                </a:lnTo>
                <a:lnTo>
                  <a:pt x="9214" y="5927"/>
                </a:lnTo>
                <a:lnTo>
                  <a:pt x="9803" y="4973"/>
                </a:lnTo>
                <a:cubicBezTo>
                  <a:pt x="9735" y="4622"/>
                  <a:pt x="9905" y="4270"/>
                  <a:pt x="9837" y="3918"/>
                </a:cubicBezTo>
                <a:cubicBezTo>
                  <a:pt x="9758" y="2807"/>
                  <a:pt x="10067" y="3265"/>
                  <a:pt x="9987" y="2154"/>
                </a:cubicBezTo>
                <a:cubicBezTo>
                  <a:pt x="9527" y="1653"/>
                  <a:pt x="9037" y="1714"/>
                  <a:pt x="8578" y="1214"/>
                </a:cubicBezTo>
                <a:cubicBezTo>
                  <a:pt x="8542" y="1004"/>
                  <a:pt x="8505" y="794"/>
                  <a:pt x="8469" y="584"/>
                </a:cubicBezTo>
                <a:lnTo>
                  <a:pt x="6210" y="58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23" name="Freeform 356"/>
          <p:cNvSpPr>
            <a:spLocks/>
          </p:cNvSpPr>
          <p:nvPr/>
        </p:nvSpPr>
        <p:spPr bwMode="auto">
          <a:xfrm>
            <a:off x="11015127" y="3321050"/>
            <a:ext cx="352544" cy="173038"/>
          </a:xfrm>
          <a:custGeom>
            <a:avLst/>
            <a:gdLst>
              <a:gd name="T0" fmla="*/ 2147483647 w 10000"/>
              <a:gd name="T1" fmla="*/ 293810106 h 10000"/>
              <a:gd name="T2" fmla="*/ 1846282842 w 10000"/>
              <a:gd name="T3" fmla="*/ 293810106 h 10000"/>
              <a:gd name="T4" fmla="*/ 0 w 10000"/>
              <a:gd name="T5" fmla="*/ 0 h 10000"/>
              <a:gd name="T6" fmla="*/ 0 w 10000"/>
              <a:gd name="T7" fmla="*/ 587019553 h 10000"/>
              <a:gd name="T8" fmla="*/ 924200281 w 10000"/>
              <a:gd name="T9" fmla="*/ 1468447271 h 10000"/>
              <a:gd name="T10" fmla="*/ 1379187541 w 10000"/>
              <a:gd name="T11" fmla="*/ 2147483647 h 10000"/>
              <a:gd name="T12" fmla="*/ 924200281 w 10000"/>
              <a:gd name="T13" fmla="*/ 2147483647 h 10000"/>
              <a:gd name="T14" fmla="*/ 1846282842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2147483647 h 10000"/>
              <a:gd name="T20" fmla="*/ 2147483647 w 10000"/>
              <a:gd name="T21" fmla="*/ 2147483647 h 10000"/>
              <a:gd name="T22" fmla="*/ 2147483647 w 10000"/>
              <a:gd name="T23" fmla="*/ 2147483647 h 10000"/>
              <a:gd name="T24" fmla="*/ 2147483647 w 10000"/>
              <a:gd name="T25" fmla="*/ 2147483647 h 10000"/>
              <a:gd name="T26" fmla="*/ 2147483647 w 10000"/>
              <a:gd name="T27" fmla="*/ 2147483647 h 10000"/>
              <a:gd name="T28" fmla="*/ 2147483647 w 10000"/>
              <a:gd name="T29" fmla="*/ 2147483647 h 10000"/>
              <a:gd name="T30" fmla="*/ 2147483647 w 10000"/>
              <a:gd name="T31" fmla="*/ 2147483647 h 10000"/>
              <a:gd name="T32" fmla="*/ 2147483647 w 10000"/>
              <a:gd name="T33" fmla="*/ 2147483647 h 10000"/>
              <a:gd name="T34" fmla="*/ 2147483647 w 10000"/>
              <a:gd name="T35" fmla="*/ 2147483647 h 10000"/>
              <a:gd name="T36" fmla="*/ 2147483647 w 10000"/>
              <a:gd name="T37" fmla="*/ 2147483647 h 10000"/>
              <a:gd name="T38" fmla="*/ 2147483647 w 10000"/>
              <a:gd name="T39" fmla="*/ 2147483647 h 10000"/>
              <a:gd name="T40" fmla="*/ 2147483647 w 10000"/>
              <a:gd name="T41" fmla="*/ 1761659502 h 10000"/>
              <a:gd name="T42" fmla="*/ 2147483647 w 10000"/>
              <a:gd name="T43" fmla="*/ 587019553 h 10000"/>
              <a:gd name="T44" fmla="*/ 2147483647 w 10000"/>
              <a:gd name="T45" fmla="*/ 0 h 10000"/>
              <a:gd name="T46" fmla="*/ 2147483647 w 10000"/>
              <a:gd name="T47" fmla="*/ 293810106 h 1000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0000" h="10000">
                <a:moveTo>
                  <a:pt x="3636" y="522"/>
                </a:moveTo>
                <a:lnTo>
                  <a:pt x="909" y="522"/>
                </a:lnTo>
                <a:lnTo>
                  <a:pt x="0" y="0"/>
                </a:lnTo>
                <a:lnTo>
                  <a:pt x="0" y="1043"/>
                </a:lnTo>
                <a:lnTo>
                  <a:pt x="455" y="2609"/>
                </a:lnTo>
                <a:cubicBezTo>
                  <a:pt x="530" y="3171"/>
                  <a:pt x="604" y="3733"/>
                  <a:pt x="679" y="4295"/>
                </a:cubicBezTo>
                <a:cubicBezTo>
                  <a:pt x="604" y="4631"/>
                  <a:pt x="530" y="4968"/>
                  <a:pt x="455" y="5304"/>
                </a:cubicBezTo>
                <a:lnTo>
                  <a:pt x="909" y="6348"/>
                </a:lnTo>
                <a:lnTo>
                  <a:pt x="1598" y="7682"/>
                </a:lnTo>
                <a:cubicBezTo>
                  <a:pt x="2779" y="7328"/>
                  <a:pt x="2976" y="7157"/>
                  <a:pt x="4110" y="6712"/>
                </a:cubicBezTo>
                <a:lnTo>
                  <a:pt x="4448" y="7069"/>
                </a:lnTo>
                <a:lnTo>
                  <a:pt x="5010" y="7076"/>
                </a:lnTo>
                <a:cubicBezTo>
                  <a:pt x="5007" y="7181"/>
                  <a:pt x="5003" y="7286"/>
                  <a:pt x="5000" y="7391"/>
                </a:cubicBezTo>
                <a:lnTo>
                  <a:pt x="4545" y="7913"/>
                </a:lnTo>
                <a:lnTo>
                  <a:pt x="5000" y="10000"/>
                </a:lnTo>
                <a:lnTo>
                  <a:pt x="6818" y="8435"/>
                </a:lnTo>
                <a:lnTo>
                  <a:pt x="8636" y="8435"/>
                </a:lnTo>
                <a:lnTo>
                  <a:pt x="9545" y="6870"/>
                </a:lnTo>
                <a:lnTo>
                  <a:pt x="10000" y="6870"/>
                </a:lnTo>
                <a:lnTo>
                  <a:pt x="7273" y="5826"/>
                </a:lnTo>
                <a:cubicBezTo>
                  <a:pt x="7121" y="4927"/>
                  <a:pt x="6970" y="4029"/>
                  <a:pt x="6818" y="3130"/>
                </a:cubicBezTo>
                <a:lnTo>
                  <a:pt x="8636" y="1043"/>
                </a:lnTo>
                <a:lnTo>
                  <a:pt x="5909" y="0"/>
                </a:lnTo>
                <a:lnTo>
                  <a:pt x="3636" y="52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24" name="Freeform 361"/>
          <p:cNvSpPr>
            <a:spLocks/>
          </p:cNvSpPr>
          <p:nvPr/>
        </p:nvSpPr>
        <p:spPr bwMode="auto">
          <a:xfrm>
            <a:off x="10225654" y="3179764"/>
            <a:ext cx="223152" cy="79375"/>
          </a:xfrm>
          <a:custGeom>
            <a:avLst/>
            <a:gdLst>
              <a:gd name="T0" fmla="*/ 1523412940 w 10000"/>
              <a:gd name="T1" fmla="*/ 20703172 h 11466"/>
              <a:gd name="T2" fmla="*/ 1384973249 w 10000"/>
              <a:gd name="T3" fmla="*/ 13260037 h 11466"/>
              <a:gd name="T4" fmla="*/ 1107889269 w 10000"/>
              <a:gd name="T5" fmla="*/ 5816929 h 11466"/>
              <a:gd name="T6" fmla="*/ 705952907 w 10000"/>
              <a:gd name="T7" fmla="*/ 11598732 h 11466"/>
              <a:gd name="T8" fmla="*/ 629180878 w 10000"/>
              <a:gd name="T9" fmla="*/ 0 h 11466"/>
              <a:gd name="T10" fmla="*/ 415505657 w 10000"/>
              <a:gd name="T11" fmla="*/ 11182239 h 11466"/>
              <a:gd name="T12" fmla="*/ 0 w 10000"/>
              <a:gd name="T13" fmla="*/ 35589387 h 11466"/>
              <a:gd name="T14" fmla="*/ 0 w 10000"/>
              <a:gd name="T15" fmla="*/ 50474506 h 11466"/>
              <a:gd name="T16" fmla="*/ 277065955 w 10000"/>
              <a:gd name="T17" fmla="*/ 50474506 h 11466"/>
              <a:gd name="T18" fmla="*/ 408729233 w 10000"/>
              <a:gd name="T19" fmla="*/ 68272305 h 11466"/>
              <a:gd name="T20" fmla="*/ 553945349 w 10000"/>
              <a:gd name="T21" fmla="*/ 65360750 h 11466"/>
              <a:gd name="T22" fmla="*/ 860112323 w 10000"/>
              <a:gd name="T23" fmla="*/ 53797304 h 11466"/>
              <a:gd name="T24" fmla="*/ 1019100903 w 10000"/>
              <a:gd name="T25" fmla="*/ 60412870 h 11466"/>
              <a:gd name="T26" fmla="*/ 1523412940 w 10000"/>
              <a:gd name="T27" fmla="*/ 50474506 h 11466"/>
              <a:gd name="T28" fmla="*/ 1800478906 w 10000"/>
              <a:gd name="T29" fmla="*/ 43031399 h 11466"/>
              <a:gd name="T30" fmla="*/ 1938918597 w 10000"/>
              <a:gd name="T31" fmla="*/ 43031399 h 11466"/>
              <a:gd name="T32" fmla="*/ 1800478906 w 10000"/>
              <a:gd name="T33" fmla="*/ 35589387 h 11466"/>
              <a:gd name="T34" fmla="*/ 1523412940 w 10000"/>
              <a:gd name="T35" fmla="*/ 20703172 h 1146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0000" h="11466">
                <a:moveTo>
                  <a:pt x="7857" y="3477"/>
                </a:moveTo>
                <a:lnTo>
                  <a:pt x="7143" y="2227"/>
                </a:lnTo>
                <a:lnTo>
                  <a:pt x="5714" y="977"/>
                </a:lnTo>
                <a:lnTo>
                  <a:pt x="3641" y="1948"/>
                </a:lnTo>
                <a:cubicBezTo>
                  <a:pt x="3532" y="1206"/>
                  <a:pt x="3354" y="742"/>
                  <a:pt x="3245" y="0"/>
                </a:cubicBezTo>
                <a:lnTo>
                  <a:pt x="2143" y="1878"/>
                </a:lnTo>
                <a:lnTo>
                  <a:pt x="0" y="5977"/>
                </a:lnTo>
                <a:lnTo>
                  <a:pt x="0" y="8477"/>
                </a:lnTo>
                <a:lnTo>
                  <a:pt x="1429" y="8477"/>
                </a:lnTo>
                <a:lnTo>
                  <a:pt x="2108" y="11466"/>
                </a:lnTo>
                <a:lnTo>
                  <a:pt x="2857" y="10977"/>
                </a:lnTo>
                <a:lnTo>
                  <a:pt x="4436" y="9035"/>
                </a:lnTo>
                <a:lnTo>
                  <a:pt x="5256" y="10146"/>
                </a:lnTo>
                <a:lnTo>
                  <a:pt x="7857" y="8477"/>
                </a:lnTo>
                <a:lnTo>
                  <a:pt x="9286" y="7227"/>
                </a:lnTo>
                <a:lnTo>
                  <a:pt x="10000" y="7227"/>
                </a:lnTo>
                <a:lnTo>
                  <a:pt x="9286" y="5977"/>
                </a:lnTo>
                <a:lnTo>
                  <a:pt x="7857" y="347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25" name="Freeform 363"/>
          <p:cNvSpPr>
            <a:spLocks/>
          </p:cNvSpPr>
          <p:nvPr/>
        </p:nvSpPr>
        <p:spPr bwMode="auto">
          <a:xfrm>
            <a:off x="10115015" y="3001964"/>
            <a:ext cx="138767" cy="92075"/>
          </a:xfrm>
          <a:custGeom>
            <a:avLst/>
            <a:gdLst>
              <a:gd name="T0" fmla="*/ 43091458 w 10056"/>
              <a:gd name="T1" fmla="*/ 105833347 h 10000"/>
              <a:gd name="T2" fmla="*/ 60516545 w 10056"/>
              <a:gd name="T3" fmla="*/ 148181948 h 10000"/>
              <a:gd name="T4" fmla="*/ 95382098 w 10056"/>
              <a:gd name="T5" fmla="*/ 169343381 h 10000"/>
              <a:gd name="T6" fmla="*/ 127165973 w 10056"/>
              <a:gd name="T7" fmla="*/ 196710131 h 10000"/>
              <a:gd name="T8" fmla="*/ 159904912 w 10056"/>
              <a:gd name="T9" fmla="*/ 231533339 h 10000"/>
              <a:gd name="T10" fmla="*/ 180375846 w 10056"/>
              <a:gd name="T11" fmla="*/ 174299266 h 10000"/>
              <a:gd name="T12" fmla="*/ 168237950 w 10056"/>
              <a:gd name="T13" fmla="*/ 131951061 h 10000"/>
              <a:gd name="T14" fmla="*/ 181386826 w 10056"/>
              <a:gd name="T15" fmla="*/ 75990916 h 10000"/>
              <a:gd name="T16" fmla="*/ 155827284 w 10056"/>
              <a:gd name="T17" fmla="*/ 54825744 h 10000"/>
              <a:gd name="T18" fmla="*/ 130232265 w 10056"/>
              <a:gd name="T19" fmla="*/ 42323709 h 10000"/>
              <a:gd name="T20" fmla="*/ 95382098 w 10056"/>
              <a:gd name="T21" fmla="*/ 21161829 h 10000"/>
              <a:gd name="T22" fmla="*/ 60516545 w 10056"/>
              <a:gd name="T23" fmla="*/ 21161829 h 10000"/>
              <a:gd name="T24" fmla="*/ 43091458 w 10056"/>
              <a:gd name="T25" fmla="*/ 0 h 10000"/>
              <a:gd name="T26" fmla="*/ 8243820 w 10056"/>
              <a:gd name="T27" fmla="*/ 21161829 h 10000"/>
              <a:gd name="T28" fmla="*/ 0 w 10056"/>
              <a:gd name="T29" fmla="*/ 22481897 h 10000"/>
              <a:gd name="T30" fmla="*/ 16414107 w 10056"/>
              <a:gd name="T31" fmla="*/ 79716022 h 10000"/>
              <a:gd name="T32" fmla="*/ 43091458 w 10056"/>
              <a:gd name="T33" fmla="*/ 105833347 h 1000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0056" h="10000">
                <a:moveTo>
                  <a:pt x="2389" y="4571"/>
                </a:moveTo>
                <a:lnTo>
                  <a:pt x="3355" y="6400"/>
                </a:lnTo>
                <a:lnTo>
                  <a:pt x="5288" y="7314"/>
                </a:lnTo>
                <a:lnTo>
                  <a:pt x="7050" y="8496"/>
                </a:lnTo>
                <a:lnTo>
                  <a:pt x="8865" y="10000"/>
                </a:lnTo>
                <a:cubicBezTo>
                  <a:pt x="8961" y="9105"/>
                  <a:pt x="9904" y="8423"/>
                  <a:pt x="10000" y="7528"/>
                </a:cubicBezTo>
                <a:lnTo>
                  <a:pt x="9327" y="5699"/>
                </a:lnTo>
                <a:cubicBezTo>
                  <a:pt x="9382" y="4965"/>
                  <a:pt x="10001" y="4016"/>
                  <a:pt x="10056" y="3282"/>
                </a:cubicBezTo>
                <a:lnTo>
                  <a:pt x="8639" y="2368"/>
                </a:lnTo>
                <a:lnTo>
                  <a:pt x="7220" y="1828"/>
                </a:lnTo>
                <a:lnTo>
                  <a:pt x="5288" y="914"/>
                </a:lnTo>
                <a:lnTo>
                  <a:pt x="3355" y="914"/>
                </a:lnTo>
                <a:lnTo>
                  <a:pt x="2389" y="0"/>
                </a:lnTo>
                <a:lnTo>
                  <a:pt x="457" y="914"/>
                </a:lnTo>
                <a:lnTo>
                  <a:pt x="0" y="971"/>
                </a:lnTo>
                <a:cubicBezTo>
                  <a:pt x="152" y="1866"/>
                  <a:pt x="757" y="2548"/>
                  <a:pt x="910" y="3443"/>
                </a:cubicBezTo>
                <a:lnTo>
                  <a:pt x="2389" y="457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26" name="Freeform 252"/>
          <p:cNvSpPr>
            <a:spLocks/>
          </p:cNvSpPr>
          <p:nvPr/>
        </p:nvSpPr>
        <p:spPr bwMode="auto">
          <a:xfrm rot="21133526">
            <a:off x="10565071" y="3216275"/>
            <a:ext cx="170647" cy="58738"/>
          </a:xfrm>
          <a:custGeom>
            <a:avLst/>
            <a:gdLst>
              <a:gd name="T0" fmla="*/ 0 w 1912593"/>
              <a:gd name="T1" fmla="*/ 0 h 1229193"/>
              <a:gd name="T2" fmla="*/ 0 w 1912593"/>
              <a:gd name="T3" fmla="*/ 0 h 1229193"/>
              <a:gd name="T4" fmla="*/ 0 w 1912593"/>
              <a:gd name="T5" fmla="*/ 0 h 1229193"/>
              <a:gd name="T6" fmla="*/ 0 w 1912593"/>
              <a:gd name="T7" fmla="*/ 0 h 1229193"/>
              <a:gd name="T8" fmla="*/ 0 w 1912593"/>
              <a:gd name="T9" fmla="*/ 0 h 1229193"/>
              <a:gd name="T10" fmla="*/ 0 w 1912593"/>
              <a:gd name="T11" fmla="*/ 0 h 1229193"/>
              <a:gd name="T12" fmla="*/ 0 w 1912593"/>
              <a:gd name="T13" fmla="*/ 0 h 1229193"/>
              <a:gd name="T14" fmla="*/ 0 w 1912593"/>
              <a:gd name="T15" fmla="*/ 0 h 1229193"/>
              <a:gd name="T16" fmla="*/ 0 w 1912593"/>
              <a:gd name="T17" fmla="*/ 0 h 122919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12593" h="1229193">
                <a:moveTo>
                  <a:pt x="0" y="233280"/>
                </a:moveTo>
                <a:lnTo>
                  <a:pt x="83793" y="1154242"/>
                </a:lnTo>
                <a:lnTo>
                  <a:pt x="1103124" y="1229193"/>
                </a:lnTo>
                <a:lnTo>
                  <a:pt x="1912593" y="314793"/>
                </a:lnTo>
                <a:lnTo>
                  <a:pt x="1792672" y="0"/>
                </a:lnTo>
                <a:lnTo>
                  <a:pt x="1124055" y="252554"/>
                </a:lnTo>
                <a:cubicBezTo>
                  <a:pt x="892871" y="224853"/>
                  <a:pt x="379360" y="273001"/>
                  <a:pt x="148176" y="245300"/>
                </a:cubicBezTo>
                <a:lnTo>
                  <a:pt x="128763" y="242675"/>
                </a:lnTo>
                <a:lnTo>
                  <a:pt x="0" y="23328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27" name="Freeform 253"/>
          <p:cNvSpPr>
            <a:spLocks/>
          </p:cNvSpPr>
          <p:nvPr/>
        </p:nvSpPr>
        <p:spPr bwMode="auto">
          <a:xfrm>
            <a:off x="10574447" y="3228976"/>
            <a:ext cx="277535" cy="182563"/>
          </a:xfrm>
          <a:custGeom>
            <a:avLst/>
            <a:gdLst>
              <a:gd name="T0" fmla="*/ 0 w 3644175"/>
              <a:gd name="T1" fmla="*/ 0 h 3780713"/>
              <a:gd name="T2" fmla="*/ 0 w 3644175"/>
              <a:gd name="T3" fmla="*/ 0 h 3780713"/>
              <a:gd name="T4" fmla="*/ 0 w 3644175"/>
              <a:gd name="T5" fmla="*/ 0 h 3780713"/>
              <a:gd name="T6" fmla="*/ 0 w 3644175"/>
              <a:gd name="T7" fmla="*/ 0 h 3780713"/>
              <a:gd name="T8" fmla="*/ 0 w 3644175"/>
              <a:gd name="T9" fmla="*/ 0 h 3780713"/>
              <a:gd name="T10" fmla="*/ 0 w 3644175"/>
              <a:gd name="T11" fmla="*/ 0 h 3780713"/>
              <a:gd name="T12" fmla="*/ 0 w 3644175"/>
              <a:gd name="T13" fmla="*/ 0 h 3780713"/>
              <a:gd name="T14" fmla="*/ 0 w 3644175"/>
              <a:gd name="T15" fmla="*/ 0 h 3780713"/>
              <a:gd name="T16" fmla="*/ 0 w 3644175"/>
              <a:gd name="T17" fmla="*/ 0 h 3780713"/>
              <a:gd name="T18" fmla="*/ 0 w 3644175"/>
              <a:gd name="T19" fmla="*/ 0 h 3780713"/>
              <a:gd name="T20" fmla="*/ 0 w 3644175"/>
              <a:gd name="T21" fmla="*/ 0 h 3780713"/>
              <a:gd name="T22" fmla="*/ 0 w 3644175"/>
              <a:gd name="T23" fmla="*/ 0 h 3780713"/>
              <a:gd name="T24" fmla="*/ 0 w 3644175"/>
              <a:gd name="T25" fmla="*/ 0 h 3780713"/>
              <a:gd name="T26" fmla="*/ 0 w 3644175"/>
              <a:gd name="T27" fmla="*/ 0 h 3780713"/>
              <a:gd name="T28" fmla="*/ 0 w 3644175"/>
              <a:gd name="T29" fmla="*/ 0 h 3780713"/>
              <a:gd name="T30" fmla="*/ 0 w 3644175"/>
              <a:gd name="T31" fmla="*/ 0 h 3780713"/>
              <a:gd name="T32" fmla="*/ 0 w 3644175"/>
              <a:gd name="T33" fmla="*/ 0 h 3780713"/>
              <a:gd name="T34" fmla="*/ 0 w 3644175"/>
              <a:gd name="T35" fmla="*/ 0 h 3780713"/>
              <a:gd name="T36" fmla="*/ 0 w 3644175"/>
              <a:gd name="T37" fmla="*/ 0 h 3780713"/>
              <a:gd name="T38" fmla="*/ 0 w 3644175"/>
              <a:gd name="T39" fmla="*/ 0 h 378071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3644175" h="3780713">
                <a:moveTo>
                  <a:pt x="2018109" y="0"/>
                </a:moveTo>
                <a:lnTo>
                  <a:pt x="1131347" y="970851"/>
                </a:lnTo>
                <a:lnTo>
                  <a:pt x="106496" y="992543"/>
                </a:lnTo>
                <a:lnTo>
                  <a:pt x="0" y="1285960"/>
                </a:lnTo>
                <a:lnTo>
                  <a:pt x="250657" y="1838746"/>
                </a:lnTo>
                <a:lnTo>
                  <a:pt x="476240" y="1522355"/>
                </a:lnTo>
                <a:lnTo>
                  <a:pt x="637449" y="1360281"/>
                </a:lnTo>
                <a:lnTo>
                  <a:pt x="900975" y="1622129"/>
                </a:lnTo>
                <a:lnTo>
                  <a:pt x="1125827" y="2401618"/>
                </a:lnTo>
                <a:lnTo>
                  <a:pt x="1614428" y="2951232"/>
                </a:lnTo>
                <a:cubicBezTo>
                  <a:pt x="2156362" y="3074631"/>
                  <a:pt x="2677783" y="3504219"/>
                  <a:pt x="3209460" y="3780713"/>
                </a:cubicBezTo>
                <a:lnTo>
                  <a:pt x="1455611" y="1667100"/>
                </a:lnTo>
                <a:lnTo>
                  <a:pt x="1543203" y="1366330"/>
                </a:lnTo>
                <a:lnTo>
                  <a:pt x="1755414" y="1517198"/>
                </a:lnTo>
                <a:lnTo>
                  <a:pt x="3644175" y="1622129"/>
                </a:lnTo>
                <a:lnTo>
                  <a:pt x="3394079" y="610450"/>
                </a:lnTo>
                <a:lnTo>
                  <a:pt x="3170007" y="750786"/>
                </a:lnTo>
                <a:lnTo>
                  <a:pt x="2480463" y="641709"/>
                </a:lnTo>
                <a:lnTo>
                  <a:pt x="2078068" y="137463"/>
                </a:lnTo>
                <a:lnTo>
                  <a:pt x="2018109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28" name="Freeform 254"/>
          <p:cNvSpPr>
            <a:spLocks/>
          </p:cNvSpPr>
          <p:nvPr/>
        </p:nvSpPr>
        <p:spPr bwMode="auto">
          <a:xfrm>
            <a:off x="10688836" y="3292475"/>
            <a:ext cx="191274" cy="122238"/>
          </a:xfrm>
          <a:custGeom>
            <a:avLst/>
            <a:gdLst>
              <a:gd name="T0" fmla="*/ 0 w 2398426"/>
              <a:gd name="T1" fmla="*/ 0 h 2488994"/>
              <a:gd name="T2" fmla="*/ 0 w 2398426"/>
              <a:gd name="T3" fmla="*/ 0 h 2488994"/>
              <a:gd name="T4" fmla="*/ 0 w 2398426"/>
              <a:gd name="T5" fmla="*/ 0 h 2488994"/>
              <a:gd name="T6" fmla="*/ 0 w 2398426"/>
              <a:gd name="T7" fmla="*/ 0 h 2488994"/>
              <a:gd name="T8" fmla="*/ 0 w 2398426"/>
              <a:gd name="T9" fmla="*/ 0 h 2488994"/>
              <a:gd name="T10" fmla="*/ 0 w 2398426"/>
              <a:gd name="T11" fmla="*/ 0 h 2488994"/>
              <a:gd name="T12" fmla="*/ 0 w 2398426"/>
              <a:gd name="T13" fmla="*/ 0 h 2488994"/>
              <a:gd name="T14" fmla="*/ 0 w 2398426"/>
              <a:gd name="T15" fmla="*/ 0 h 248899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398426" h="2488994">
                <a:moveTo>
                  <a:pt x="2113613" y="269822"/>
                </a:moveTo>
                <a:lnTo>
                  <a:pt x="254833" y="149901"/>
                </a:lnTo>
                <a:lnTo>
                  <a:pt x="74951" y="0"/>
                </a:lnTo>
                <a:lnTo>
                  <a:pt x="0" y="329783"/>
                </a:lnTo>
                <a:lnTo>
                  <a:pt x="1691048" y="2488994"/>
                </a:lnTo>
                <a:lnTo>
                  <a:pt x="2177788" y="1556144"/>
                </a:lnTo>
                <a:lnTo>
                  <a:pt x="2398426" y="1439055"/>
                </a:lnTo>
                <a:lnTo>
                  <a:pt x="2113613" y="26982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29" name="Freeform 255"/>
          <p:cNvSpPr>
            <a:spLocks/>
          </p:cNvSpPr>
          <p:nvPr/>
        </p:nvSpPr>
        <p:spPr bwMode="auto">
          <a:xfrm rot="286500">
            <a:off x="10827604" y="3367089"/>
            <a:ext cx="86261" cy="73025"/>
          </a:xfrm>
          <a:custGeom>
            <a:avLst/>
            <a:gdLst>
              <a:gd name="T0" fmla="*/ 0 w 1259245"/>
              <a:gd name="T1" fmla="*/ 0 h 1506961"/>
              <a:gd name="T2" fmla="*/ 0 w 1259245"/>
              <a:gd name="T3" fmla="*/ 0 h 1506961"/>
              <a:gd name="T4" fmla="*/ 0 w 1259245"/>
              <a:gd name="T5" fmla="*/ 0 h 1506961"/>
              <a:gd name="T6" fmla="*/ 0 w 1259245"/>
              <a:gd name="T7" fmla="*/ 0 h 1506961"/>
              <a:gd name="T8" fmla="*/ 0 w 1259245"/>
              <a:gd name="T9" fmla="*/ 0 h 1506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59245" h="1506961">
                <a:moveTo>
                  <a:pt x="459998" y="0"/>
                </a:moveTo>
                <a:lnTo>
                  <a:pt x="0" y="967315"/>
                </a:lnTo>
                <a:lnTo>
                  <a:pt x="599606" y="1506961"/>
                </a:lnTo>
                <a:lnTo>
                  <a:pt x="1259243" y="571259"/>
                </a:lnTo>
                <a:lnTo>
                  <a:pt x="459998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30" name="Freeform 256"/>
          <p:cNvSpPr>
            <a:spLocks/>
          </p:cNvSpPr>
          <p:nvPr/>
        </p:nvSpPr>
        <p:spPr bwMode="auto">
          <a:xfrm>
            <a:off x="10829480" y="3241675"/>
            <a:ext cx="138767" cy="71438"/>
          </a:xfrm>
          <a:custGeom>
            <a:avLst/>
            <a:gdLst>
              <a:gd name="T0" fmla="*/ 0 w 1678899"/>
              <a:gd name="T1" fmla="*/ 0 h 1259174"/>
              <a:gd name="T2" fmla="*/ 0 w 1678899"/>
              <a:gd name="T3" fmla="*/ 0 h 1259174"/>
              <a:gd name="T4" fmla="*/ 0 w 1678899"/>
              <a:gd name="T5" fmla="*/ 0 h 1259174"/>
              <a:gd name="T6" fmla="*/ 0 w 1678899"/>
              <a:gd name="T7" fmla="*/ 0 h 1259174"/>
              <a:gd name="T8" fmla="*/ 0 w 1678899"/>
              <a:gd name="T9" fmla="*/ 0 h 1259174"/>
              <a:gd name="T10" fmla="*/ 0 w 1678899"/>
              <a:gd name="T11" fmla="*/ 0 h 12591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678899" h="1259174">
                <a:moveTo>
                  <a:pt x="209862" y="1154242"/>
                </a:moveTo>
                <a:lnTo>
                  <a:pt x="1678899" y="1259174"/>
                </a:lnTo>
                <a:lnTo>
                  <a:pt x="1663908" y="899410"/>
                </a:lnTo>
                <a:lnTo>
                  <a:pt x="854439" y="0"/>
                </a:lnTo>
                <a:lnTo>
                  <a:pt x="0" y="269823"/>
                </a:lnTo>
                <a:lnTo>
                  <a:pt x="209862" y="115424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31" name="Freeform 257"/>
          <p:cNvSpPr>
            <a:spLocks/>
          </p:cNvSpPr>
          <p:nvPr/>
        </p:nvSpPr>
        <p:spPr bwMode="auto">
          <a:xfrm>
            <a:off x="10855732" y="3306763"/>
            <a:ext cx="193149" cy="119062"/>
          </a:xfrm>
          <a:custGeom>
            <a:avLst/>
            <a:gdLst>
              <a:gd name="T0" fmla="*/ 0 w 2578308"/>
              <a:gd name="T1" fmla="*/ 0 h 2368446"/>
              <a:gd name="T2" fmla="*/ 0 w 2578308"/>
              <a:gd name="T3" fmla="*/ 0 h 2368446"/>
              <a:gd name="T4" fmla="*/ 0 w 2578308"/>
              <a:gd name="T5" fmla="*/ 0 h 2368446"/>
              <a:gd name="T6" fmla="*/ 0 w 2578308"/>
              <a:gd name="T7" fmla="*/ 0 h 2368446"/>
              <a:gd name="T8" fmla="*/ 0 w 2578308"/>
              <a:gd name="T9" fmla="*/ 0 h 2368446"/>
              <a:gd name="T10" fmla="*/ 0 w 2578308"/>
              <a:gd name="T11" fmla="*/ 0 h 2368446"/>
              <a:gd name="T12" fmla="*/ 0 w 2578308"/>
              <a:gd name="T13" fmla="*/ 0 h 2368446"/>
              <a:gd name="T14" fmla="*/ 0 w 2578308"/>
              <a:gd name="T15" fmla="*/ 0 h 2368446"/>
              <a:gd name="T16" fmla="*/ 0 w 2578308"/>
              <a:gd name="T17" fmla="*/ 0 h 2368446"/>
              <a:gd name="T18" fmla="*/ 0 w 2578308"/>
              <a:gd name="T19" fmla="*/ 0 h 2368446"/>
              <a:gd name="T20" fmla="*/ 0 w 2578308"/>
              <a:gd name="T21" fmla="*/ 0 h 2368446"/>
              <a:gd name="T22" fmla="*/ 0 w 2578308"/>
              <a:gd name="T23" fmla="*/ 0 h 236844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578308" h="2368446">
                <a:moveTo>
                  <a:pt x="0" y="0"/>
                </a:moveTo>
                <a:lnTo>
                  <a:pt x="254833" y="1154242"/>
                </a:lnTo>
                <a:lnTo>
                  <a:pt x="104931" y="1259173"/>
                </a:lnTo>
                <a:lnTo>
                  <a:pt x="855821" y="1873287"/>
                </a:lnTo>
                <a:lnTo>
                  <a:pt x="1111621" y="1524299"/>
                </a:lnTo>
                <a:lnTo>
                  <a:pt x="1734645" y="2033965"/>
                </a:lnTo>
                <a:lnTo>
                  <a:pt x="1633928" y="2368446"/>
                </a:lnTo>
                <a:lnTo>
                  <a:pt x="2338465" y="2263514"/>
                </a:lnTo>
                <a:lnTo>
                  <a:pt x="2578308" y="1514006"/>
                </a:lnTo>
                <a:lnTo>
                  <a:pt x="2113613" y="224852"/>
                </a:lnTo>
                <a:lnTo>
                  <a:pt x="1439056" y="149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32" name="Freeform 258"/>
          <p:cNvSpPr>
            <a:spLocks/>
          </p:cNvSpPr>
          <p:nvPr/>
        </p:nvSpPr>
        <p:spPr bwMode="auto">
          <a:xfrm>
            <a:off x="10908239" y="3381376"/>
            <a:ext cx="75009" cy="60325"/>
          </a:xfrm>
          <a:custGeom>
            <a:avLst/>
            <a:gdLst>
              <a:gd name="T0" fmla="*/ 0 w 1097536"/>
              <a:gd name="T1" fmla="*/ 0 h 1184223"/>
              <a:gd name="T2" fmla="*/ 0 w 1097536"/>
              <a:gd name="T3" fmla="*/ 0 h 1184223"/>
              <a:gd name="T4" fmla="*/ 0 w 1097536"/>
              <a:gd name="T5" fmla="*/ 0 h 1184223"/>
              <a:gd name="T6" fmla="*/ 0 w 1097536"/>
              <a:gd name="T7" fmla="*/ 0 h 1184223"/>
              <a:gd name="T8" fmla="*/ 0 w 1097536"/>
              <a:gd name="T9" fmla="*/ 0 h 1184223"/>
              <a:gd name="T10" fmla="*/ 0 w 1097536"/>
              <a:gd name="T11" fmla="*/ 0 h 11842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97536" h="1184223">
                <a:moveTo>
                  <a:pt x="482939" y="0"/>
                </a:moveTo>
                <a:lnTo>
                  <a:pt x="0" y="416160"/>
                </a:lnTo>
                <a:lnTo>
                  <a:pt x="452959" y="1184223"/>
                </a:lnTo>
                <a:lnTo>
                  <a:pt x="1067555" y="824459"/>
                </a:lnTo>
                <a:lnTo>
                  <a:pt x="1097536" y="509666"/>
                </a:lnTo>
                <a:lnTo>
                  <a:pt x="482939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33" name="Freeform 259"/>
          <p:cNvSpPr>
            <a:spLocks/>
          </p:cNvSpPr>
          <p:nvPr/>
        </p:nvSpPr>
        <p:spPr bwMode="auto">
          <a:xfrm>
            <a:off x="10940117" y="3414714"/>
            <a:ext cx="127516" cy="73025"/>
          </a:xfrm>
          <a:custGeom>
            <a:avLst/>
            <a:gdLst>
              <a:gd name="T0" fmla="*/ 0 w 1852882"/>
              <a:gd name="T1" fmla="*/ 0 h 1521018"/>
              <a:gd name="T2" fmla="*/ 0 w 1852882"/>
              <a:gd name="T3" fmla="*/ 0 h 1521018"/>
              <a:gd name="T4" fmla="*/ 0 w 1852882"/>
              <a:gd name="T5" fmla="*/ 0 h 1521018"/>
              <a:gd name="T6" fmla="*/ 0 w 1852882"/>
              <a:gd name="T7" fmla="*/ 0 h 1521018"/>
              <a:gd name="T8" fmla="*/ 0 w 1852882"/>
              <a:gd name="T9" fmla="*/ 0 h 1521018"/>
              <a:gd name="T10" fmla="*/ 0 w 1852882"/>
              <a:gd name="T11" fmla="*/ 0 h 1521018"/>
              <a:gd name="T12" fmla="*/ 0 w 1852882"/>
              <a:gd name="T13" fmla="*/ 0 h 1521018"/>
              <a:gd name="T14" fmla="*/ 0 w 1852882"/>
              <a:gd name="T15" fmla="*/ 0 h 1521018"/>
              <a:gd name="T16" fmla="*/ 0 w 1852882"/>
              <a:gd name="T17" fmla="*/ 0 h 1521018"/>
              <a:gd name="T18" fmla="*/ 0 w 1852882"/>
              <a:gd name="T19" fmla="*/ 0 h 1521018"/>
              <a:gd name="T20" fmla="*/ 0 w 1852882"/>
              <a:gd name="T21" fmla="*/ 0 h 152101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852882" h="1521018">
                <a:moveTo>
                  <a:pt x="0" y="507061"/>
                </a:moveTo>
                <a:lnTo>
                  <a:pt x="0" y="1211599"/>
                </a:lnTo>
                <a:lnTo>
                  <a:pt x="435424" y="1521018"/>
                </a:lnTo>
                <a:lnTo>
                  <a:pt x="839449" y="1391481"/>
                </a:lnTo>
                <a:lnTo>
                  <a:pt x="1763339" y="952692"/>
                </a:lnTo>
                <a:lnTo>
                  <a:pt x="1852882" y="743963"/>
                </a:lnTo>
                <a:lnTo>
                  <a:pt x="1756379" y="372784"/>
                </a:lnTo>
                <a:lnTo>
                  <a:pt x="1563372" y="307281"/>
                </a:lnTo>
                <a:lnTo>
                  <a:pt x="1370668" y="0"/>
                </a:lnTo>
                <a:lnTo>
                  <a:pt x="644577" y="177278"/>
                </a:lnTo>
                <a:lnTo>
                  <a:pt x="0" y="50706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34" name="Freeform 260"/>
          <p:cNvSpPr>
            <a:spLocks/>
          </p:cNvSpPr>
          <p:nvPr/>
        </p:nvSpPr>
        <p:spPr bwMode="auto">
          <a:xfrm>
            <a:off x="10863233" y="3402014"/>
            <a:ext cx="105013" cy="134937"/>
          </a:xfrm>
          <a:custGeom>
            <a:avLst/>
            <a:gdLst>
              <a:gd name="T0" fmla="*/ 0 w 444747"/>
              <a:gd name="T1" fmla="*/ 6 h 900169"/>
              <a:gd name="T2" fmla="*/ 3 w 444747"/>
              <a:gd name="T3" fmla="*/ 8 h 900169"/>
              <a:gd name="T4" fmla="*/ 3 w 444747"/>
              <a:gd name="T5" fmla="*/ 19 h 900169"/>
              <a:gd name="T6" fmla="*/ 7 w 444747"/>
              <a:gd name="T7" fmla="*/ 24 h 900169"/>
              <a:gd name="T8" fmla="*/ 8 w 444747"/>
              <a:gd name="T9" fmla="*/ 22 h 900169"/>
              <a:gd name="T10" fmla="*/ 10 w 444747"/>
              <a:gd name="T11" fmla="*/ 18 h 900169"/>
              <a:gd name="T12" fmla="*/ 9 w 444747"/>
              <a:gd name="T13" fmla="*/ 16 h 900169"/>
              <a:gd name="T14" fmla="*/ 12 w 444747"/>
              <a:gd name="T15" fmla="*/ 15 h 900169"/>
              <a:gd name="T16" fmla="*/ 8 w 444747"/>
              <a:gd name="T17" fmla="*/ 13 h 900169"/>
              <a:gd name="T18" fmla="*/ 8 w 444747"/>
              <a:gd name="T19" fmla="*/ 7 h 900169"/>
              <a:gd name="T20" fmla="*/ 5 w 444747"/>
              <a:gd name="T21" fmla="*/ 0 h 900169"/>
              <a:gd name="T22" fmla="*/ 0 w 444747"/>
              <a:gd name="T23" fmla="*/ 6 h 9001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44747" h="900169">
                <a:moveTo>
                  <a:pt x="0" y="238385"/>
                </a:moveTo>
                <a:lnTo>
                  <a:pt x="99623" y="298870"/>
                </a:lnTo>
                <a:lnTo>
                  <a:pt x="99623" y="715154"/>
                </a:lnTo>
                <a:lnTo>
                  <a:pt x="263290" y="900169"/>
                </a:lnTo>
                <a:lnTo>
                  <a:pt x="327333" y="836125"/>
                </a:lnTo>
                <a:lnTo>
                  <a:pt x="384261" y="683132"/>
                </a:lnTo>
                <a:lnTo>
                  <a:pt x="362913" y="608414"/>
                </a:lnTo>
                <a:lnTo>
                  <a:pt x="444747" y="576393"/>
                </a:lnTo>
                <a:lnTo>
                  <a:pt x="327333" y="476769"/>
                </a:lnTo>
                <a:lnTo>
                  <a:pt x="327333" y="266849"/>
                </a:lnTo>
                <a:lnTo>
                  <a:pt x="185014" y="0"/>
                </a:lnTo>
                <a:lnTo>
                  <a:pt x="0" y="23838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35" name="Freeform 257"/>
          <p:cNvSpPr>
            <a:spLocks/>
          </p:cNvSpPr>
          <p:nvPr/>
        </p:nvSpPr>
        <p:spPr bwMode="auto">
          <a:xfrm>
            <a:off x="9376172" y="2806701"/>
            <a:ext cx="213777" cy="201613"/>
          </a:xfrm>
          <a:custGeom>
            <a:avLst/>
            <a:gdLst>
              <a:gd name="T0" fmla="*/ 2147483647 w 84"/>
              <a:gd name="T1" fmla="*/ 2147483647 h 126"/>
              <a:gd name="T2" fmla="*/ 0 w 84"/>
              <a:gd name="T3" fmla="*/ 2147483647 h 126"/>
              <a:gd name="T4" fmla="*/ 0 w 84"/>
              <a:gd name="T5" fmla="*/ 2147483647 h 126"/>
              <a:gd name="T6" fmla="*/ 2147483647 w 84"/>
              <a:gd name="T7" fmla="*/ 2147483647 h 126"/>
              <a:gd name="T8" fmla="*/ 2147483647 w 84"/>
              <a:gd name="T9" fmla="*/ 2147483647 h 126"/>
              <a:gd name="T10" fmla="*/ 2147483647 w 84"/>
              <a:gd name="T11" fmla="*/ 2147483647 h 126"/>
              <a:gd name="T12" fmla="*/ 2147483647 w 84"/>
              <a:gd name="T13" fmla="*/ 2147483647 h 126"/>
              <a:gd name="T14" fmla="*/ 2147483647 w 84"/>
              <a:gd name="T15" fmla="*/ 2147483647 h 126"/>
              <a:gd name="T16" fmla="*/ 2147483647 w 84"/>
              <a:gd name="T17" fmla="*/ 2147483647 h 126"/>
              <a:gd name="T18" fmla="*/ 2147483647 w 84"/>
              <a:gd name="T19" fmla="*/ 2147483647 h 126"/>
              <a:gd name="T20" fmla="*/ 2147483647 w 84"/>
              <a:gd name="T21" fmla="*/ 2147483647 h 126"/>
              <a:gd name="T22" fmla="*/ 2147483647 w 84"/>
              <a:gd name="T23" fmla="*/ 0 h 126"/>
              <a:gd name="T24" fmla="*/ 2147483647 w 84"/>
              <a:gd name="T25" fmla="*/ 2147483647 h 126"/>
              <a:gd name="T26" fmla="*/ 2147483647 w 84"/>
              <a:gd name="T27" fmla="*/ 2147483647 h 126"/>
              <a:gd name="T28" fmla="*/ 2147483647 w 84"/>
              <a:gd name="T29" fmla="*/ 2147483647 h 126"/>
              <a:gd name="T30" fmla="*/ 2147483647 w 84"/>
              <a:gd name="T31" fmla="*/ 2147483647 h 126"/>
              <a:gd name="T32" fmla="*/ 2147483647 w 84"/>
              <a:gd name="T33" fmla="*/ 2147483647 h 126"/>
              <a:gd name="T34" fmla="*/ 2147483647 w 84"/>
              <a:gd name="T35" fmla="*/ 2147483647 h 126"/>
              <a:gd name="T36" fmla="*/ 2147483647 w 84"/>
              <a:gd name="T37" fmla="*/ 2147483647 h 126"/>
              <a:gd name="T38" fmla="*/ 2147483647 w 84"/>
              <a:gd name="T39" fmla="*/ 2147483647 h 126"/>
              <a:gd name="T40" fmla="*/ 2147483647 w 84"/>
              <a:gd name="T41" fmla="*/ 2147483647 h 12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84" h="126">
                <a:moveTo>
                  <a:pt x="18" y="126"/>
                </a:moveTo>
                <a:lnTo>
                  <a:pt x="0" y="114"/>
                </a:lnTo>
                <a:lnTo>
                  <a:pt x="0" y="102"/>
                </a:lnTo>
                <a:lnTo>
                  <a:pt x="6" y="96"/>
                </a:lnTo>
                <a:lnTo>
                  <a:pt x="12" y="84"/>
                </a:lnTo>
                <a:lnTo>
                  <a:pt x="12" y="66"/>
                </a:lnTo>
                <a:lnTo>
                  <a:pt x="6" y="60"/>
                </a:lnTo>
                <a:lnTo>
                  <a:pt x="12" y="54"/>
                </a:lnTo>
                <a:lnTo>
                  <a:pt x="6" y="36"/>
                </a:lnTo>
                <a:lnTo>
                  <a:pt x="30" y="30"/>
                </a:lnTo>
                <a:lnTo>
                  <a:pt x="30" y="18"/>
                </a:lnTo>
                <a:lnTo>
                  <a:pt x="54" y="0"/>
                </a:lnTo>
                <a:lnTo>
                  <a:pt x="60" y="6"/>
                </a:lnTo>
                <a:lnTo>
                  <a:pt x="72" y="6"/>
                </a:lnTo>
                <a:lnTo>
                  <a:pt x="78" y="18"/>
                </a:lnTo>
                <a:lnTo>
                  <a:pt x="84" y="30"/>
                </a:lnTo>
                <a:lnTo>
                  <a:pt x="72" y="42"/>
                </a:lnTo>
                <a:lnTo>
                  <a:pt x="78" y="66"/>
                </a:lnTo>
                <a:lnTo>
                  <a:pt x="72" y="96"/>
                </a:lnTo>
                <a:lnTo>
                  <a:pt x="54" y="102"/>
                </a:lnTo>
                <a:lnTo>
                  <a:pt x="18" y="12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36" name="Freeform 276"/>
          <p:cNvSpPr>
            <a:spLocks/>
          </p:cNvSpPr>
          <p:nvPr/>
        </p:nvSpPr>
        <p:spPr bwMode="auto">
          <a:xfrm>
            <a:off x="6808976" y="3013076"/>
            <a:ext cx="305663" cy="219075"/>
          </a:xfrm>
          <a:custGeom>
            <a:avLst/>
            <a:gdLst>
              <a:gd name="T0" fmla="*/ 0 w 120"/>
              <a:gd name="T1" fmla="*/ 2147483647 h 138"/>
              <a:gd name="T2" fmla="*/ 0 w 120"/>
              <a:gd name="T3" fmla="*/ 2147483647 h 138"/>
              <a:gd name="T4" fmla="*/ 2147483647 w 120"/>
              <a:gd name="T5" fmla="*/ 2147483647 h 138"/>
              <a:gd name="T6" fmla="*/ 2147483647 w 120"/>
              <a:gd name="T7" fmla="*/ 2147483647 h 138"/>
              <a:gd name="T8" fmla="*/ 2147483647 w 120"/>
              <a:gd name="T9" fmla="*/ 0 h 138"/>
              <a:gd name="T10" fmla="*/ 2147483647 w 120"/>
              <a:gd name="T11" fmla="*/ 2147483647 h 138"/>
              <a:gd name="T12" fmla="*/ 2147483647 w 120"/>
              <a:gd name="T13" fmla="*/ 2147483647 h 138"/>
              <a:gd name="T14" fmla="*/ 2147483647 w 120"/>
              <a:gd name="T15" fmla="*/ 2147483647 h 138"/>
              <a:gd name="T16" fmla="*/ 2147483647 w 120"/>
              <a:gd name="T17" fmla="*/ 2147483647 h 138"/>
              <a:gd name="T18" fmla="*/ 2147483647 w 120"/>
              <a:gd name="T19" fmla="*/ 2147483647 h 138"/>
              <a:gd name="T20" fmla="*/ 2147483647 w 120"/>
              <a:gd name="T21" fmla="*/ 2147483647 h 138"/>
              <a:gd name="T22" fmla="*/ 2147483647 w 120"/>
              <a:gd name="T23" fmla="*/ 2147483647 h 138"/>
              <a:gd name="T24" fmla="*/ 2147483647 w 120"/>
              <a:gd name="T25" fmla="*/ 2147483647 h 138"/>
              <a:gd name="T26" fmla="*/ 2147483647 w 120"/>
              <a:gd name="T27" fmla="*/ 2147483647 h 138"/>
              <a:gd name="T28" fmla="*/ 2147483647 w 120"/>
              <a:gd name="T29" fmla="*/ 2147483647 h 138"/>
              <a:gd name="T30" fmla="*/ 2147483647 w 120"/>
              <a:gd name="T31" fmla="*/ 2147483647 h 138"/>
              <a:gd name="T32" fmla="*/ 0 w 120"/>
              <a:gd name="T33" fmla="*/ 2147483647 h 13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20" h="138">
                <a:moveTo>
                  <a:pt x="0" y="114"/>
                </a:moveTo>
                <a:lnTo>
                  <a:pt x="0" y="90"/>
                </a:lnTo>
                <a:lnTo>
                  <a:pt x="6" y="72"/>
                </a:lnTo>
                <a:lnTo>
                  <a:pt x="36" y="24"/>
                </a:lnTo>
                <a:lnTo>
                  <a:pt x="66" y="0"/>
                </a:lnTo>
                <a:lnTo>
                  <a:pt x="66" y="18"/>
                </a:lnTo>
                <a:lnTo>
                  <a:pt x="54" y="42"/>
                </a:lnTo>
                <a:lnTo>
                  <a:pt x="60" y="54"/>
                </a:lnTo>
                <a:lnTo>
                  <a:pt x="108" y="78"/>
                </a:lnTo>
                <a:lnTo>
                  <a:pt x="120" y="108"/>
                </a:lnTo>
                <a:lnTo>
                  <a:pt x="120" y="132"/>
                </a:lnTo>
                <a:lnTo>
                  <a:pt x="96" y="138"/>
                </a:lnTo>
                <a:lnTo>
                  <a:pt x="84" y="120"/>
                </a:lnTo>
                <a:lnTo>
                  <a:pt x="66" y="126"/>
                </a:lnTo>
                <a:lnTo>
                  <a:pt x="48" y="114"/>
                </a:lnTo>
                <a:lnTo>
                  <a:pt x="18" y="108"/>
                </a:lnTo>
                <a:lnTo>
                  <a:pt x="0" y="11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37" name="Freeform 277"/>
          <p:cNvSpPr>
            <a:spLocks/>
          </p:cNvSpPr>
          <p:nvPr/>
        </p:nvSpPr>
        <p:spPr bwMode="auto">
          <a:xfrm>
            <a:off x="5543193" y="4124325"/>
            <a:ext cx="536317" cy="96838"/>
          </a:xfrm>
          <a:custGeom>
            <a:avLst/>
            <a:gdLst>
              <a:gd name="T0" fmla="*/ 2147483647 w 35"/>
              <a:gd name="T1" fmla="*/ 2147483647 h 10"/>
              <a:gd name="T2" fmla="*/ 2147483647 w 35"/>
              <a:gd name="T3" fmla="*/ 0 h 10"/>
              <a:gd name="T4" fmla="*/ 2147483647 w 35"/>
              <a:gd name="T5" fmla="*/ 0 h 10"/>
              <a:gd name="T6" fmla="*/ 2147483647 w 35"/>
              <a:gd name="T7" fmla="*/ 2147483647 h 10"/>
              <a:gd name="T8" fmla="*/ 2147483647 w 35"/>
              <a:gd name="T9" fmla="*/ 2147483647 h 10"/>
              <a:gd name="T10" fmla="*/ 2147483647 w 35"/>
              <a:gd name="T11" fmla="*/ 2147483647 h 10"/>
              <a:gd name="T12" fmla="*/ 2147483647 w 35"/>
              <a:gd name="T13" fmla="*/ 2147483647 h 10"/>
              <a:gd name="T14" fmla="*/ 2147483647 w 35"/>
              <a:gd name="T15" fmla="*/ 2147483647 h 10"/>
              <a:gd name="T16" fmla="*/ 2147483647 w 35"/>
              <a:gd name="T17" fmla="*/ 2147483647 h 10"/>
              <a:gd name="T18" fmla="*/ 2147483647 w 35"/>
              <a:gd name="T19" fmla="*/ 2147483647 h 10"/>
              <a:gd name="T20" fmla="*/ 2147483647 w 35"/>
              <a:gd name="T21" fmla="*/ 2147483647 h 10"/>
              <a:gd name="T22" fmla="*/ 2147483647 w 35"/>
              <a:gd name="T23" fmla="*/ 2147483647 h 10"/>
              <a:gd name="T24" fmla="*/ 2147483647 w 35"/>
              <a:gd name="T25" fmla="*/ 2147483647 h 10"/>
              <a:gd name="T26" fmla="*/ 2147483647 w 35"/>
              <a:gd name="T27" fmla="*/ 2147483647 h 10"/>
              <a:gd name="T28" fmla="*/ 0 w 35"/>
              <a:gd name="T29" fmla="*/ 2147483647 h 10"/>
              <a:gd name="T30" fmla="*/ 2147483647 w 35"/>
              <a:gd name="T31" fmla="*/ 2147483647 h 1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5" h="10">
                <a:moveTo>
                  <a:pt x="2" y="1"/>
                </a:moveTo>
                <a:cubicBezTo>
                  <a:pt x="8" y="0"/>
                  <a:pt x="8" y="0"/>
                  <a:pt x="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7" y="5"/>
                  <a:pt x="28" y="6"/>
                </a:cubicBezTo>
                <a:cubicBezTo>
                  <a:pt x="30" y="7"/>
                  <a:pt x="33" y="7"/>
                  <a:pt x="33" y="7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9"/>
                  <a:pt x="35" y="10"/>
                  <a:pt x="33" y="10"/>
                </a:cubicBezTo>
                <a:cubicBezTo>
                  <a:pt x="31" y="10"/>
                  <a:pt x="25" y="10"/>
                  <a:pt x="25" y="10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5"/>
                  <a:pt x="21" y="5"/>
                  <a:pt x="21" y="5"/>
                </a:cubicBezTo>
                <a:cubicBezTo>
                  <a:pt x="15" y="4"/>
                  <a:pt x="15" y="4"/>
                  <a:pt x="15" y="4"/>
                </a:cubicBezTo>
                <a:cubicBezTo>
                  <a:pt x="9" y="4"/>
                  <a:pt x="9" y="4"/>
                  <a:pt x="9" y="4"/>
                </a:cubicBezTo>
                <a:cubicBezTo>
                  <a:pt x="5" y="4"/>
                  <a:pt x="5" y="4"/>
                  <a:pt x="5" y="4"/>
                </a:cubicBezTo>
                <a:cubicBezTo>
                  <a:pt x="0" y="3"/>
                  <a:pt x="0" y="3"/>
                  <a:pt x="0" y="3"/>
                </a:cubicBezTo>
                <a:lnTo>
                  <a:pt x="2" y="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38" name="Freeform 278"/>
          <p:cNvSpPr>
            <a:spLocks/>
          </p:cNvSpPr>
          <p:nvPr/>
        </p:nvSpPr>
        <p:spPr bwMode="auto">
          <a:xfrm>
            <a:off x="6079510" y="4230689"/>
            <a:ext cx="330041" cy="58737"/>
          </a:xfrm>
          <a:custGeom>
            <a:avLst/>
            <a:gdLst>
              <a:gd name="T0" fmla="*/ 2147483647 w 132"/>
              <a:gd name="T1" fmla="*/ 0 h 36"/>
              <a:gd name="T2" fmla="*/ 2147483647 w 132"/>
              <a:gd name="T3" fmla="*/ 2147483647 h 36"/>
              <a:gd name="T4" fmla="*/ 0 w 132"/>
              <a:gd name="T5" fmla="*/ 2147483647 h 36"/>
              <a:gd name="T6" fmla="*/ 2147483647 w 132"/>
              <a:gd name="T7" fmla="*/ 2147483647 h 36"/>
              <a:gd name="T8" fmla="*/ 2147483647 w 132"/>
              <a:gd name="T9" fmla="*/ 2147483647 h 36"/>
              <a:gd name="T10" fmla="*/ 2147483647 w 132"/>
              <a:gd name="T11" fmla="*/ 2147483647 h 36"/>
              <a:gd name="T12" fmla="*/ 2147483647 w 132"/>
              <a:gd name="T13" fmla="*/ 2147483647 h 36"/>
              <a:gd name="T14" fmla="*/ 2147483647 w 132"/>
              <a:gd name="T15" fmla="*/ 2147483647 h 36"/>
              <a:gd name="T16" fmla="*/ 2147483647 w 132"/>
              <a:gd name="T17" fmla="*/ 2147483647 h 36"/>
              <a:gd name="T18" fmla="*/ 2147483647 w 132"/>
              <a:gd name="T19" fmla="*/ 0 h 36"/>
              <a:gd name="T20" fmla="*/ 2147483647 w 132"/>
              <a:gd name="T21" fmla="*/ 0 h 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36">
                <a:moveTo>
                  <a:pt x="24" y="0"/>
                </a:moveTo>
                <a:lnTo>
                  <a:pt x="24" y="12"/>
                </a:lnTo>
                <a:lnTo>
                  <a:pt x="0" y="18"/>
                </a:lnTo>
                <a:lnTo>
                  <a:pt x="30" y="30"/>
                </a:lnTo>
                <a:lnTo>
                  <a:pt x="42" y="36"/>
                </a:lnTo>
                <a:lnTo>
                  <a:pt x="66" y="36"/>
                </a:lnTo>
                <a:lnTo>
                  <a:pt x="84" y="24"/>
                </a:lnTo>
                <a:lnTo>
                  <a:pt x="132" y="30"/>
                </a:lnTo>
                <a:lnTo>
                  <a:pt x="108" y="18"/>
                </a:lnTo>
                <a:lnTo>
                  <a:pt x="72" y="0"/>
                </a:lnTo>
                <a:lnTo>
                  <a:pt x="2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39" name="Freeform 279"/>
          <p:cNvSpPr>
            <a:spLocks/>
          </p:cNvSpPr>
          <p:nvPr/>
        </p:nvSpPr>
        <p:spPr bwMode="auto">
          <a:xfrm>
            <a:off x="10465684" y="3584576"/>
            <a:ext cx="151893" cy="55563"/>
          </a:xfrm>
          <a:custGeom>
            <a:avLst/>
            <a:gdLst>
              <a:gd name="T0" fmla="*/ 0 w 60"/>
              <a:gd name="T1" fmla="*/ 2147483647 h 36"/>
              <a:gd name="T2" fmla="*/ 2147483647 w 60"/>
              <a:gd name="T3" fmla="*/ 0 h 36"/>
              <a:gd name="T4" fmla="*/ 2147483647 w 60"/>
              <a:gd name="T5" fmla="*/ 2147483647 h 36"/>
              <a:gd name="T6" fmla="*/ 2147483647 w 60"/>
              <a:gd name="T7" fmla="*/ 2147483647 h 36"/>
              <a:gd name="T8" fmla="*/ 2147483647 w 60"/>
              <a:gd name="T9" fmla="*/ 2147483647 h 36"/>
              <a:gd name="T10" fmla="*/ 2147483647 w 60"/>
              <a:gd name="T11" fmla="*/ 2147483647 h 36"/>
              <a:gd name="T12" fmla="*/ 0 w 60"/>
              <a:gd name="T13" fmla="*/ 2147483647 h 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0" h="36">
                <a:moveTo>
                  <a:pt x="0" y="12"/>
                </a:moveTo>
                <a:lnTo>
                  <a:pt x="36" y="0"/>
                </a:lnTo>
                <a:lnTo>
                  <a:pt x="60" y="6"/>
                </a:lnTo>
                <a:lnTo>
                  <a:pt x="60" y="18"/>
                </a:lnTo>
                <a:lnTo>
                  <a:pt x="54" y="36"/>
                </a:lnTo>
                <a:lnTo>
                  <a:pt x="30" y="24"/>
                </a:lnTo>
                <a:lnTo>
                  <a:pt x="0" y="1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40" name="Freeform 280"/>
          <p:cNvSpPr>
            <a:spLocks/>
          </p:cNvSpPr>
          <p:nvPr/>
        </p:nvSpPr>
        <p:spPr bwMode="auto">
          <a:xfrm>
            <a:off x="10296913" y="3475038"/>
            <a:ext cx="63758" cy="76200"/>
          </a:xfrm>
          <a:custGeom>
            <a:avLst/>
            <a:gdLst>
              <a:gd name="T0" fmla="*/ 0 w 24"/>
              <a:gd name="T1" fmla="*/ 2147483647 h 48"/>
              <a:gd name="T2" fmla="*/ 2147483647 w 24"/>
              <a:gd name="T3" fmla="*/ 2147483647 h 48"/>
              <a:gd name="T4" fmla="*/ 2147483647 w 24"/>
              <a:gd name="T5" fmla="*/ 0 h 48"/>
              <a:gd name="T6" fmla="*/ 2147483647 w 24"/>
              <a:gd name="T7" fmla="*/ 2147483647 h 48"/>
              <a:gd name="T8" fmla="*/ 2147483647 w 24"/>
              <a:gd name="T9" fmla="*/ 2147483647 h 48"/>
              <a:gd name="T10" fmla="*/ 0 w 24"/>
              <a:gd name="T11" fmla="*/ 2147483647 h 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" h="48">
                <a:moveTo>
                  <a:pt x="0" y="48"/>
                </a:moveTo>
                <a:lnTo>
                  <a:pt x="6" y="6"/>
                </a:lnTo>
                <a:lnTo>
                  <a:pt x="18" y="0"/>
                </a:lnTo>
                <a:lnTo>
                  <a:pt x="24" y="24"/>
                </a:lnTo>
                <a:lnTo>
                  <a:pt x="24" y="48"/>
                </a:lnTo>
                <a:lnTo>
                  <a:pt x="0" y="4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41" name="Freeform 281"/>
          <p:cNvSpPr>
            <a:spLocks/>
          </p:cNvSpPr>
          <p:nvPr/>
        </p:nvSpPr>
        <p:spPr bwMode="auto">
          <a:xfrm>
            <a:off x="10281911" y="3395664"/>
            <a:ext cx="78760" cy="58737"/>
          </a:xfrm>
          <a:custGeom>
            <a:avLst/>
            <a:gdLst>
              <a:gd name="T0" fmla="*/ 0 w 30"/>
              <a:gd name="T1" fmla="*/ 2147483647 h 37"/>
              <a:gd name="T2" fmla="*/ 2147483647 w 30"/>
              <a:gd name="T3" fmla="*/ 0 h 37"/>
              <a:gd name="T4" fmla="*/ 2147483647 w 30"/>
              <a:gd name="T5" fmla="*/ 2147483647 h 37"/>
              <a:gd name="T6" fmla="*/ 2147483647 w 30"/>
              <a:gd name="T7" fmla="*/ 2147483647 h 37"/>
              <a:gd name="T8" fmla="*/ 0 w 30"/>
              <a:gd name="T9" fmla="*/ 2147483647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" h="37">
                <a:moveTo>
                  <a:pt x="0" y="12"/>
                </a:moveTo>
                <a:lnTo>
                  <a:pt x="24" y="0"/>
                </a:lnTo>
                <a:lnTo>
                  <a:pt x="30" y="24"/>
                </a:lnTo>
                <a:lnTo>
                  <a:pt x="24" y="37"/>
                </a:lnTo>
                <a:lnTo>
                  <a:pt x="0" y="1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42" name="Freeform 282"/>
          <p:cNvSpPr>
            <a:spLocks/>
          </p:cNvSpPr>
          <p:nvPr/>
        </p:nvSpPr>
        <p:spPr bwMode="auto">
          <a:xfrm>
            <a:off x="12055883" y="3971926"/>
            <a:ext cx="78760" cy="9525"/>
          </a:xfrm>
          <a:custGeom>
            <a:avLst/>
            <a:gdLst>
              <a:gd name="T0" fmla="*/ 2147483647 w 30"/>
              <a:gd name="T1" fmla="*/ 0 h 6"/>
              <a:gd name="T2" fmla="*/ 2147483647 w 30"/>
              <a:gd name="T3" fmla="*/ 0 h 6"/>
              <a:gd name="T4" fmla="*/ 0 w 30"/>
              <a:gd name="T5" fmla="*/ 2147483647 h 6"/>
              <a:gd name="T6" fmla="*/ 2147483647 w 30"/>
              <a:gd name="T7" fmla="*/ 0 h 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0" h="6">
                <a:moveTo>
                  <a:pt x="24" y="0"/>
                </a:moveTo>
                <a:lnTo>
                  <a:pt x="30" y="0"/>
                </a:lnTo>
                <a:lnTo>
                  <a:pt x="0" y="6"/>
                </a:lnTo>
                <a:lnTo>
                  <a:pt x="2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Candara"/>
            </a:endParaRPr>
          </a:p>
        </p:txBody>
      </p:sp>
      <p:sp>
        <p:nvSpPr>
          <p:cNvPr id="43" name="Rectangle 283"/>
          <p:cNvSpPr>
            <a:spLocks noChangeArrowheads="1"/>
          </p:cNvSpPr>
          <p:nvPr/>
        </p:nvSpPr>
        <p:spPr bwMode="auto">
          <a:xfrm>
            <a:off x="11785849" y="4254501"/>
            <a:ext cx="0" cy="476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spcBef>
                <a:spcPct val="15000"/>
              </a:spcBef>
              <a:defRPr/>
            </a:pPr>
            <a:endParaRPr lang="en-US">
              <a:latin typeface="+mj-lt"/>
              <a:cs typeface="Candara"/>
            </a:endParaRPr>
          </a:p>
        </p:txBody>
      </p:sp>
      <p:sp>
        <p:nvSpPr>
          <p:cNvPr id="44" name="Freeform 286"/>
          <p:cNvSpPr>
            <a:spLocks/>
          </p:cNvSpPr>
          <p:nvPr/>
        </p:nvSpPr>
        <p:spPr bwMode="auto">
          <a:xfrm>
            <a:off x="11718340" y="4113214"/>
            <a:ext cx="247531" cy="141287"/>
          </a:xfrm>
          <a:custGeom>
            <a:avLst/>
            <a:gdLst>
              <a:gd name="T0" fmla="*/ 2147483647 w 97"/>
              <a:gd name="T1" fmla="*/ 2147483647 h 90"/>
              <a:gd name="T2" fmla="*/ 2147483647 w 97"/>
              <a:gd name="T3" fmla="*/ 0 h 90"/>
              <a:gd name="T4" fmla="*/ 2147483647 w 97"/>
              <a:gd name="T5" fmla="*/ 2147483647 h 90"/>
              <a:gd name="T6" fmla="*/ 2147483647 w 97"/>
              <a:gd name="T7" fmla="*/ 2147483647 h 90"/>
              <a:gd name="T8" fmla="*/ 2147483647 w 97"/>
              <a:gd name="T9" fmla="*/ 2147483647 h 90"/>
              <a:gd name="T10" fmla="*/ 2147483647 w 97"/>
              <a:gd name="T11" fmla="*/ 2147483647 h 90"/>
              <a:gd name="T12" fmla="*/ 2147483647 w 97"/>
              <a:gd name="T13" fmla="*/ 2147483647 h 90"/>
              <a:gd name="T14" fmla="*/ 0 w 97"/>
              <a:gd name="T15" fmla="*/ 2147483647 h 90"/>
              <a:gd name="T16" fmla="*/ 2147483647 w 97"/>
              <a:gd name="T17" fmla="*/ 2147483647 h 90"/>
              <a:gd name="T18" fmla="*/ 2147483647 w 97"/>
              <a:gd name="T19" fmla="*/ 2147483647 h 90"/>
              <a:gd name="T20" fmla="*/ 2147483647 w 97"/>
              <a:gd name="T21" fmla="*/ 2147483647 h 90"/>
              <a:gd name="T22" fmla="*/ 2147483647 w 97"/>
              <a:gd name="T23" fmla="*/ 2147483647 h 90"/>
              <a:gd name="T24" fmla="*/ 2147483647 w 97"/>
              <a:gd name="T25" fmla="*/ 2147483647 h 90"/>
              <a:gd name="T26" fmla="*/ 2147483647 w 97"/>
              <a:gd name="T27" fmla="*/ 2147483647 h 90"/>
              <a:gd name="T28" fmla="*/ 2147483647 w 97"/>
              <a:gd name="T29" fmla="*/ 2147483647 h 90"/>
              <a:gd name="T30" fmla="*/ 2147483647 w 97"/>
              <a:gd name="T31" fmla="*/ 2147483647 h 90"/>
              <a:gd name="T32" fmla="*/ 2147483647 w 97"/>
              <a:gd name="T33" fmla="*/ 2147483647 h 90"/>
              <a:gd name="T34" fmla="*/ 2147483647 w 97"/>
              <a:gd name="T35" fmla="*/ 2147483647 h 90"/>
              <a:gd name="T36" fmla="*/ 2147483647 w 97"/>
              <a:gd name="T37" fmla="*/ 2147483647 h 90"/>
              <a:gd name="T38" fmla="*/ 2147483647 w 97"/>
              <a:gd name="T39" fmla="*/ 2147483647 h 9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Candara"/>
            </a:endParaRPr>
          </a:p>
        </p:txBody>
      </p:sp>
      <p:sp>
        <p:nvSpPr>
          <p:cNvPr id="45" name="Freeform 287"/>
          <p:cNvSpPr>
            <a:spLocks/>
          </p:cNvSpPr>
          <p:nvPr/>
        </p:nvSpPr>
        <p:spPr bwMode="auto">
          <a:xfrm>
            <a:off x="11718340" y="4113214"/>
            <a:ext cx="247531" cy="141287"/>
          </a:xfrm>
          <a:custGeom>
            <a:avLst/>
            <a:gdLst>
              <a:gd name="T0" fmla="*/ 2147483647 w 97"/>
              <a:gd name="T1" fmla="*/ 2147483647 h 90"/>
              <a:gd name="T2" fmla="*/ 2147483647 w 97"/>
              <a:gd name="T3" fmla="*/ 0 h 90"/>
              <a:gd name="T4" fmla="*/ 2147483647 w 97"/>
              <a:gd name="T5" fmla="*/ 2147483647 h 90"/>
              <a:gd name="T6" fmla="*/ 2147483647 w 97"/>
              <a:gd name="T7" fmla="*/ 2147483647 h 90"/>
              <a:gd name="T8" fmla="*/ 2147483647 w 97"/>
              <a:gd name="T9" fmla="*/ 2147483647 h 90"/>
              <a:gd name="T10" fmla="*/ 2147483647 w 97"/>
              <a:gd name="T11" fmla="*/ 2147483647 h 90"/>
              <a:gd name="T12" fmla="*/ 2147483647 w 97"/>
              <a:gd name="T13" fmla="*/ 2147483647 h 90"/>
              <a:gd name="T14" fmla="*/ 0 w 97"/>
              <a:gd name="T15" fmla="*/ 2147483647 h 90"/>
              <a:gd name="T16" fmla="*/ 2147483647 w 97"/>
              <a:gd name="T17" fmla="*/ 2147483647 h 90"/>
              <a:gd name="T18" fmla="*/ 2147483647 w 97"/>
              <a:gd name="T19" fmla="*/ 2147483647 h 90"/>
              <a:gd name="T20" fmla="*/ 2147483647 w 97"/>
              <a:gd name="T21" fmla="*/ 2147483647 h 90"/>
              <a:gd name="T22" fmla="*/ 2147483647 w 97"/>
              <a:gd name="T23" fmla="*/ 2147483647 h 90"/>
              <a:gd name="T24" fmla="*/ 2147483647 w 97"/>
              <a:gd name="T25" fmla="*/ 2147483647 h 90"/>
              <a:gd name="T26" fmla="*/ 2147483647 w 97"/>
              <a:gd name="T27" fmla="*/ 2147483647 h 90"/>
              <a:gd name="T28" fmla="*/ 2147483647 w 97"/>
              <a:gd name="T29" fmla="*/ 2147483647 h 90"/>
              <a:gd name="T30" fmla="*/ 2147483647 w 97"/>
              <a:gd name="T31" fmla="*/ 2147483647 h 90"/>
              <a:gd name="T32" fmla="*/ 2147483647 w 97"/>
              <a:gd name="T33" fmla="*/ 2147483647 h 90"/>
              <a:gd name="T34" fmla="*/ 2147483647 w 97"/>
              <a:gd name="T35" fmla="*/ 2147483647 h 90"/>
              <a:gd name="T36" fmla="*/ 2147483647 w 97"/>
              <a:gd name="T37" fmla="*/ 2147483647 h 90"/>
              <a:gd name="T38" fmla="*/ 2147483647 w 97"/>
              <a:gd name="T39" fmla="*/ 2147483647 h 9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Candara"/>
            </a:endParaRPr>
          </a:p>
        </p:txBody>
      </p:sp>
      <p:sp>
        <p:nvSpPr>
          <p:cNvPr id="46" name="Freeform 299"/>
          <p:cNvSpPr>
            <a:spLocks/>
          </p:cNvSpPr>
          <p:nvPr/>
        </p:nvSpPr>
        <p:spPr bwMode="auto">
          <a:xfrm>
            <a:off x="10851982" y="2749550"/>
            <a:ext cx="305663" cy="133350"/>
          </a:xfrm>
          <a:custGeom>
            <a:avLst/>
            <a:gdLst>
              <a:gd name="T0" fmla="*/ 2147483647 w 20"/>
              <a:gd name="T1" fmla="*/ 2147483647 h 14"/>
              <a:gd name="T2" fmla="*/ 2147483647 w 20"/>
              <a:gd name="T3" fmla="*/ 2147483647 h 14"/>
              <a:gd name="T4" fmla="*/ 2147483647 w 20"/>
              <a:gd name="T5" fmla="*/ 0 h 14"/>
              <a:gd name="T6" fmla="*/ 2147483647 w 20"/>
              <a:gd name="T7" fmla="*/ 2147483647 h 14"/>
              <a:gd name="T8" fmla="*/ 2147483647 w 20"/>
              <a:gd name="T9" fmla="*/ 0 h 14"/>
              <a:gd name="T10" fmla="*/ 2147483647 w 20"/>
              <a:gd name="T11" fmla="*/ 0 h 14"/>
              <a:gd name="T12" fmla="*/ 2147483647 w 20"/>
              <a:gd name="T13" fmla="*/ 2147483647 h 14"/>
              <a:gd name="T14" fmla="*/ 2147483647 w 20"/>
              <a:gd name="T15" fmla="*/ 2147483647 h 14"/>
              <a:gd name="T16" fmla="*/ 0 w 20"/>
              <a:gd name="T17" fmla="*/ 2147483647 h 14"/>
              <a:gd name="T18" fmla="*/ 2147483647 w 20"/>
              <a:gd name="T19" fmla="*/ 2147483647 h 14"/>
              <a:gd name="T20" fmla="*/ 2147483647 w 20"/>
              <a:gd name="T21" fmla="*/ 2147483647 h 14"/>
              <a:gd name="T22" fmla="*/ 2147483647 w 20"/>
              <a:gd name="T23" fmla="*/ 2147483647 h 14"/>
              <a:gd name="T24" fmla="*/ 2147483647 w 20"/>
              <a:gd name="T25" fmla="*/ 2147483647 h 14"/>
              <a:gd name="T26" fmla="*/ 2147483647 w 20"/>
              <a:gd name="T27" fmla="*/ 2147483647 h 14"/>
              <a:gd name="T28" fmla="*/ 2147483647 w 20"/>
              <a:gd name="T29" fmla="*/ 2147483647 h 14"/>
              <a:gd name="T30" fmla="*/ 2147483647 w 20"/>
              <a:gd name="T31" fmla="*/ 2147483647 h 14"/>
              <a:gd name="T32" fmla="*/ 2147483647 w 20"/>
              <a:gd name="T33" fmla="*/ 2147483647 h 14"/>
              <a:gd name="T34" fmla="*/ 2147483647 w 20"/>
              <a:gd name="T35" fmla="*/ 2147483647 h 14"/>
              <a:gd name="T36" fmla="*/ 2147483647 w 20"/>
              <a:gd name="T37" fmla="*/ 2147483647 h 14"/>
              <a:gd name="T38" fmla="*/ 2147483647 w 20"/>
              <a:gd name="T39" fmla="*/ 2147483647 h 14"/>
              <a:gd name="T40" fmla="*/ 2147483647 w 20"/>
              <a:gd name="T41" fmla="*/ 2147483647 h 14"/>
              <a:gd name="T42" fmla="*/ 2147483647 w 20"/>
              <a:gd name="T43" fmla="*/ 2147483647 h 14"/>
              <a:gd name="T44" fmla="*/ 2147483647 w 20"/>
              <a:gd name="T45" fmla="*/ 2147483647 h 1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0" h="14">
                <a:moveTo>
                  <a:pt x="19" y="4"/>
                </a:moveTo>
                <a:cubicBezTo>
                  <a:pt x="17" y="2"/>
                  <a:pt x="17" y="2"/>
                  <a:pt x="17" y="2"/>
                </a:cubicBezTo>
                <a:cubicBezTo>
                  <a:pt x="15" y="0"/>
                  <a:pt x="15" y="0"/>
                  <a:pt x="15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9" y="0"/>
                  <a:pt x="9" y="0"/>
                  <a:pt x="9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3"/>
                  <a:pt x="1" y="5"/>
                  <a:pt x="1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6"/>
                  <a:pt x="2" y="6"/>
                  <a:pt x="2" y="6"/>
                </a:cubicBezTo>
                <a:cubicBezTo>
                  <a:pt x="4" y="7"/>
                  <a:pt x="4" y="7"/>
                  <a:pt x="4" y="7"/>
                </a:cubicBezTo>
                <a:cubicBezTo>
                  <a:pt x="6" y="8"/>
                  <a:pt x="6" y="8"/>
                  <a:pt x="6" y="8"/>
                </a:cubicBezTo>
                <a:cubicBezTo>
                  <a:pt x="7" y="10"/>
                  <a:pt x="7" y="10"/>
                  <a:pt x="7" y="10"/>
                </a:cubicBezTo>
                <a:cubicBezTo>
                  <a:pt x="6" y="12"/>
                  <a:pt x="6" y="12"/>
                  <a:pt x="6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9" y="14"/>
                  <a:pt x="9" y="14"/>
                  <a:pt x="9" y="14"/>
                </a:cubicBezTo>
                <a:cubicBezTo>
                  <a:pt x="11" y="13"/>
                  <a:pt x="11" y="13"/>
                  <a:pt x="11" y="13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5" y="12"/>
                  <a:pt x="16" y="12"/>
                </a:cubicBezTo>
                <a:cubicBezTo>
                  <a:pt x="17" y="12"/>
                  <a:pt x="16" y="9"/>
                  <a:pt x="16" y="9"/>
                </a:cubicBezTo>
                <a:cubicBezTo>
                  <a:pt x="18" y="7"/>
                  <a:pt x="18" y="7"/>
                  <a:pt x="18" y="7"/>
                </a:cubicBezTo>
                <a:cubicBezTo>
                  <a:pt x="20" y="4"/>
                  <a:pt x="20" y="4"/>
                  <a:pt x="20" y="4"/>
                </a:cubicBezTo>
                <a:cubicBezTo>
                  <a:pt x="19" y="4"/>
                  <a:pt x="19" y="4"/>
                  <a:pt x="19" y="4"/>
                </a:cubicBezTo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47" name="Freeform 300"/>
          <p:cNvSpPr>
            <a:spLocks/>
          </p:cNvSpPr>
          <p:nvPr/>
        </p:nvSpPr>
        <p:spPr bwMode="auto">
          <a:xfrm>
            <a:off x="10986999" y="2566989"/>
            <a:ext cx="232529" cy="123825"/>
          </a:xfrm>
          <a:custGeom>
            <a:avLst/>
            <a:gdLst>
              <a:gd name="T0" fmla="*/ 2147483647 w 90"/>
              <a:gd name="T1" fmla="*/ 2147483647 h 78"/>
              <a:gd name="T2" fmla="*/ 2147483647 w 90"/>
              <a:gd name="T3" fmla="*/ 2147483647 h 78"/>
              <a:gd name="T4" fmla="*/ 2147483647 w 90"/>
              <a:gd name="T5" fmla="*/ 2147483647 h 78"/>
              <a:gd name="T6" fmla="*/ 2147483647 w 90"/>
              <a:gd name="T7" fmla="*/ 2147483647 h 78"/>
              <a:gd name="T8" fmla="*/ 2147483647 w 90"/>
              <a:gd name="T9" fmla="*/ 2147483647 h 78"/>
              <a:gd name="T10" fmla="*/ 2147483647 w 90"/>
              <a:gd name="T11" fmla="*/ 0 h 78"/>
              <a:gd name="T12" fmla="*/ 2147483647 w 90"/>
              <a:gd name="T13" fmla="*/ 0 h 78"/>
              <a:gd name="T14" fmla="*/ 2147483647 w 90"/>
              <a:gd name="T15" fmla="*/ 0 h 78"/>
              <a:gd name="T16" fmla="*/ 0 w 90"/>
              <a:gd name="T17" fmla="*/ 2147483647 h 78"/>
              <a:gd name="T18" fmla="*/ 0 w 90"/>
              <a:gd name="T19" fmla="*/ 2147483647 h 78"/>
              <a:gd name="T20" fmla="*/ 2147483647 w 90"/>
              <a:gd name="T21" fmla="*/ 2147483647 h 78"/>
              <a:gd name="T22" fmla="*/ 2147483647 w 90"/>
              <a:gd name="T23" fmla="*/ 2147483647 h 78"/>
              <a:gd name="T24" fmla="*/ 2147483647 w 90"/>
              <a:gd name="T25" fmla="*/ 2147483647 h 78"/>
              <a:gd name="T26" fmla="*/ 2147483647 w 90"/>
              <a:gd name="T27" fmla="*/ 2147483647 h 78"/>
              <a:gd name="T28" fmla="*/ 2147483647 w 90"/>
              <a:gd name="T29" fmla="*/ 2147483647 h 78"/>
              <a:gd name="T30" fmla="*/ 2147483647 w 90"/>
              <a:gd name="T31" fmla="*/ 2147483647 h 7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90" h="78">
                <a:moveTo>
                  <a:pt x="54" y="66"/>
                </a:moveTo>
                <a:lnTo>
                  <a:pt x="78" y="78"/>
                </a:lnTo>
                <a:lnTo>
                  <a:pt x="84" y="42"/>
                </a:lnTo>
                <a:lnTo>
                  <a:pt x="84" y="30"/>
                </a:lnTo>
                <a:lnTo>
                  <a:pt x="90" y="6"/>
                </a:lnTo>
                <a:lnTo>
                  <a:pt x="84" y="0"/>
                </a:lnTo>
                <a:lnTo>
                  <a:pt x="72" y="0"/>
                </a:lnTo>
                <a:lnTo>
                  <a:pt x="36" y="0"/>
                </a:lnTo>
                <a:lnTo>
                  <a:pt x="0" y="18"/>
                </a:lnTo>
                <a:lnTo>
                  <a:pt x="0" y="30"/>
                </a:lnTo>
                <a:lnTo>
                  <a:pt x="6" y="42"/>
                </a:lnTo>
                <a:lnTo>
                  <a:pt x="12" y="48"/>
                </a:lnTo>
                <a:lnTo>
                  <a:pt x="18" y="54"/>
                </a:lnTo>
                <a:lnTo>
                  <a:pt x="12" y="60"/>
                </a:lnTo>
                <a:lnTo>
                  <a:pt x="36" y="54"/>
                </a:lnTo>
                <a:lnTo>
                  <a:pt x="54" y="6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48" name="Freeform 301"/>
          <p:cNvSpPr>
            <a:spLocks/>
          </p:cNvSpPr>
          <p:nvPr/>
        </p:nvSpPr>
        <p:spPr bwMode="auto">
          <a:xfrm>
            <a:off x="10979498" y="2759075"/>
            <a:ext cx="451931" cy="260350"/>
          </a:xfrm>
          <a:custGeom>
            <a:avLst/>
            <a:gdLst>
              <a:gd name="T0" fmla="*/ 2147483647 w 30"/>
              <a:gd name="T1" fmla="*/ 2147483647 h 27"/>
              <a:gd name="T2" fmla="*/ 2147483647 w 30"/>
              <a:gd name="T3" fmla="*/ 2147483647 h 27"/>
              <a:gd name="T4" fmla="*/ 2147483647 w 30"/>
              <a:gd name="T5" fmla="*/ 2147483647 h 27"/>
              <a:gd name="T6" fmla="*/ 2147483647 w 30"/>
              <a:gd name="T7" fmla="*/ 2147483647 h 27"/>
              <a:gd name="T8" fmla="*/ 2147483647 w 30"/>
              <a:gd name="T9" fmla="*/ 0 h 27"/>
              <a:gd name="T10" fmla="*/ 2147483647 w 30"/>
              <a:gd name="T11" fmla="*/ 2147483647 h 27"/>
              <a:gd name="T12" fmla="*/ 2147483647 w 30"/>
              <a:gd name="T13" fmla="*/ 2147483647 h 27"/>
              <a:gd name="T14" fmla="*/ 2147483647 w 30"/>
              <a:gd name="T15" fmla="*/ 2147483647 h 27"/>
              <a:gd name="T16" fmla="*/ 2147483647 w 30"/>
              <a:gd name="T17" fmla="*/ 2147483647 h 27"/>
              <a:gd name="T18" fmla="*/ 2147483647 w 30"/>
              <a:gd name="T19" fmla="*/ 2147483647 h 27"/>
              <a:gd name="T20" fmla="*/ 2147483647 w 30"/>
              <a:gd name="T21" fmla="*/ 2147483647 h 27"/>
              <a:gd name="T22" fmla="*/ 2147483647 w 30"/>
              <a:gd name="T23" fmla="*/ 2147483647 h 27"/>
              <a:gd name="T24" fmla="*/ 2147483647 w 30"/>
              <a:gd name="T25" fmla="*/ 2147483647 h 27"/>
              <a:gd name="T26" fmla="*/ 2147483647 w 30"/>
              <a:gd name="T27" fmla="*/ 2147483647 h 27"/>
              <a:gd name="T28" fmla="*/ 2147483647 w 30"/>
              <a:gd name="T29" fmla="*/ 2147483647 h 27"/>
              <a:gd name="T30" fmla="*/ 2147483647 w 30"/>
              <a:gd name="T31" fmla="*/ 2147483647 h 27"/>
              <a:gd name="T32" fmla="*/ 0 w 30"/>
              <a:gd name="T33" fmla="*/ 2147483647 h 27"/>
              <a:gd name="T34" fmla="*/ 2147483647 w 30"/>
              <a:gd name="T35" fmla="*/ 2147483647 h 27"/>
              <a:gd name="T36" fmla="*/ 2147483647 w 30"/>
              <a:gd name="T37" fmla="*/ 2147483647 h 27"/>
              <a:gd name="T38" fmla="*/ 2147483647 w 30"/>
              <a:gd name="T39" fmla="*/ 2147483647 h 27"/>
              <a:gd name="T40" fmla="*/ 2147483647 w 30"/>
              <a:gd name="T41" fmla="*/ 2147483647 h 27"/>
              <a:gd name="T42" fmla="*/ 2147483647 w 30"/>
              <a:gd name="T43" fmla="*/ 2147483647 h 27"/>
              <a:gd name="T44" fmla="*/ 2147483647 w 30"/>
              <a:gd name="T45" fmla="*/ 2147483647 h 27"/>
              <a:gd name="T46" fmla="*/ 2147483647 w 30"/>
              <a:gd name="T47" fmla="*/ 2147483647 h 27"/>
              <a:gd name="T48" fmla="*/ 2147483647 w 30"/>
              <a:gd name="T49" fmla="*/ 2147483647 h 27"/>
              <a:gd name="T50" fmla="*/ 2147483647 w 30"/>
              <a:gd name="T51" fmla="*/ 2147483647 h 27"/>
              <a:gd name="T52" fmla="*/ 2147483647 w 30"/>
              <a:gd name="T53" fmla="*/ 2147483647 h 27"/>
              <a:gd name="T54" fmla="*/ 2147483647 w 30"/>
              <a:gd name="T55" fmla="*/ 2147483647 h 27"/>
              <a:gd name="T56" fmla="*/ 2147483647 w 30"/>
              <a:gd name="T57" fmla="*/ 2147483647 h 2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0" h="27">
                <a:moveTo>
                  <a:pt x="30" y="14"/>
                </a:moveTo>
                <a:cubicBezTo>
                  <a:pt x="27" y="11"/>
                  <a:pt x="27" y="11"/>
                  <a:pt x="27" y="11"/>
                </a:cubicBezTo>
                <a:cubicBezTo>
                  <a:pt x="23" y="3"/>
                  <a:pt x="23" y="3"/>
                  <a:pt x="23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7" y="0"/>
                  <a:pt x="17" y="0"/>
                  <a:pt x="17" y="0"/>
                </a:cubicBezTo>
                <a:cubicBezTo>
                  <a:pt x="14" y="2"/>
                  <a:pt x="14" y="2"/>
                  <a:pt x="14" y="2"/>
                </a:cubicBezTo>
                <a:cubicBezTo>
                  <a:pt x="11" y="3"/>
                  <a:pt x="11" y="3"/>
                  <a:pt x="11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6"/>
                  <a:pt x="10" y="6"/>
                  <a:pt x="10" y="6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9" y="11"/>
                  <a:pt x="8" y="11"/>
                </a:cubicBezTo>
                <a:cubicBezTo>
                  <a:pt x="7" y="11"/>
                  <a:pt x="5" y="11"/>
                  <a:pt x="5" y="11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4"/>
                  <a:pt x="1" y="14"/>
                  <a:pt x="1" y="14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5"/>
                  <a:pt x="1" y="25"/>
                  <a:pt x="1" y="25"/>
                </a:cubicBezTo>
                <a:cubicBezTo>
                  <a:pt x="3" y="24"/>
                  <a:pt x="3" y="24"/>
                  <a:pt x="3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13" y="26"/>
                  <a:pt x="13" y="26"/>
                  <a:pt x="13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21"/>
                  <a:pt x="26" y="21"/>
                  <a:pt x="26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17"/>
                  <a:pt x="26" y="17"/>
                  <a:pt x="26" y="17"/>
                </a:cubicBezTo>
                <a:cubicBezTo>
                  <a:pt x="29" y="16"/>
                  <a:pt x="29" y="16"/>
                  <a:pt x="29" y="16"/>
                </a:cubicBezTo>
                <a:lnTo>
                  <a:pt x="30" y="1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49" name="Freeform 302"/>
          <p:cNvSpPr>
            <a:spLocks/>
          </p:cNvSpPr>
          <p:nvPr/>
        </p:nvSpPr>
        <p:spPr bwMode="auto">
          <a:xfrm>
            <a:off x="10866984" y="2654300"/>
            <a:ext cx="369421" cy="133350"/>
          </a:xfrm>
          <a:custGeom>
            <a:avLst/>
            <a:gdLst>
              <a:gd name="T0" fmla="*/ 2147483647 w 24"/>
              <a:gd name="T1" fmla="*/ 2147483647 h 14"/>
              <a:gd name="T2" fmla="*/ 2147483647 w 24"/>
              <a:gd name="T3" fmla="*/ 2147483647 h 14"/>
              <a:gd name="T4" fmla="*/ 2147483647 w 24"/>
              <a:gd name="T5" fmla="*/ 2147483647 h 14"/>
              <a:gd name="T6" fmla="*/ 2147483647 w 24"/>
              <a:gd name="T7" fmla="*/ 2147483647 h 14"/>
              <a:gd name="T8" fmla="*/ 2147483647 w 24"/>
              <a:gd name="T9" fmla="*/ 2147483647 h 14"/>
              <a:gd name="T10" fmla="*/ 2147483647 w 24"/>
              <a:gd name="T11" fmla="*/ 2147483647 h 14"/>
              <a:gd name="T12" fmla="*/ 2147483647 w 24"/>
              <a:gd name="T13" fmla="*/ 2147483647 h 14"/>
              <a:gd name="T14" fmla="*/ 2147483647 w 24"/>
              <a:gd name="T15" fmla="*/ 2147483647 h 14"/>
              <a:gd name="T16" fmla="*/ 2147483647 w 24"/>
              <a:gd name="T17" fmla="*/ 2147483647 h 14"/>
              <a:gd name="T18" fmla="*/ 2147483647 w 24"/>
              <a:gd name="T19" fmla="*/ 2147483647 h 14"/>
              <a:gd name="T20" fmla="*/ 2147483647 w 24"/>
              <a:gd name="T21" fmla="*/ 2147483647 h 14"/>
              <a:gd name="T22" fmla="*/ 2147483647 w 24"/>
              <a:gd name="T23" fmla="*/ 0 h 14"/>
              <a:gd name="T24" fmla="*/ 2147483647 w 24"/>
              <a:gd name="T25" fmla="*/ 2147483647 h 14"/>
              <a:gd name="T26" fmla="*/ 2147483647 w 24"/>
              <a:gd name="T27" fmla="*/ 2147483647 h 14"/>
              <a:gd name="T28" fmla="*/ 2147483647 w 24"/>
              <a:gd name="T29" fmla="*/ 2147483647 h 14"/>
              <a:gd name="T30" fmla="*/ 2147483647 w 24"/>
              <a:gd name="T31" fmla="*/ 2147483647 h 14"/>
              <a:gd name="T32" fmla="*/ 2147483647 w 24"/>
              <a:gd name="T33" fmla="*/ 2147483647 h 14"/>
              <a:gd name="T34" fmla="*/ 2147483647 w 24"/>
              <a:gd name="T35" fmla="*/ 2147483647 h 14"/>
              <a:gd name="T36" fmla="*/ 0 w 24"/>
              <a:gd name="T37" fmla="*/ 2147483647 h 14"/>
              <a:gd name="T38" fmla="*/ 2147483647 w 24"/>
              <a:gd name="T39" fmla="*/ 2147483647 h 14"/>
              <a:gd name="T40" fmla="*/ 2147483647 w 24"/>
              <a:gd name="T41" fmla="*/ 2147483647 h 1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4" h="14">
                <a:moveTo>
                  <a:pt x="8" y="10"/>
                </a:moveTo>
                <a:cubicBezTo>
                  <a:pt x="12" y="11"/>
                  <a:pt x="12" y="11"/>
                  <a:pt x="12" y="11"/>
                </a:cubicBezTo>
                <a:cubicBezTo>
                  <a:pt x="14" y="10"/>
                  <a:pt x="14" y="10"/>
                  <a:pt x="14" y="10"/>
                </a:cubicBezTo>
                <a:cubicBezTo>
                  <a:pt x="16" y="12"/>
                  <a:pt x="16" y="12"/>
                  <a:pt x="16" y="12"/>
                </a:cubicBezTo>
                <a:cubicBezTo>
                  <a:pt x="18" y="14"/>
                  <a:pt x="18" y="14"/>
                  <a:pt x="18" y="14"/>
                </a:cubicBezTo>
                <a:cubicBezTo>
                  <a:pt x="21" y="13"/>
                  <a:pt x="21" y="13"/>
                  <a:pt x="21" y="13"/>
                </a:cubicBezTo>
                <a:cubicBezTo>
                  <a:pt x="24" y="11"/>
                  <a:pt x="24" y="11"/>
                  <a:pt x="24" y="11"/>
                </a:cubicBezTo>
                <a:cubicBezTo>
                  <a:pt x="23" y="10"/>
                  <a:pt x="23" y="10"/>
                  <a:pt x="23" y="10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17" y="2"/>
                  <a:pt x="17" y="2"/>
                  <a:pt x="17" y="2"/>
                </a:cubicBezTo>
                <a:cubicBezTo>
                  <a:pt x="14" y="0"/>
                  <a:pt x="14" y="0"/>
                  <a:pt x="14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5"/>
                  <a:pt x="9" y="5"/>
                  <a:pt x="9" y="5"/>
                </a:cubicBezTo>
                <a:cubicBezTo>
                  <a:pt x="8" y="6"/>
                  <a:pt x="8" y="6"/>
                  <a:pt x="8" y="6"/>
                </a:cubicBezTo>
                <a:cubicBezTo>
                  <a:pt x="5" y="3"/>
                  <a:pt x="5" y="3"/>
                  <a:pt x="5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1" y="7"/>
                  <a:pt x="1" y="8"/>
                </a:cubicBezTo>
                <a:cubicBezTo>
                  <a:pt x="1" y="8"/>
                  <a:pt x="0" y="10"/>
                  <a:pt x="0" y="11"/>
                </a:cubicBezTo>
                <a:cubicBezTo>
                  <a:pt x="4" y="10"/>
                  <a:pt x="4" y="10"/>
                  <a:pt x="4" y="10"/>
                </a:cubicBezTo>
                <a:lnTo>
                  <a:pt x="8" y="1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50" name="Freeform 303"/>
          <p:cNvSpPr>
            <a:spLocks/>
          </p:cNvSpPr>
          <p:nvPr/>
        </p:nvSpPr>
        <p:spPr bwMode="auto">
          <a:xfrm>
            <a:off x="9119265" y="4435475"/>
            <a:ext cx="365670" cy="171450"/>
          </a:xfrm>
          <a:custGeom>
            <a:avLst/>
            <a:gdLst>
              <a:gd name="T0" fmla="*/ 2147483647 w 24"/>
              <a:gd name="T1" fmla="*/ 2147483647 h 18"/>
              <a:gd name="T2" fmla="*/ 2147483647 w 24"/>
              <a:gd name="T3" fmla="*/ 2147483647 h 18"/>
              <a:gd name="T4" fmla="*/ 2147483647 w 24"/>
              <a:gd name="T5" fmla="*/ 2147483647 h 18"/>
              <a:gd name="T6" fmla="*/ 2147483647 w 24"/>
              <a:gd name="T7" fmla="*/ 2147483647 h 18"/>
              <a:gd name="T8" fmla="*/ 2147483647 w 24"/>
              <a:gd name="T9" fmla="*/ 2147483647 h 18"/>
              <a:gd name="T10" fmla="*/ 2147483647 w 24"/>
              <a:gd name="T11" fmla="*/ 2147483647 h 18"/>
              <a:gd name="T12" fmla="*/ 2147483647 w 24"/>
              <a:gd name="T13" fmla="*/ 2147483647 h 18"/>
              <a:gd name="T14" fmla="*/ 2147483647 w 24"/>
              <a:gd name="T15" fmla="*/ 2147483647 h 18"/>
              <a:gd name="T16" fmla="*/ 2147483647 w 24"/>
              <a:gd name="T17" fmla="*/ 2147483647 h 18"/>
              <a:gd name="T18" fmla="*/ 2147483647 w 24"/>
              <a:gd name="T19" fmla="*/ 2147483647 h 18"/>
              <a:gd name="T20" fmla="*/ 2147483647 w 24"/>
              <a:gd name="T21" fmla="*/ 2147483647 h 18"/>
              <a:gd name="T22" fmla="*/ 2147483647 w 24"/>
              <a:gd name="T23" fmla="*/ 2147483647 h 18"/>
              <a:gd name="T24" fmla="*/ 2147483647 w 24"/>
              <a:gd name="T25" fmla="*/ 2147483647 h 18"/>
              <a:gd name="T26" fmla="*/ 2147483647 w 24"/>
              <a:gd name="T27" fmla="*/ 2147483647 h 18"/>
              <a:gd name="T28" fmla="*/ 2147483647 w 24"/>
              <a:gd name="T29" fmla="*/ 2147483647 h 18"/>
              <a:gd name="T30" fmla="*/ 2147483647 w 24"/>
              <a:gd name="T31" fmla="*/ 2147483647 h 18"/>
              <a:gd name="T32" fmla="*/ 2147483647 w 24"/>
              <a:gd name="T33" fmla="*/ 0 h 18"/>
              <a:gd name="T34" fmla="*/ 2147483647 w 24"/>
              <a:gd name="T35" fmla="*/ 0 h 18"/>
              <a:gd name="T36" fmla="*/ 2147483647 w 24"/>
              <a:gd name="T37" fmla="*/ 2147483647 h 18"/>
              <a:gd name="T38" fmla="*/ 2147483647 w 24"/>
              <a:gd name="T39" fmla="*/ 2147483647 h 18"/>
              <a:gd name="T40" fmla="*/ 2147483647 w 24"/>
              <a:gd name="T41" fmla="*/ 2147483647 h 18"/>
              <a:gd name="T42" fmla="*/ 0 w 24"/>
              <a:gd name="T43" fmla="*/ 2147483647 h 18"/>
              <a:gd name="T44" fmla="*/ 2147483647 w 24"/>
              <a:gd name="T45" fmla="*/ 2147483647 h 18"/>
              <a:gd name="T46" fmla="*/ 2147483647 w 24"/>
              <a:gd name="T47" fmla="*/ 2147483647 h 18"/>
              <a:gd name="T48" fmla="*/ 2147483647 w 24"/>
              <a:gd name="T49" fmla="*/ 2147483647 h 18"/>
              <a:gd name="T50" fmla="*/ 2147483647 w 24"/>
              <a:gd name="T51" fmla="*/ 2147483647 h 1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4" h="18">
                <a:moveTo>
                  <a:pt x="9" y="10"/>
                </a:moveTo>
                <a:cubicBezTo>
                  <a:pt x="13" y="10"/>
                  <a:pt x="13" y="10"/>
                  <a:pt x="13" y="10"/>
                </a:cubicBezTo>
                <a:cubicBezTo>
                  <a:pt x="15" y="13"/>
                  <a:pt x="15" y="13"/>
                  <a:pt x="15" y="13"/>
                </a:cubicBezTo>
                <a:cubicBezTo>
                  <a:pt x="16" y="14"/>
                  <a:pt x="16" y="14"/>
                  <a:pt x="16" y="14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9" y="18"/>
                  <a:pt x="20" y="18"/>
                </a:cubicBezTo>
                <a:cubicBezTo>
                  <a:pt x="20" y="18"/>
                  <a:pt x="21" y="17"/>
                  <a:pt x="22" y="17"/>
                </a:cubicBezTo>
                <a:cubicBezTo>
                  <a:pt x="23" y="17"/>
                  <a:pt x="24" y="16"/>
                  <a:pt x="24" y="16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8"/>
                  <a:pt x="24" y="8"/>
                  <a:pt x="24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3"/>
                  <a:pt x="21" y="1"/>
                  <a:pt x="20" y="1"/>
                </a:cubicBezTo>
                <a:cubicBezTo>
                  <a:pt x="20" y="1"/>
                  <a:pt x="16" y="2"/>
                  <a:pt x="16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1"/>
                  <a:pt x="12" y="1"/>
                  <a:pt x="12" y="1"/>
                </a:cubicBezTo>
                <a:cubicBezTo>
                  <a:pt x="7" y="0"/>
                  <a:pt x="7" y="0"/>
                  <a:pt x="7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1"/>
                  <a:pt x="5" y="1"/>
                  <a:pt x="5" y="1"/>
                </a:cubicBezTo>
                <a:cubicBezTo>
                  <a:pt x="5" y="4"/>
                  <a:pt x="5" y="4"/>
                  <a:pt x="5" y="4"/>
                </a:cubicBezTo>
                <a:cubicBezTo>
                  <a:pt x="3" y="4"/>
                  <a:pt x="3" y="4"/>
                  <a:pt x="3" y="4"/>
                </a:cubicBezTo>
                <a:cubicBezTo>
                  <a:pt x="0" y="6"/>
                  <a:pt x="0" y="6"/>
                  <a:pt x="0" y="6"/>
                </a:cubicBezTo>
                <a:cubicBezTo>
                  <a:pt x="1" y="6"/>
                  <a:pt x="1" y="6"/>
                  <a:pt x="1" y="6"/>
                </a:cubicBezTo>
                <a:cubicBezTo>
                  <a:pt x="6" y="13"/>
                  <a:pt x="6" y="13"/>
                  <a:pt x="6" y="13"/>
                </a:cubicBezTo>
                <a:cubicBezTo>
                  <a:pt x="8" y="12"/>
                  <a:pt x="8" y="12"/>
                  <a:pt x="8" y="12"/>
                </a:cubicBezTo>
                <a:lnTo>
                  <a:pt x="9" y="1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52" name="Freeform 304"/>
          <p:cNvSpPr>
            <a:spLocks/>
          </p:cNvSpPr>
          <p:nvPr/>
        </p:nvSpPr>
        <p:spPr bwMode="auto">
          <a:xfrm>
            <a:off x="9027379" y="4310064"/>
            <a:ext cx="286911" cy="136525"/>
          </a:xfrm>
          <a:custGeom>
            <a:avLst/>
            <a:gdLst>
              <a:gd name="T0" fmla="*/ 2147483647 w 114"/>
              <a:gd name="T1" fmla="*/ 2147483647 h 85"/>
              <a:gd name="T2" fmla="*/ 2147483647 w 114"/>
              <a:gd name="T3" fmla="*/ 2147483647 h 85"/>
              <a:gd name="T4" fmla="*/ 2147483647 w 114"/>
              <a:gd name="T5" fmla="*/ 2147483647 h 85"/>
              <a:gd name="T6" fmla="*/ 2147483647 w 114"/>
              <a:gd name="T7" fmla="*/ 2147483647 h 85"/>
              <a:gd name="T8" fmla="*/ 2147483647 w 114"/>
              <a:gd name="T9" fmla="*/ 2147483647 h 85"/>
              <a:gd name="T10" fmla="*/ 2147483647 w 114"/>
              <a:gd name="T11" fmla="*/ 2147483647 h 85"/>
              <a:gd name="T12" fmla="*/ 2147483647 w 114"/>
              <a:gd name="T13" fmla="*/ 2147483647 h 85"/>
              <a:gd name="T14" fmla="*/ 2147483647 w 114"/>
              <a:gd name="T15" fmla="*/ 2147483647 h 85"/>
              <a:gd name="T16" fmla="*/ 2147483647 w 114"/>
              <a:gd name="T17" fmla="*/ 2147483647 h 85"/>
              <a:gd name="T18" fmla="*/ 2147483647 w 114"/>
              <a:gd name="T19" fmla="*/ 2147483647 h 85"/>
              <a:gd name="T20" fmla="*/ 2147483647 w 114"/>
              <a:gd name="T21" fmla="*/ 2147483647 h 85"/>
              <a:gd name="T22" fmla="*/ 2147483647 w 114"/>
              <a:gd name="T23" fmla="*/ 0 h 85"/>
              <a:gd name="T24" fmla="*/ 2147483647 w 114"/>
              <a:gd name="T25" fmla="*/ 2147483647 h 85"/>
              <a:gd name="T26" fmla="*/ 2147483647 w 114"/>
              <a:gd name="T27" fmla="*/ 2147483647 h 85"/>
              <a:gd name="T28" fmla="*/ 0 w 114"/>
              <a:gd name="T29" fmla="*/ 2147483647 h 85"/>
              <a:gd name="T30" fmla="*/ 2147483647 w 114"/>
              <a:gd name="T31" fmla="*/ 2147483647 h 85"/>
              <a:gd name="T32" fmla="*/ 2147483647 w 114"/>
              <a:gd name="T33" fmla="*/ 2147483647 h 85"/>
              <a:gd name="T34" fmla="*/ 2147483647 w 114"/>
              <a:gd name="T35" fmla="*/ 2147483647 h 85"/>
              <a:gd name="T36" fmla="*/ 2147483647 w 114"/>
              <a:gd name="T37" fmla="*/ 2147483647 h 8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14" h="85">
                <a:moveTo>
                  <a:pt x="54" y="79"/>
                </a:moveTo>
                <a:lnTo>
                  <a:pt x="66" y="79"/>
                </a:lnTo>
                <a:lnTo>
                  <a:pt x="78" y="79"/>
                </a:lnTo>
                <a:lnTo>
                  <a:pt x="108" y="85"/>
                </a:lnTo>
                <a:lnTo>
                  <a:pt x="114" y="85"/>
                </a:lnTo>
                <a:lnTo>
                  <a:pt x="102" y="61"/>
                </a:lnTo>
                <a:lnTo>
                  <a:pt x="96" y="43"/>
                </a:lnTo>
                <a:lnTo>
                  <a:pt x="96" y="36"/>
                </a:lnTo>
                <a:lnTo>
                  <a:pt x="84" y="30"/>
                </a:lnTo>
                <a:lnTo>
                  <a:pt x="72" y="18"/>
                </a:lnTo>
                <a:lnTo>
                  <a:pt x="42" y="0"/>
                </a:lnTo>
                <a:lnTo>
                  <a:pt x="30" y="6"/>
                </a:lnTo>
                <a:lnTo>
                  <a:pt x="12" y="6"/>
                </a:lnTo>
                <a:lnTo>
                  <a:pt x="0" y="43"/>
                </a:lnTo>
                <a:lnTo>
                  <a:pt x="12" y="85"/>
                </a:lnTo>
                <a:lnTo>
                  <a:pt x="18" y="85"/>
                </a:lnTo>
                <a:lnTo>
                  <a:pt x="24" y="85"/>
                </a:lnTo>
                <a:lnTo>
                  <a:pt x="54" y="7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53" name="Freeform 305"/>
          <p:cNvSpPr>
            <a:spLocks/>
          </p:cNvSpPr>
          <p:nvPr/>
        </p:nvSpPr>
        <p:spPr bwMode="auto">
          <a:xfrm>
            <a:off x="9042380" y="3976688"/>
            <a:ext cx="579448" cy="392112"/>
          </a:xfrm>
          <a:custGeom>
            <a:avLst/>
            <a:gdLst>
              <a:gd name="T0" fmla="*/ 2147483647 w 38"/>
              <a:gd name="T1" fmla="*/ 2147483647 h 41"/>
              <a:gd name="T2" fmla="*/ 2147483647 w 38"/>
              <a:gd name="T3" fmla="*/ 2147483647 h 41"/>
              <a:gd name="T4" fmla="*/ 2147483647 w 38"/>
              <a:gd name="T5" fmla="*/ 2147483647 h 41"/>
              <a:gd name="T6" fmla="*/ 2147483647 w 38"/>
              <a:gd name="T7" fmla="*/ 2147483647 h 41"/>
              <a:gd name="T8" fmla="*/ 2147483647 w 38"/>
              <a:gd name="T9" fmla="*/ 2147483647 h 41"/>
              <a:gd name="T10" fmla="*/ 2147483647 w 38"/>
              <a:gd name="T11" fmla="*/ 2147483647 h 41"/>
              <a:gd name="T12" fmla="*/ 2147483647 w 38"/>
              <a:gd name="T13" fmla="*/ 2147483647 h 41"/>
              <a:gd name="T14" fmla="*/ 2147483647 w 38"/>
              <a:gd name="T15" fmla="*/ 2147483647 h 41"/>
              <a:gd name="T16" fmla="*/ 2147483647 w 38"/>
              <a:gd name="T17" fmla="*/ 2147483647 h 41"/>
              <a:gd name="T18" fmla="*/ 2147483647 w 38"/>
              <a:gd name="T19" fmla="*/ 2147483647 h 41"/>
              <a:gd name="T20" fmla="*/ 2147483647 w 38"/>
              <a:gd name="T21" fmla="*/ 2147483647 h 41"/>
              <a:gd name="T22" fmla="*/ 2147483647 w 38"/>
              <a:gd name="T23" fmla="*/ 2147483647 h 41"/>
              <a:gd name="T24" fmla="*/ 2147483647 w 38"/>
              <a:gd name="T25" fmla="*/ 2147483647 h 41"/>
              <a:gd name="T26" fmla="*/ 2147483647 w 38"/>
              <a:gd name="T27" fmla="*/ 0 h 41"/>
              <a:gd name="T28" fmla="*/ 2147483647 w 38"/>
              <a:gd name="T29" fmla="*/ 2147483647 h 41"/>
              <a:gd name="T30" fmla="*/ 2147483647 w 38"/>
              <a:gd name="T31" fmla="*/ 2147483647 h 41"/>
              <a:gd name="T32" fmla="*/ 2147483647 w 38"/>
              <a:gd name="T33" fmla="*/ 2147483647 h 41"/>
              <a:gd name="T34" fmla="*/ 2147483647 w 38"/>
              <a:gd name="T35" fmla="*/ 2147483647 h 41"/>
              <a:gd name="T36" fmla="*/ 2147483647 w 38"/>
              <a:gd name="T37" fmla="*/ 2147483647 h 41"/>
              <a:gd name="T38" fmla="*/ 2147483647 w 38"/>
              <a:gd name="T39" fmla="*/ 2147483647 h 41"/>
              <a:gd name="T40" fmla="*/ 0 w 38"/>
              <a:gd name="T41" fmla="*/ 2147483647 h 41"/>
              <a:gd name="T42" fmla="*/ 2147483647 w 38"/>
              <a:gd name="T43" fmla="*/ 2147483647 h 41"/>
              <a:gd name="T44" fmla="*/ 2147483647 w 38"/>
              <a:gd name="T45" fmla="*/ 2147483647 h 41"/>
              <a:gd name="T46" fmla="*/ 2147483647 w 38"/>
              <a:gd name="T47" fmla="*/ 2147483647 h 41"/>
              <a:gd name="T48" fmla="*/ 2147483647 w 38"/>
              <a:gd name="T49" fmla="*/ 2147483647 h 41"/>
              <a:gd name="T50" fmla="*/ 2147483647 w 38"/>
              <a:gd name="T51" fmla="*/ 2147483647 h 4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" h="41">
                <a:moveTo>
                  <a:pt x="6" y="35"/>
                </a:moveTo>
                <a:cubicBezTo>
                  <a:pt x="11" y="38"/>
                  <a:pt x="11" y="38"/>
                  <a:pt x="11" y="38"/>
                </a:cubicBezTo>
                <a:cubicBezTo>
                  <a:pt x="13" y="40"/>
                  <a:pt x="13" y="40"/>
                  <a:pt x="13" y="40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8" y="38"/>
                  <a:pt x="18" y="38"/>
                  <a:pt x="18" y="38"/>
                </a:cubicBezTo>
                <a:cubicBezTo>
                  <a:pt x="20" y="40"/>
                  <a:pt x="20" y="40"/>
                  <a:pt x="20" y="40"/>
                </a:cubicBezTo>
                <a:cubicBezTo>
                  <a:pt x="21" y="39"/>
                  <a:pt x="21" y="39"/>
                  <a:pt x="21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8" y="37"/>
                  <a:pt x="38" y="37"/>
                  <a:pt x="38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7"/>
                  <a:pt x="33" y="7"/>
                  <a:pt x="33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11"/>
                  <a:pt x="16" y="11"/>
                  <a:pt x="16" y="11"/>
                </a:cubicBez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4" y="20"/>
                  <a:pt x="13" y="20"/>
                </a:cubicBezTo>
                <a:cubicBezTo>
                  <a:pt x="13" y="20"/>
                  <a:pt x="5" y="19"/>
                  <a:pt x="1" y="19"/>
                </a:cubicBezTo>
                <a:cubicBezTo>
                  <a:pt x="0" y="20"/>
                  <a:pt x="0" y="20"/>
                  <a:pt x="0" y="20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33"/>
                  <a:pt x="3" y="33"/>
                  <a:pt x="3" y="33"/>
                </a:cubicBezTo>
                <a:cubicBezTo>
                  <a:pt x="1" y="36"/>
                  <a:pt x="1" y="36"/>
                  <a:pt x="1" y="36"/>
                </a:cubicBezTo>
                <a:cubicBezTo>
                  <a:pt x="4" y="36"/>
                  <a:pt x="4" y="36"/>
                  <a:pt x="4" y="36"/>
                </a:cubicBezTo>
                <a:lnTo>
                  <a:pt x="6" y="3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54" name="Freeform 306"/>
          <p:cNvSpPr>
            <a:spLocks/>
          </p:cNvSpPr>
          <p:nvPr/>
        </p:nvSpPr>
        <p:spPr bwMode="auto">
          <a:xfrm>
            <a:off x="11037630" y="3814764"/>
            <a:ext cx="547568" cy="333375"/>
          </a:xfrm>
          <a:custGeom>
            <a:avLst/>
            <a:gdLst>
              <a:gd name="T0" fmla="*/ 0 w 36"/>
              <a:gd name="T1" fmla="*/ 2147483647 h 35"/>
              <a:gd name="T2" fmla="*/ 2147483647 w 36"/>
              <a:gd name="T3" fmla="*/ 2147483647 h 35"/>
              <a:gd name="T4" fmla="*/ 2147483647 w 36"/>
              <a:gd name="T5" fmla="*/ 2147483647 h 35"/>
              <a:gd name="T6" fmla="*/ 2147483647 w 36"/>
              <a:gd name="T7" fmla="*/ 2147483647 h 35"/>
              <a:gd name="T8" fmla="*/ 2147483647 w 36"/>
              <a:gd name="T9" fmla="*/ 2147483647 h 35"/>
              <a:gd name="T10" fmla="*/ 2147483647 w 36"/>
              <a:gd name="T11" fmla="*/ 2147483647 h 35"/>
              <a:gd name="T12" fmla="*/ 2147483647 w 36"/>
              <a:gd name="T13" fmla="*/ 2147483647 h 35"/>
              <a:gd name="T14" fmla="*/ 2147483647 w 36"/>
              <a:gd name="T15" fmla="*/ 2147483647 h 35"/>
              <a:gd name="T16" fmla="*/ 2147483647 w 36"/>
              <a:gd name="T17" fmla="*/ 2147483647 h 35"/>
              <a:gd name="T18" fmla="*/ 2147483647 w 36"/>
              <a:gd name="T19" fmla="*/ 2147483647 h 35"/>
              <a:gd name="T20" fmla="*/ 2147483647 w 36"/>
              <a:gd name="T21" fmla="*/ 2147483647 h 35"/>
              <a:gd name="T22" fmla="*/ 2147483647 w 36"/>
              <a:gd name="T23" fmla="*/ 2147483647 h 35"/>
              <a:gd name="T24" fmla="*/ 2147483647 w 36"/>
              <a:gd name="T25" fmla="*/ 2147483647 h 35"/>
              <a:gd name="T26" fmla="*/ 2147483647 w 36"/>
              <a:gd name="T27" fmla="*/ 2147483647 h 35"/>
              <a:gd name="T28" fmla="*/ 2147483647 w 36"/>
              <a:gd name="T29" fmla="*/ 2147483647 h 35"/>
              <a:gd name="T30" fmla="*/ 2147483647 w 36"/>
              <a:gd name="T31" fmla="*/ 2147483647 h 35"/>
              <a:gd name="T32" fmla="*/ 2147483647 w 36"/>
              <a:gd name="T33" fmla="*/ 2147483647 h 35"/>
              <a:gd name="T34" fmla="*/ 2147483647 w 36"/>
              <a:gd name="T35" fmla="*/ 2147483647 h 35"/>
              <a:gd name="T36" fmla="*/ 2147483647 w 36"/>
              <a:gd name="T37" fmla="*/ 2147483647 h 35"/>
              <a:gd name="T38" fmla="*/ 2147483647 w 36"/>
              <a:gd name="T39" fmla="*/ 2147483647 h 35"/>
              <a:gd name="T40" fmla="*/ 2147483647 w 36"/>
              <a:gd name="T41" fmla="*/ 0 h 35"/>
              <a:gd name="T42" fmla="*/ 2147483647 w 36"/>
              <a:gd name="T43" fmla="*/ 0 h 35"/>
              <a:gd name="T44" fmla="*/ 2147483647 w 36"/>
              <a:gd name="T45" fmla="*/ 2147483647 h 35"/>
              <a:gd name="T46" fmla="*/ 0 w 36"/>
              <a:gd name="T47" fmla="*/ 2147483647 h 3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36" h="35">
                <a:moveTo>
                  <a:pt x="0" y="5"/>
                </a:moveTo>
                <a:cubicBezTo>
                  <a:pt x="0" y="5"/>
                  <a:pt x="1" y="7"/>
                  <a:pt x="1" y="8"/>
                </a:cubicBezTo>
                <a:cubicBezTo>
                  <a:pt x="1" y="8"/>
                  <a:pt x="2" y="10"/>
                  <a:pt x="2" y="10"/>
                </a:cubicBezTo>
                <a:cubicBezTo>
                  <a:pt x="2" y="10"/>
                  <a:pt x="1" y="35"/>
                  <a:pt x="2" y="35"/>
                </a:cubicBezTo>
                <a:cubicBezTo>
                  <a:pt x="2" y="35"/>
                  <a:pt x="2" y="35"/>
                  <a:pt x="3" y="35"/>
                </a:cubicBezTo>
                <a:cubicBezTo>
                  <a:pt x="7" y="35"/>
                  <a:pt x="29" y="35"/>
                  <a:pt x="29" y="35"/>
                </a:cubicBezTo>
                <a:cubicBezTo>
                  <a:pt x="34" y="32"/>
                  <a:pt x="34" y="32"/>
                  <a:pt x="34" y="32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3" y="23"/>
                  <a:pt x="33" y="23"/>
                  <a:pt x="33" y="23"/>
                </a:cubicBezTo>
                <a:cubicBezTo>
                  <a:pt x="29" y="15"/>
                  <a:pt x="29" y="15"/>
                  <a:pt x="29" y="15"/>
                </a:cubicBezTo>
                <a:cubicBezTo>
                  <a:pt x="24" y="8"/>
                  <a:pt x="24" y="8"/>
                  <a:pt x="24" y="8"/>
                </a:cubicBezTo>
                <a:cubicBezTo>
                  <a:pt x="31" y="12"/>
                  <a:pt x="31" y="12"/>
                  <a:pt x="31" y="12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0" y="1"/>
                  <a:pt x="30" y="1"/>
                  <a:pt x="30" y="1"/>
                </a:cubicBezTo>
                <a:cubicBezTo>
                  <a:pt x="28" y="3"/>
                  <a:pt x="28" y="3"/>
                  <a:pt x="28" y="3"/>
                </a:cubicBezTo>
                <a:cubicBezTo>
                  <a:pt x="22" y="2"/>
                  <a:pt x="22" y="2"/>
                  <a:pt x="22" y="2"/>
                </a:cubicBezTo>
                <a:cubicBezTo>
                  <a:pt x="19" y="1"/>
                  <a:pt x="19" y="1"/>
                  <a:pt x="19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2"/>
                  <a:pt x="1" y="2"/>
                  <a:pt x="1" y="2"/>
                </a:cubicBezTo>
                <a:lnTo>
                  <a:pt x="0" y="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55" name="Freeform 307"/>
          <p:cNvSpPr>
            <a:spLocks/>
          </p:cNvSpPr>
          <p:nvPr/>
        </p:nvSpPr>
        <p:spPr bwMode="auto">
          <a:xfrm>
            <a:off x="10289411" y="3756025"/>
            <a:ext cx="793224" cy="476250"/>
          </a:xfrm>
          <a:custGeom>
            <a:avLst/>
            <a:gdLst>
              <a:gd name="T0" fmla="*/ 2147483647 w 52"/>
              <a:gd name="T1" fmla="*/ 2147483647 h 50"/>
              <a:gd name="T2" fmla="*/ 2147483647 w 52"/>
              <a:gd name="T3" fmla="*/ 2147483647 h 50"/>
              <a:gd name="T4" fmla="*/ 2147483647 w 52"/>
              <a:gd name="T5" fmla="*/ 2147483647 h 50"/>
              <a:gd name="T6" fmla="*/ 0 w 52"/>
              <a:gd name="T7" fmla="*/ 2147483647 h 50"/>
              <a:gd name="T8" fmla="*/ 0 w 52"/>
              <a:gd name="T9" fmla="*/ 2147483647 h 50"/>
              <a:gd name="T10" fmla="*/ 2147483647 w 52"/>
              <a:gd name="T11" fmla="*/ 2147483647 h 50"/>
              <a:gd name="T12" fmla="*/ 2147483647 w 52"/>
              <a:gd name="T13" fmla="*/ 2147483647 h 50"/>
              <a:gd name="T14" fmla="*/ 2147483647 w 52"/>
              <a:gd name="T15" fmla="*/ 2147483647 h 50"/>
              <a:gd name="T16" fmla="*/ 2147483647 w 52"/>
              <a:gd name="T17" fmla="*/ 2147483647 h 50"/>
              <a:gd name="T18" fmla="*/ 2147483647 w 52"/>
              <a:gd name="T19" fmla="*/ 2147483647 h 50"/>
              <a:gd name="T20" fmla="*/ 2147483647 w 52"/>
              <a:gd name="T21" fmla="*/ 2147483647 h 50"/>
              <a:gd name="T22" fmla="*/ 2147483647 w 52"/>
              <a:gd name="T23" fmla="*/ 2147483647 h 50"/>
              <a:gd name="T24" fmla="*/ 2147483647 w 52"/>
              <a:gd name="T25" fmla="*/ 2147483647 h 50"/>
              <a:gd name="T26" fmla="*/ 2147483647 w 52"/>
              <a:gd name="T27" fmla="*/ 2147483647 h 50"/>
              <a:gd name="T28" fmla="*/ 2147483647 w 52"/>
              <a:gd name="T29" fmla="*/ 2147483647 h 50"/>
              <a:gd name="T30" fmla="*/ 2147483647 w 52"/>
              <a:gd name="T31" fmla="*/ 2147483647 h 50"/>
              <a:gd name="T32" fmla="*/ 2147483647 w 52"/>
              <a:gd name="T33" fmla="*/ 2147483647 h 50"/>
              <a:gd name="T34" fmla="*/ 2147483647 w 52"/>
              <a:gd name="T35" fmla="*/ 2147483647 h 50"/>
              <a:gd name="T36" fmla="*/ 2147483647 w 52"/>
              <a:gd name="T37" fmla="*/ 2147483647 h 50"/>
              <a:gd name="T38" fmla="*/ 2147483647 w 52"/>
              <a:gd name="T39" fmla="*/ 2147483647 h 50"/>
              <a:gd name="T40" fmla="*/ 2147483647 w 52"/>
              <a:gd name="T41" fmla="*/ 2147483647 h 50"/>
              <a:gd name="T42" fmla="*/ 2147483647 w 52"/>
              <a:gd name="T43" fmla="*/ 2147483647 h 50"/>
              <a:gd name="T44" fmla="*/ 2147483647 w 52"/>
              <a:gd name="T45" fmla="*/ 2147483647 h 50"/>
              <a:gd name="T46" fmla="*/ 2147483647 w 52"/>
              <a:gd name="T47" fmla="*/ 2147483647 h 50"/>
              <a:gd name="T48" fmla="*/ 2147483647 w 52"/>
              <a:gd name="T49" fmla="*/ 2147483647 h 50"/>
              <a:gd name="T50" fmla="*/ 2147483647 w 52"/>
              <a:gd name="T51" fmla="*/ 2147483647 h 50"/>
              <a:gd name="T52" fmla="*/ 2147483647 w 52"/>
              <a:gd name="T53" fmla="*/ 2147483647 h 50"/>
              <a:gd name="T54" fmla="*/ 2147483647 w 52"/>
              <a:gd name="T55" fmla="*/ 2147483647 h 50"/>
              <a:gd name="T56" fmla="*/ 2147483647 w 52"/>
              <a:gd name="T57" fmla="*/ 2147483647 h 50"/>
              <a:gd name="T58" fmla="*/ 2147483647 w 52"/>
              <a:gd name="T59" fmla="*/ 2147483647 h 50"/>
              <a:gd name="T60" fmla="*/ 2147483647 w 52"/>
              <a:gd name="T61" fmla="*/ 2147483647 h 50"/>
              <a:gd name="T62" fmla="*/ 2147483647 w 52"/>
              <a:gd name="T63" fmla="*/ 2147483647 h 50"/>
              <a:gd name="T64" fmla="*/ 2147483647 w 52"/>
              <a:gd name="T65" fmla="*/ 2147483647 h 50"/>
              <a:gd name="T66" fmla="*/ 2147483647 w 52"/>
              <a:gd name="T67" fmla="*/ 0 h 50"/>
              <a:gd name="T68" fmla="*/ 2147483647 w 52"/>
              <a:gd name="T69" fmla="*/ 2147483647 h 50"/>
              <a:gd name="T70" fmla="*/ 2147483647 w 52"/>
              <a:gd name="T71" fmla="*/ 2147483647 h 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2" h="50">
                <a:moveTo>
                  <a:pt x="4" y="6"/>
                </a:moveTo>
                <a:cubicBezTo>
                  <a:pt x="3" y="9"/>
                  <a:pt x="3" y="9"/>
                  <a:pt x="3" y="9"/>
                </a:cubicBez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34"/>
                  <a:pt x="6" y="34"/>
                  <a:pt x="6" y="34"/>
                </a:cubicBezTo>
                <a:cubicBezTo>
                  <a:pt x="9" y="35"/>
                  <a:pt x="9" y="35"/>
                  <a:pt x="9" y="35"/>
                </a:cubicBezTo>
                <a:cubicBezTo>
                  <a:pt x="17" y="36"/>
                  <a:pt x="17" y="36"/>
                  <a:pt x="17" y="36"/>
                </a:cubicBezTo>
                <a:cubicBezTo>
                  <a:pt x="19" y="38"/>
                  <a:pt x="19" y="38"/>
                  <a:pt x="19" y="38"/>
                </a:cubicBezTo>
                <a:cubicBezTo>
                  <a:pt x="23" y="36"/>
                  <a:pt x="23" y="36"/>
                  <a:pt x="23" y="36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8"/>
                  <a:pt x="47" y="48"/>
                  <a:pt x="47" y="48"/>
                </a:cubicBezTo>
                <a:cubicBezTo>
                  <a:pt x="47" y="49"/>
                  <a:pt x="47" y="49"/>
                  <a:pt x="47" y="49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2" y="41"/>
                  <a:pt x="52" y="41"/>
                  <a:pt x="52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50" y="41"/>
                  <a:pt x="51" y="16"/>
                  <a:pt x="51" y="16"/>
                </a:cubicBezTo>
                <a:cubicBezTo>
                  <a:pt x="51" y="16"/>
                  <a:pt x="50" y="14"/>
                  <a:pt x="50" y="14"/>
                </a:cubicBezTo>
                <a:cubicBezTo>
                  <a:pt x="50" y="13"/>
                  <a:pt x="49" y="11"/>
                  <a:pt x="49" y="11"/>
                </a:cubicBezTo>
                <a:cubicBezTo>
                  <a:pt x="50" y="8"/>
                  <a:pt x="50" y="8"/>
                  <a:pt x="50" y="8"/>
                </a:cubicBezTo>
                <a:cubicBezTo>
                  <a:pt x="51" y="6"/>
                  <a:pt x="51" y="6"/>
                  <a:pt x="51" y="6"/>
                </a:cubicBezTo>
                <a:cubicBezTo>
                  <a:pt x="48" y="5"/>
                  <a:pt x="48" y="5"/>
                  <a:pt x="48" y="5"/>
                </a:cubicBezTo>
                <a:cubicBezTo>
                  <a:pt x="45" y="3"/>
                  <a:pt x="45" y="3"/>
                  <a:pt x="45" y="3"/>
                </a:cubicBezTo>
                <a:cubicBezTo>
                  <a:pt x="41" y="2"/>
                  <a:pt x="41" y="2"/>
                  <a:pt x="41" y="2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8"/>
                  <a:pt x="35" y="8"/>
                  <a:pt x="35" y="8"/>
                </a:cubicBezTo>
                <a:cubicBezTo>
                  <a:pt x="29" y="10"/>
                  <a:pt x="29" y="10"/>
                  <a:pt x="29" y="10"/>
                </a:cubicBezTo>
                <a:cubicBezTo>
                  <a:pt x="25" y="7"/>
                  <a:pt x="25" y="7"/>
                  <a:pt x="25" y="7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3"/>
                  <a:pt x="20" y="3"/>
                  <a:pt x="20" y="3"/>
                </a:cubicBezTo>
                <a:cubicBezTo>
                  <a:pt x="13" y="2"/>
                  <a:pt x="13" y="2"/>
                  <a:pt x="13" y="2"/>
                </a:cubicBezTo>
                <a:cubicBezTo>
                  <a:pt x="8" y="0"/>
                  <a:pt x="8" y="0"/>
                  <a:pt x="8" y="0"/>
                </a:cubicBezTo>
                <a:cubicBezTo>
                  <a:pt x="8" y="2"/>
                  <a:pt x="8" y="2"/>
                  <a:pt x="8" y="2"/>
                </a:cubicBezTo>
                <a:lnTo>
                  <a:pt x="4" y="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56" name="Freeform 308"/>
          <p:cNvSpPr>
            <a:spLocks/>
          </p:cNvSpPr>
          <p:nvPr/>
        </p:nvSpPr>
        <p:spPr bwMode="auto">
          <a:xfrm>
            <a:off x="10210652" y="3613150"/>
            <a:ext cx="198775" cy="236538"/>
          </a:xfrm>
          <a:custGeom>
            <a:avLst/>
            <a:gdLst>
              <a:gd name="T0" fmla="*/ 2147483647 w 78"/>
              <a:gd name="T1" fmla="*/ 2147483647 h 150"/>
              <a:gd name="T2" fmla="*/ 2147483647 w 78"/>
              <a:gd name="T3" fmla="*/ 2147483647 h 150"/>
              <a:gd name="T4" fmla="*/ 2147483647 w 78"/>
              <a:gd name="T5" fmla="*/ 2147483647 h 150"/>
              <a:gd name="T6" fmla="*/ 0 w 78"/>
              <a:gd name="T7" fmla="*/ 2147483647 h 150"/>
              <a:gd name="T8" fmla="*/ 0 w 78"/>
              <a:gd name="T9" fmla="*/ 2147483647 h 150"/>
              <a:gd name="T10" fmla="*/ 2147483647 w 78"/>
              <a:gd name="T11" fmla="*/ 2147483647 h 150"/>
              <a:gd name="T12" fmla="*/ 2147483647 w 78"/>
              <a:gd name="T13" fmla="*/ 2147483647 h 150"/>
              <a:gd name="T14" fmla="*/ 2147483647 w 78"/>
              <a:gd name="T15" fmla="*/ 2147483647 h 150"/>
              <a:gd name="T16" fmla="*/ 2147483647 w 78"/>
              <a:gd name="T17" fmla="*/ 2147483647 h 150"/>
              <a:gd name="T18" fmla="*/ 2147483647 w 78"/>
              <a:gd name="T19" fmla="*/ 2147483647 h 150"/>
              <a:gd name="T20" fmla="*/ 2147483647 w 78"/>
              <a:gd name="T21" fmla="*/ 2147483647 h 150"/>
              <a:gd name="T22" fmla="*/ 2147483647 w 78"/>
              <a:gd name="T23" fmla="*/ 2147483647 h 150"/>
              <a:gd name="T24" fmla="*/ 2147483647 w 78"/>
              <a:gd name="T25" fmla="*/ 2147483647 h 150"/>
              <a:gd name="T26" fmla="*/ 2147483647 w 78"/>
              <a:gd name="T27" fmla="*/ 2147483647 h 150"/>
              <a:gd name="T28" fmla="*/ 2147483647 w 78"/>
              <a:gd name="T29" fmla="*/ 2147483647 h 150"/>
              <a:gd name="T30" fmla="*/ 2147483647 w 78"/>
              <a:gd name="T31" fmla="*/ 2147483647 h 150"/>
              <a:gd name="T32" fmla="*/ 2147483647 w 78"/>
              <a:gd name="T33" fmla="*/ 2147483647 h 150"/>
              <a:gd name="T34" fmla="*/ 2147483647 w 78"/>
              <a:gd name="T35" fmla="*/ 2147483647 h 150"/>
              <a:gd name="T36" fmla="*/ 2147483647 w 78"/>
              <a:gd name="T37" fmla="*/ 0 h 150"/>
              <a:gd name="T38" fmla="*/ 2147483647 w 78"/>
              <a:gd name="T39" fmla="*/ 0 h 150"/>
              <a:gd name="T40" fmla="*/ 2147483647 w 78"/>
              <a:gd name="T41" fmla="*/ 2147483647 h 150"/>
              <a:gd name="T42" fmla="*/ 2147483647 w 78"/>
              <a:gd name="T43" fmla="*/ 2147483647 h 15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78" h="150">
                <a:moveTo>
                  <a:pt x="18" y="12"/>
                </a:moveTo>
                <a:lnTo>
                  <a:pt x="18" y="30"/>
                </a:lnTo>
                <a:lnTo>
                  <a:pt x="18" y="54"/>
                </a:lnTo>
                <a:lnTo>
                  <a:pt x="0" y="78"/>
                </a:lnTo>
                <a:lnTo>
                  <a:pt x="0" y="90"/>
                </a:lnTo>
                <a:lnTo>
                  <a:pt x="12" y="102"/>
                </a:lnTo>
                <a:lnTo>
                  <a:pt x="18" y="108"/>
                </a:lnTo>
                <a:lnTo>
                  <a:pt x="36" y="120"/>
                </a:lnTo>
                <a:lnTo>
                  <a:pt x="36" y="144"/>
                </a:lnTo>
                <a:lnTo>
                  <a:pt x="42" y="150"/>
                </a:lnTo>
                <a:lnTo>
                  <a:pt x="48" y="144"/>
                </a:lnTo>
                <a:lnTo>
                  <a:pt x="54" y="126"/>
                </a:lnTo>
                <a:lnTo>
                  <a:pt x="78" y="102"/>
                </a:lnTo>
                <a:lnTo>
                  <a:pt x="78" y="90"/>
                </a:lnTo>
                <a:lnTo>
                  <a:pt x="60" y="84"/>
                </a:lnTo>
                <a:lnTo>
                  <a:pt x="42" y="72"/>
                </a:lnTo>
                <a:lnTo>
                  <a:pt x="66" y="36"/>
                </a:lnTo>
                <a:lnTo>
                  <a:pt x="60" y="12"/>
                </a:lnTo>
                <a:lnTo>
                  <a:pt x="36" y="0"/>
                </a:lnTo>
                <a:lnTo>
                  <a:pt x="24" y="0"/>
                </a:lnTo>
                <a:lnTo>
                  <a:pt x="24" y="6"/>
                </a:lnTo>
                <a:lnTo>
                  <a:pt x="18" y="1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57" name="Freeform 309"/>
          <p:cNvSpPr>
            <a:spLocks/>
          </p:cNvSpPr>
          <p:nvPr/>
        </p:nvSpPr>
        <p:spPr bwMode="auto">
          <a:xfrm>
            <a:off x="9228029" y="3670300"/>
            <a:ext cx="575696" cy="276225"/>
          </a:xfrm>
          <a:custGeom>
            <a:avLst/>
            <a:gdLst>
              <a:gd name="T0" fmla="*/ 2147483647 w 228"/>
              <a:gd name="T1" fmla="*/ 2147483647 h 174"/>
              <a:gd name="T2" fmla="*/ 2147483647 w 228"/>
              <a:gd name="T3" fmla="*/ 2147483647 h 174"/>
              <a:gd name="T4" fmla="*/ 2147483647 w 228"/>
              <a:gd name="T5" fmla="*/ 2147483647 h 174"/>
              <a:gd name="T6" fmla="*/ 2147483647 w 228"/>
              <a:gd name="T7" fmla="*/ 2147483647 h 174"/>
              <a:gd name="T8" fmla="*/ 2147483647 w 228"/>
              <a:gd name="T9" fmla="*/ 2147483647 h 174"/>
              <a:gd name="T10" fmla="*/ 2147483647 w 228"/>
              <a:gd name="T11" fmla="*/ 2147483647 h 174"/>
              <a:gd name="T12" fmla="*/ 2147483647 w 228"/>
              <a:gd name="T13" fmla="*/ 2147483647 h 174"/>
              <a:gd name="T14" fmla="*/ 2147483647 w 228"/>
              <a:gd name="T15" fmla="*/ 2147483647 h 174"/>
              <a:gd name="T16" fmla="*/ 2147483647 w 228"/>
              <a:gd name="T17" fmla="*/ 2147483647 h 174"/>
              <a:gd name="T18" fmla="*/ 2147483647 w 228"/>
              <a:gd name="T19" fmla="*/ 2147483647 h 174"/>
              <a:gd name="T20" fmla="*/ 2147483647 w 228"/>
              <a:gd name="T21" fmla="*/ 2147483647 h 174"/>
              <a:gd name="T22" fmla="*/ 2147483647 w 228"/>
              <a:gd name="T23" fmla="*/ 2147483647 h 174"/>
              <a:gd name="T24" fmla="*/ 2147483647 w 228"/>
              <a:gd name="T25" fmla="*/ 2147483647 h 174"/>
              <a:gd name="T26" fmla="*/ 2147483647 w 228"/>
              <a:gd name="T27" fmla="*/ 0 h 174"/>
              <a:gd name="T28" fmla="*/ 2147483647 w 228"/>
              <a:gd name="T29" fmla="*/ 2147483647 h 174"/>
              <a:gd name="T30" fmla="*/ 2147483647 w 228"/>
              <a:gd name="T31" fmla="*/ 2147483647 h 174"/>
              <a:gd name="T32" fmla="*/ 2147483647 w 228"/>
              <a:gd name="T33" fmla="*/ 2147483647 h 174"/>
              <a:gd name="T34" fmla="*/ 2147483647 w 228"/>
              <a:gd name="T35" fmla="*/ 2147483647 h 174"/>
              <a:gd name="T36" fmla="*/ 2147483647 w 228"/>
              <a:gd name="T37" fmla="*/ 2147483647 h 174"/>
              <a:gd name="T38" fmla="*/ 0 w 228"/>
              <a:gd name="T39" fmla="*/ 2147483647 h 174"/>
              <a:gd name="T40" fmla="*/ 2147483647 w 228"/>
              <a:gd name="T41" fmla="*/ 2147483647 h 174"/>
              <a:gd name="T42" fmla="*/ 2147483647 w 228"/>
              <a:gd name="T43" fmla="*/ 2147483647 h 17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228" h="174">
                <a:moveTo>
                  <a:pt x="90" y="156"/>
                </a:moveTo>
                <a:lnTo>
                  <a:pt x="114" y="138"/>
                </a:lnTo>
                <a:lnTo>
                  <a:pt x="144" y="120"/>
                </a:lnTo>
                <a:lnTo>
                  <a:pt x="180" y="108"/>
                </a:lnTo>
                <a:lnTo>
                  <a:pt x="186" y="96"/>
                </a:lnTo>
                <a:lnTo>
                  <a:pt x="192" y="84"/>
                </a:lnTo>
                <a:lnTo>
                  <a:pt x="216" y="78"/>
                </a:lnTo>
                <a:lnTo>
                  <a:pt x="228" y="72"/>
                </a:lnTo>
                <a:lnTo>
                  <a:pt x="222" y="42"/>
                </a:lnTo>
                <a:lnTo>
                  <a:pt x="216" y="12"/>
                </a:lnTo>
                <a:lnTo>
                  <a:pt x="210" y="12"/>
                </a:lnTo>
                <a:lnTo>
                  <a:pt x="186" y="12"/>
                </a:lnTo>
                <a:lnTo>
                  <a:pt x="168" y="12"/>
                </a:lnTo>
                <a:lnTo>
                  <a:pt x="144" y="0"/>
                </a:lnTo>
                <a:lnTo>
                  <a:pt x="120" y="36"/>
                </a:lnTo>
                <a:lnTo>
                  <a:pt x="96" y="60"/>
                </a:lnTo>
                <a:lnTo>
                  <a:pt x="72" y="90"/>
                </a:lnTo>
                <a:lnTo>
                  <a:pt x="66" y="138"/>
                </a:lnTo>
                <a:lnTo>
                  <a:pt x="12" y="162"/>
                </a:lnTo>
                <a:lnTo>
                  <a:pt x="0" y="174"/>
                </a:lnTo>
                <a:lnTo>
                  <a:pt x="84" y="174"/>
                </a:lnTo>
                <a:lnTo>
                  <a:pt x="90" y="15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58" name="Freeform 310"/>
          <p:cNvSpPr>
            <a:spLocks/>
          </p:cNvSpPr>
          <p:nvPr/>
        </p:nvSpPr>
        <p:spPr bwMode="auto">
          <a:xfrm>
            <a:off x="9055507" y="3946526"/>
            <a:ext cx="397550" cy="219075"/>
          </a:xfrm>
          <a:custGeom>
            <a:avLst/>
            <a:gdLst>
              <a:gd name="T0" fmla="*/ 2147483647 w 26"/>
              <a:gd name="T1" fmla="*/ 2147483647 h 23"/>
              <a:gd name="T2" fmla="*/ 2147483647 w 26"/>
              <a:gd name="T3" fmla="*/ 2147483647 h 23"/>
              <a:gd name="T4" fmla="*/ 2147483647 w 26"/>
              <a:gd name="T5" fmla="*/ 2147483647 h 23"/>
              <a:gd name="T6" fmla="*/ 2147483647 w 26"/>
              <a:gd name="T7" fmla="*/ 2147483647 h 23"/>
              <a:gd name="T8" fmla="*/ 2147483647 w 26"/>
              <a:gd name="T9" fmla="*/ 2147483647 h 23"/>
              <a:gd name="T10" fmla="*/ 2147483647 w 26"/>
              <a:gd name="T11" fmla="*/ 2147483647 h 23"/>
              <a:gd name="T12" fmla="*/ 2147483647 w 26"/>
              <a:gd name="T13" fmla="*/ 0 h 23"/>
              <a:gd name="T14" fmla="*/ 2147483647 w 26"/>
              <a:gd name="T15" fmla="*/ 0 h 23"/>
              <a:gd name="T16" fmla="*/ 2147483647 w 26"/>
              <a:gd name="T17" fmla="*/ 2147483647 h 23"/>
              <a:gd name="T18" fmla="*/ 2147483647 w 26"/>
              <a:gd name="T19" fmla="*/ 2147483647 h 23"/>
              <a:gd name="T20" fmla="*/ 0 w 26"/>
              <a:gd name="T21" fmla="*/ 2147483647 h 23"/>
              <a:gd name="T22" fmla="*/ 2147483647 w 26"/>
              <a:gd name="T23" fmla="*/ 2147483647 h 23"/>
              <a:gd name="T24" fmla="*/ 2147483647 w 26"/>
              <a:gd name="T25" fmla="*/ 2147483647 h 2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6" h="23">
                <a:moveTo>
                  <a:pt x="13" y="16"/>
                </a:moveTo>
                <a:cubicBezTo>
                  <a:pt x="15" y="14"/>
                  <a:pt x="15" y="14"/>
                  <a:pt x="15" y="14"/>
                </a:cubicBezTo>
                <a:cubicBezTo>
                  <a:pt x="16" y="6"/>
                  <a:pt x="16" y="6"/>
                  <a:pt x="16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3"/>
                  <a:pt x="26" y="3"/>
                  <a:pt x="26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9" y="2"/>
                  <a:pt x="9" y="2"/>
                  <a:pt x="9" y="2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22"/>
                  <a:pt x="12" y="23"/>
                  <a:pt x="12" y="23"/>
                </a:cubicBezTo>
                <a:cubicBezTo>
                  <a:pt x="13" y="23"/>
                  <a:pt x="13" y="16"/>
                  <a:pt x="13" y="1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59" name="Freeform 311"/>
          <p:cNvSpPr>
            <a:spLocks/>
          </p:cNvSpPr>
          <p:nvPr/>
        </p:nvSpPr>
        <p:spPr bwMode="auto">
          <a:xfrm>
            <a:off x="9074260" y="4435475"/>
            <a:ext cx="120015" cy="58738"/>
          </a:xfrm>
          <a:custGeom>
            <a:avLst/>
            <a:gdLst>
              <a:gd name="T0" fmla="*/ 2147483647 w 48"/>
              <a:gd name="T1" fmla="*/ 2147483647 h 36"/>
              <a:gd name="T2" fmla="*/ 2147483647 w 48"/>
              <a:gd name="T3" fmla="*/ 2147483647 h 36"/>
              <a:gd name="T4" fmla="*/ 2147483647 w 48"/>
              <a:gd name="T5" fmla="*/ 0 h 36"/>
              <a:gd name="T6" fmla="*/ 2147483647 w 48"/>
              <a:gd name="T7" fmla="*/ 0 h 36"/>
              <a:gd name="T8" fmla="*/ 2147483647 w 48"/>
              <a:gd name="T9" fmla="*/ 2147483647 h 36"/>
              <a:gd name="T10" fmla="*/ 0 w 48"/>
              <a:gd name="T11" fmla="*/ 2147483647 h 36"/>
              <a:gd name="T12" fmla="*/ 2147483647 w 48"/>
              <a:gd name="T13" fmla="*/ 2147483647 h 36"/>
              <a:gd name="T14" fmla="*/ 2147483647 w 48"/>
              <a:gd name="T15" fmla="*/ 2147483647 h 36"/>
              <a:gd name="T16" fmla="*/ 2147483647 w 48"/>
              <a:gd name="T17" fmla="*/ 2147483647 h 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8" h="36">
                <a:moveTo>
                  <a:pt x="48" y="24"/>
                </a:moveTo>
                <a:lnTo>
                  <a:pt x="48" y="6"/>
                </a:lnTo>
                <a:lnTo>
                  <a:pt x="48" y="0"/>
                </a:lnTo>
                <a:lnTo>
                  <a:pt x="36" y="0"/>
                </a:lnTo>
                <a:lnTo>
                  <a:pt x="6" y="6"/>
                </a:lnTo>
                <a:lnTo>
                  <a:pt x="0" y="6"/>
                </a:lnTo>
                <a:lnTo>
                  <a:pt x="18" y="36"/>
                </a:lnTo>
                <a:lnTo>
                  <a:pt x="36" y="24"/>
                </a:lnTo>
                <a:lnTo>
                  <a:pt x="48" y="2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61" name="Freeform 312"/>
          <p:cNvSpPr>
            <a:spLocks/>
          </p:cNvSpPr>
          <p:nvPr/>
        </p:nvSpPr>
        <p:spPr bwMode="auto">
          <a:xfrm>
            <a:off x="10915740" y="4102100"/>
            <a:ext cx="787598" cy="611188"/>
          </a:xfrm>
          <a:custGeom>
            <a:avLst/>
            <a:gdLst>
              <a:gd name="T0" fmla="*/ 2147483647 w 52"/>
              <a:gd name="T1" fmla="*/ 2147483647 h 64"/>
              <a:gd name="T2" fmla="*/ 2147483647 w 52"/>
              <a:gd name="T3" fmla="*/ 2147483647 h 64"/>
              <a:gd name="T4" fmla="*/ 2147483647 w 52"/>
              <a:gd name="T5" fmla="*/ 2147483647 h 64"/>
              <a:gd name="T6" fmla="*/ 2147483647 w 52"/>
              <a:gd name="T7" fmla="*/ 2147483647 h 64"/>
              <a:gd name="T8" fmla="*/ 2147483647 w 52"/>
              <a:gd name="T9" fmla="*/ 2147483647 h 64"/>
              <a:gd name="T10" fmla="*/ 2147483647 w 52"/>
              <a:gd name="T11" fmla="*/ 2147483647 h 64"/>
              <a:gd name="T12" fmla="*/ 2147483647 w 52"/>
              <a:gd name="T13" fmla="*/ 2147483647 h 64"/>
              <a:gd name="T14" fmla="*/ 2147483647 w 52"/>
              <a:gd name="T15" fmla="*/ 2147483647 h 64"/>
              <a:gd name="T16" fmla="*/ 2147483647 w 52"/>
              <a:gd name="T17" fmla="*/ 2147483647 h 64"/>
              <a:gd name="T18" fmla="*/ 0 w 52"/>
              <a:gd name="T19" fmla="*/ 2147483647 h 64"/>
              <a:gd name="T20" fmla="*/ 2147483647 w 52"/>
              <a:gd name="T21" fmla="*/ 2147483647 h 64"/>
              <a:gd name="T22" fmla="*/ 2147483647 w 52"/>
              <a:gd name="T23" fmla="*/ 2147483647 h 64"/>
              <a:gd name="T24" fmla="*/ 2147483647 w 52"/>
              <a:gd name="T25" fmla="*/ 2147483647 h 64"/>
              <a:gd name="T26" fmla="*/ 2147483647 w 52"/>
              <a:gd name="T27" fmla="*/ 2147483647 h 64"/>
              <a:gd name="T28" fmla="*/ 2147483647 w 52"/>
              <a:gd name="T29" fmla="*/ 2147483647 h 64"/>
              <a:gd name="T30" fmla="*/ 2147483647 w 52"/>
              <a:gd name="T31" fmla="*/ 2147483647 h 64"/>
              <a:gd name="T32" fmla="*/ 2147483647 w 52"/>
              <a:gd name="T33" fmla="*/ 2147483647 h 64"/>
              <a:gd name="T34" fmla="*/ 2147483647 w 52"/>
              <a:gd name="T35" fmla="*/ 2147483647 h 64"/>
              <a:gd name="T36" fmla="*/ 2147483647 w 52"/>
              <a:gd name="T37" fmla="*/ 2147483647 h 64"/>
              <a:gd name="T38" fmla="*/ 2147483647 w 52"/>
              <a:gd name="T39" fmla="*/ 2147483647 h 64"/>
              <a:gd name="T40" fmla="*/ 2147483647 w 52"/>
              <a:gd name="T41" fmla="*/ 2147483647 h 64"/>
              <a:gd name="T42" fmla="*/ 2147483647 w 52"/>
              <a:gd name="T43" fmla="*/ 2147483647 h 64"/>
              <a:gd name="T44" fmla="*/ 2147483647 w 52"/>
              <a:gd name="T45" fmla="*/ 2147483647 h 64"/>
              <a:gd name="T46" fmla="*/ 2147483647 w 52"/>
              <a:gd name="T47" fmla="*/ 2147483647 h 64"/>
              <a:gd name="T48" fmla="*/ 2147483647 w 52"/>
              <a:gd name="T49" fmla="*/ 2147483647 h 64"/>
              <a:gd name="T50" fmla="*/ 2147483647 w 52"/>
              <a:gd name="T51" fmla="*/ 2147483647 h 64"/>
              <a:gd name="T52" fmla="*/ 2147483647 w 52"/>
              <a:gd name="T53" fmla="*/ 2147483647 h 64"/>
              <a:gd name="T54" fmla="*/ 2147483647 w 52"/>
              <a:gd name="T55" fmla="*/ 2147483647 h 64"/>
              <a:gd name="T56" fmla="*/ 2147483647 w 52"/>
              <a:gd name="T57" fmla="*/ 2147483647 h 64"/>
              <a:gd name="T58" fmla="*/ 2147483647 w 52"/>
              <a:gd name="T59" fmla="*/ 2147483647 h 64"/>
              <a:gd name="T60" fmla="*/ 2147483647 w 52"/>
              <a:gd name="T61" fmla="*/ 2147483647 h 64"/>
              <a:gd name="T62" fmla="*/ 2147483647 w 52"/>
              <a:gd name="T63" fmla="*/ 2147483647 h 64"/>
              <a:gd name="T64" fmla="*/ 2147483647 w 52"/>
              <a:gd name="T65" fmla="*/ 2147483647 h 64"/>
              <a:gd name="T66" fmla="*/ 2147483647 w 52"/>
              <a:gd name="T67" fmla="*/ 2147483647 h 64"/>
              <a:gd name="T68" fmla="*/ 2147483647 w 52"/>
              <a:gd name="T69" fmla="*/ 2147483647 h 64"/>
              <a:gd name="T70" fmla="*/ 2147483647 w 52"/>
              <a:gd name="T71" fmla="*/ 0 h 64"/>
              <a:gd name="T72" fmla="*/ 2147483647 w 52"/>
              <a:gd name="T73" fmla="*/ 2147483647 h 64"/>
              <a:gd name="T74" fmla="*/ 2147483647 w 52"/>
              <a:gd name="T75" fmla="*/ 2147483647 h 6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52" h="64">
                <a:moveTo>
                  <a:pt x="37" y="5"/>
                </a:moveTo>
                <a:cubicBezTo>
                  <a:pt x="37" y="5"/>
                  <a:pt x="15" y="5"/>
                  <a:pt x="11" y="5"/>
                </a:cubicBezTo>
                <a:cubicBezTo>
                  <a:pt x="10" y="11"/>
                  <a:pt x="10" y="11"/>
                  <a:pt x="10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25"/>
                  <a:pt x="5" y="25"/>
                  <a:pt x="5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32"/>
                  <a:pt x="1" y="32"/>
                  <a:pt x="1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41"/>
                  <a:pt x="3" y="41"/>
                  <a:pt x="3" y="41"/>
                </a:cubicBezTo>
                <a:cubicBezTo>
                  <a:pt x="5" y="45"/>
                  <a:pt x="5" y="45"/>
                  <a:pt x="5" y="45"/>
                </a:cubicBezTo>
                <a:cubicBezTo>
                  <a:pt x="8" y="50"/>
                  <a:pt x="8" y="50"/>
                  <a:pt x="8" y="50"/>
                </a:cubicBezTo>
                <a:cubicBezTo>
                  <a:pt x="12" y="52"/>
                  <a:pt x="12" y="52"/>
                  <a:pt x="12" y="52"/>
                </a:cubicBezTo>
                <a:cubicBezTo>
                  <a:pt x="18" y="58"/>
                  <a:pt x="18" y="58"/>
                  <a:pt x="18" y="58"/>
                </a:cubicBezTo>
                <a:cubicBezTo>
                  <a:pt x="20" y="61"/>
                  <a:pt x="20" y="61"/>
                  <a:pt x="20" y="61"/>
                </a:cubicBezTo>
                <a:cubicBezTo>
                  <a:pt x="25" y="61"/>
                  <a:pt x="25" y="61"/>
                  <a:pt x="25" y="61"/>
                </a:cubicBezTo>
                <a:cubicBezTo>
                  <a:pt x="29" y="64"/>
                  <a:pt x="29" y="64"/>
                  <a:pt x="29" y="64"/>
                </a:cubicBezTo>
                <a:cubicBezTo>
                  <a:pt x="36" y="63"/>
                  <a:pt x="36" y="63"/>
                  <a:pt x="36" y="63"/>
                </a:cubicBezTo>
                <a:cubicBezTo>
                  <a:pt x="41" y="61"/>
                  <a:pt x="41" y="61"/>
                  <a:pt x="41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59"/>
                  <a:pt x="44" y="59"/>
                  <a:pt x="44" y="59"/>
                </a:cubicBezTo>
                <a:cubicBezTo>
                  <a:pt x="42" y="57"/>
                  <a:pt x="42" y="57"/>
                  <a:pt x="42" y="57"/>
                </a:cubicBezTo>
                <a:cubicBezTo>
                  <a:pt x="39" y="54"/>
                  <a:pt x="39" y="54"/>
                  <a:pt x="39" y="54"/>
                </a:cubicBezTo>
                <a:cubicBezTo>
                  <a:pt x="35" y="51"/>
                  <a:pt x="35" y="51"/>
                  <a:pt x="35" y="51"/>
                </a:cubicBezTo>
                <a:cubicBezTo>
                  <a:pt x="36" y="48"/>
                  <a:pt x="36" y="48"/>
                  <a:pt x="36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9" y="42"/>
                  <a:pt x="39" y="42"/>
                  <a:pt x="39" y="42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32"/>
                  <a:pt x="46" y="32"/>
                  <a:pt x="46" y="32"/>
                </a:cubicBezTo>
                <a:cubicBezTo>
                  <a:pt x="47" y="21"/>
                  <a:pt x="47" y="21"/>
                  <a:pt x="47" y="21"/>
                </a:cubicBezTo>
                <a:cubicBezTo>
                  <a:pt x="50" y="19"/>
                  <a:pt x="50" y="19"/>
                  <a:pt x="50" y="19"/>
                </a:cubicBezTo>
                <a:cubicBezTo>
                  <a:pt x="52" y="18"/>
                  <a:pt x="52" y="18"/>
                  <a:pt x="52" y="18"/>
                </a:cubicBezTo>
                <a:cubicBezTo>
                  <a:pt x="50" y="13"/>
                  <a:pt x="50" y="13"/>
                  <a:pt x="50" y="13"/>
                </a:cubicBezTo>
                <a:cubicBezTo>
                  <a:pt x="47" y="4"/>
                  <a:pt x="47" y="4"/>
                  <a:pt x="47" y="4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2"/>
                  <a:pt x="42" y="2"/>
                  <a:pt x="42" y="2"/>
                </a:cubicBezTo>
                <a:lnTo>
                  <a:pt x="37" y="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62" name="Freeform 313"/>
          <p:cNvSpPr>
            <a:spLocks/>
          </p:cNvSpPr>
          <p:nvPr/>
        </p:nvSpPr>
        <p:spPr bwMode="auto">
          <a:xfrm>
            <a:off x="9453057" y="4502151"/>
            <a:ext cx="290661" cy="180975"/>
          </a:xfrm>
          <a:custGeom>
            <a:avLst/>
            <a:gdLst>
              <a:gd name="T0" fmla="*/ 2147483647 w 19"/>
              <a:gd name="T1" fmla="*/ 2147483647 h 19"/>
              <a:gd name="T2" fmla="*/ 2147483647 w 19"/>
              <a:gd name="T3" fmla="*/ 2147483647 h 19"/>
              <a:gd name="T4" fmla="*/ 2147483647 w 19"/>
              <a:gd name="T5" fmla="*/ 2147483647 h 19"/>
              <a:gd name="T6" fmla="*/ 2147483647 w 19"/>
              <a:gd name="T7" fmla="*/ 2147483647 h 19"/>
              <a:gd name="T8" fmla="*/ 2147483647 w 19"/>
              <a:gd name="T9" fmla="*/ 2147483647 h 19"/>
              <a:gd name="T10" fmla="*/ 2147483647 w 19"/>
              <a:gd name="T11" fmla="*/ 2147483647 h 19"/>
              <a:gd name="T12" fmla="*/ 2147483647 w 19"/>
              <a:gd name="T13" fmla="*/ 0 h 19"/>
              <a:gd name="T14" fmla="*/ 2147483647 w 19"/>
              <a:gd name="T15" fmla="*/ 0 h 19"/>
              <a:gd name="T16" fmla="*/ 2147483647 w 19"/>
              <a:gd name="T17" fmla="*/ 0 h 19"/>
              <a:gd name="T18" fmla="*/ 2147483647 w 19"/>
              <a:gd name="T19" fmla="*/ 2147483647 h 19"/>
              <a:gd name="T20" fmla="*/ 2147483647 w 19"/>
              <a:gd name="T21" fmla="*/ 2147483647 h 19"/>
              <a:gd name="T22" fmla="*/ 2147483647 w 19"/>
              <a:gd name="T23" fmla="*/ 2147483647 h 19"/>
              <a:gd name="T24" fmla="*/ 2147483647 w 19"/>
              <a:gd name="T25" fmla="*/ 2147483647 h 19"/>
              <a:gd name="T26" fmla="*/ 0 w 19"/>
              <a:gd name="T27" fmla="*/ 2147483647 h 19"/>
              <a:gd name="T28" fmla="*/ 2147483647 w 19"/>
              <a:gd name="T29" fmla="*/ 2147483647 h 19"/>
              <a:gd name="T30" fmla="*/ 2147483647 w 19"/>
              <a:gd name="T31" fmla="*/ 2147483647 h 19"/>
              <a:gd name="T32" fmla="*/ 2147483647 w 19"/>
              <a:gd name="T33" fmla="*/ 2147483647 h 19"/>
              <a:gd name="T34" fmla="*/ 2147483647 w 19"/>
              <a:gd name="T35" fmla="*/ 2147483647 h 19"/>
              <a:gd name="T36" fmla="*/ 2147483647 w 19"/>
              <a:gd name="T37" fmla="*/ 2147483647 h 19"/>
              <a:gd name="T38" fmla="*/ 2147483647 w 19"/>
              <a:gd name="T39" fmla="*/ 2147483647 h 19"/>
              <a:gd name="T40" fmla="*/ 2147483647 w 19"/>
              <a:gd name="T41" fmla="*/ 2147483647 h 19"/>
              <a:gd name="T42" fmla="*/ 2147483647 w 19"/>
              <a:gd name="T43" fmla="*/ 2147483647 h 19"/>
              <a:gd name="T44" fmla="*/ 2147483647 w 19"/>
              <a:gd name="T45" fmla="*/ 2147483647 h 1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9" h="19">
                <a:moveTo>
                  <a:pt x="17" y="10"/>
                </a:moveTo>
                <a:cubicBezTo>
                  <a:pt x="19" y="6"/>
                  <a:pt x="19" y="6"/>
                  <a:pt x="19" y="6"/>
                </a:cubicBezTo>
                <a:cubicBezTo>
                  <a:pt x="17" y="2"/>
                  <a:pt x="17" y="2"/>
                  <a:pt x="17" y="2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1"/>
                  <a:pt x="10" y="1"/>
                  <a:pt x="10" y="1"/>
                </a:cubicBezTo>
                <a:cubicBezTo>
                  <a:pt x="8" y="1"/>
                  <a:pt x="8" y="1"/>
                  <a:pt x="8" y="1"/>
                </a:cubicBezTo>
                <a:cubicBezTo>
                  <a:pt x="6" y="0"/>
                  <a:pt x="6" y="0"/>
                  <a:pt x="6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1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0" y="14"/>
                  <a:pt x="1" y="14"/>
                </a:cubicBezTo>
                <a:cubicBezTo>
                  <a:pt x="1" y="14"/>
                  <a:pt x="4" y="16"/>
                  <a:pt x="4" y="16"/>
                </a:cubicBezTo>
                <a:cubicBezTo>
                  <a:pt x="4" y="19"/>
                  <a:pt x="4" y="19"/>
                  <a:pt x="4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3"/>
                  <a:pt x="17" y="13"/>
                  <a:pt x="17" y="13"/>
                </a:cubicBezTo>
                <a:lnTo>
                  <a:pt x="17" y="1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63" name="Freeform 314"/>
          <p:cNvSpPr>
            <a:spLocks/>
          </p:cNvSpPr>
          <p:nvPr/>
        </p:nvSpPr>
        <p:spPr bwMode="auto">
          <a:xfrm>
            <a:off x="9306789" y="4570413"/>
            <a:ext cx="204400" cy="112712"/>
          </a:xfrm>
          <a:custGeom>
            <a:avLst/>
            <a:gdLst>
              <a:gd name="T0" fmla="*/ 2147483647 w 14"/>
              <a:gd name="T1" fmla="*/ 2147483647 h 12"/>
              <a:gd name="T2" fmla="*/ 2147483647 w 14"/>
              <a:gd name="T3" fmla="*/ 2147483647 h 12"/>
              <a:gd name="T4" fmla="*/ 2147483647 w 14"/>
              <a:gd name="T5" fmla="*/ 2147483647 h 12"/>
              <a:gd name="T6" fmla="*/ 2147483647 w 14"/>
              <a:gd name="T7" fmla="*/ 2147483647 h 12"/>
              <a:gd name="T8" fmla="*/ 2147483647 w 14"/>
              <a:gd name="T9" fmla="*/ 2147483647 h 12"/>
              <a:gd name="T10" fmla="*/ 2147483647 w 14"/>
              <a:gd name="T11" fmla="*/ 0 h 12"/>
              <a:gd name="T12" fmla="*/ 2147483647 w 14"/>
              <a:gd name="T13" fmla="*/ 2147483647 h 12"/>
              <a:gd name="T14" fmla="*/ 2147483647 w 14"/>
              <a:gd name="T15" fmla="*/ 2147483647 h 12"/>
              <a:gd name="T16" fmla="*/ 0 w 14"/>
              <a:gd name="T17" fmla="*/ 2147483647 h 12"/>
              <a:gd name="T18" fmla="*/ 2147483647 w 14"/>
              <a:gd name="T19" fmla="*/ 2147483647 h 12"/>
              <a:gd name="T20" fmla="*/ 2147483647 w 14"/>
              <a:gd name="T21" fmla="*/ 2147483647 h 12"/>
              <a:gd name="T22" fmla="*/ 2147483647 w 14"/>
              <a:gd name="T23" fmla="*/ 2147483647 h 12"/>
              <a:gd name="T24" fmla="*/ 2147483647 w 14"/>
              <a:gd name="T25" fmla="*/ 2147483647 h 12"/>
              <a:gd name="T26" fmla="*/ 2147483647 w 14"/>
              <a:gd name="T27" fmla="*/ 2147483647 h 1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4" h="12">
                <a:moveTo>
                  <a:pt x="11" y="7"/>
                </a:moveTo>
                <a:cubicBezTo>
                  <a:pt x="10" y="7"/>
                  <a:pt x="11" y="4"/>
                  <a:pt x="11" y="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3"/>
                  <a:pt x="8" y="4"/>
                  <a:pt x="8" y="4"/>
                </a:cubicBezTo>
                <a:cubicBezTo>
                  <a:pt x="7" y="4"/>
                  <a:pt x="6" y="1"/>
                  <a:pt x="6" y="1"/>
                </a:cubicBezTo>
                <a:cubicBezTo>
                  <a:pt x="4" y="0"/>
                  <a:pt x="4" y="0"/>
                  <a:pt x="4" y="0"/>
                </a:cubicBezTo>
                <a:cubicBezTo>
                  <a:pt x="3" y="2"/>
                  <a:pt x="3" y="2"/>
                  <a:pt x="3" y="2"/>
                </a:cubicBezTo>
                <a:cubicBezTo>
                  <a:pt x="1" y="3"/>
                  <a:pt x="1" y="3"/>
                  <a:pt x="1" y="3"/>
                </a:cubicBezTo>
                <a:cubicBezTo>
                  <a:pt x="0" y="5"/>
                  <a:pt x="0" y="5"/>
                  <a:pt x="0" y="5"/>
                </a:cubicBezTo>
                <a:cubicBezTo>
                  <a:pt x="1" y="6"/>
                  <a:pt x="1" y="6"/>
                  <a:pt x="1" y="6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1" y="7"/>
                  <a:pt x="11" y="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64" name="Freeform 315"/>
          <p:cNvSpPr>
            <a:spLocks/>
          </p:cNvSpPr>
          <p:nvPr/>
        </p:nvSpPr>
        <p:spPr bwMode="auto">
          <a:xfrm>
            <a:off x="9209277" y="4530726"/>
            <a:ext cx="155644" cy="85725"/>
          </a:xfrm>
          <a:custGeom>
            <a:avLst/>
            <a:gdLst>
              <a:gd name="T0" fmla="*/ 2147483647 w 60"/>
              <a:gd name="T1" fmla="*/ 2147483647 h 54"/>
              <a:gd name="T2" fmla="*/ 2147483647 w 60"/>
              <a:gd name="T3" fmla="*/ 2147483647 h 54"/>
              <a:gd name="T4" fmla="*/ 2147483647 w 60"/>
              <a:gd name="T5" fmla="*/ 2147483647 h 54"/>
              <a:gd name="T6" fmla="*/ 2147483647 w 60"/>
              <a:gd name="T7" fmla="*/ 0 h 54"/>
              <a:gd name="T8" fmla="*/ 2147483647 w 60"/>
              <a:gd name="T9" fmla="*/ 0 h 54"/>
              <a:gd name="T10" fmla="*/ 2147483647 w 60"/>
              <a:gd name="T11" fmla="*/ 2147483647 h 54"/>
              <a:gd name="T12" fmla="*/ 0 w 60"/>
              <a:gd name="T13" fmla="*/ 2147483647 h 54"/>
              <a:gd name="T14" fmla="*/ 2147483647 w 60"/>
              <a:gd name="T15" fmla="*/ 2147483647 h 54"/>
              <a:gd name="T16" fmla="*/ 2147483647 w 60"/>
              <a:gd name="T17" fmla="*/ 2147483647 h 54"/>
              <a:gd name="T18" fmla="*/ 2147483647 w 60"/>
              <a:gd name="T19" fmla="*/ 2147483647 h 54"/>
              <a:gd name="T20" fmla="*/ 2147483647 w 60"/>
              <a:gd name="T21" fmla="*/ 2147483647 h 5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60" h="54">
                <a:moveTo>
                  <a:pt x="54" y="36"/>
                </a:moveTo>
                <a:lnTo>
                  <a:pt x="60" y="24"/>
                </a:lnTo>
                <a:lnTo>
                  <a:pt x="54" y="18"/>
                </a:lnTo>
                <a:lnTo>
                  <a:pt x="42" y="0"/>
                </a:lnTo>
                <a:lnTo>
                  <a:pt x="18" y="0"/>
                </a:lnTo>
                <a:lnTo>
                  <a:pt x="12" y="12"/>
                </a:lnTo>
                <a:lnTo>
                  <a:pt x="0" y="18"/>
                </a:lnTo>
                <a:lnTo>
                  <a:pt x="12" y="30"/>
                </a:lnTo>
                <a:lnTo>
                  <a:pt x="36" y="54"/>
                </a:lnTo>
                <a:lnTo>
                  <a:pt x="42" y="42"/>
                </a:lnTo>
                <a:lnTo>
                  <a:pt x="54" y="3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65" name="Rectangle 316"/>
          <p:cNvSpPr>
            <a:spLocks noChangeArrowheads="1"/>
          </p:cNvSpPr>
          <p:nvPr/>
        </p:nvSpPr>
        <p:spPr bwMode="auto">
          <a:xfrm>
            <a:off x="9434305" y="3946526"/>
            <a:ext cx="18752" cy="3016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spcBef>
                <a:spcPct val="15000"/>
              </a:spcBef>
              <a:defRPr/>
            </a:pPr>
            <a:endParaRPr lang="en-US">
              <a:latin typeface="+mj-lt"/>
              <a:cs typeface="Arial" pitchFamily="34" charset="0"/>
            </a:endParaRPr>
          </a:p>
        </p:txBody>
      </p:sp>
      <p:sp>
        <p:nvSpPr>
          <p:cNvPr id="66" name="Freeform 317"/>
          <p:cNvSpPr>
            <a:spLocks/>
          </p:cNvSpPr>
          <p:nvPr/>
        </p:nvSpPr>
        <p:spPr bwMode="auto">
          <a:xfrm>
            <a:off x="9434305" y="3613151"/>
            <a:ext cx="995749" cy="619125"/>
          </a:xfrm>
          <a:custGeom>
            <a:avLst/>
            <a:gdLst>
              <a:gd name="T0" fmla="*/ 2147483647 w 390"/>
              <a:gd name="T1" fmla="*/ 2147483647 h 390"/>
              <a:gd name="T2" fmla="*/ 2147483647 w 390"/>
              <a:gd name="T3" fmla="*/ 2147483647 h 390"/>
              <a:gd name="T4" fmla="*/ 2147483647 w 390"/>
              <a:gd name="T5" fmla="*/ 2147483647 h 390"/>
              <a:gd name="T6" fmla="*/ 2147483647 w 390"/>
              <a:gd name="T7" fmla="*/ 2147483647 h 390"/>
              <a:gd name="T8" fmla="*/ 2147483647 w 390"/>
              <a:gd name="T9" fmla="*/ 2147483647 h 390"/>
              <a:gd name="T10" fmla="*/ 2147483647 w 390"/>
              <a:gd name="T11" fmla="*/ 2147483647 h 390"/>
              <a:gd name="T12" fmla="*/ 2147483647 w 390"/>
              <a:gd name="T13" fmla="*/ 2147483647 h 390"/>
              <a:gd name="T14" fmla="*/ 2147483647 w 390"/>
              <a:gd name="T15" fmla="*/ 2147483647 h 390"/>
              <a:gd name="T16" fmla="*/ 2147483647 w 390"/>
              <a:gd name="T17" fmla="*/ 2147483647 h 390"/>
              <a:gd name="T18" fmla="*/ 2147483647 w 390"/>
              <a:gd name="T19" fmla="*/ 2147483647 h 390"/>
              <a:gd name="T20" fmla="*/ 2147483647 w 390"/>
              <a:gd name="T21" fmla="*/ 2147483647 h 390"/>
              <a:gd name="T22" fmla="*/ 2147483647 w 390"/>
              <a:gd name="T23" fmla="*/ 2147483647 h 390"/>
              <a:gd name="T24" fmla="*/ 2147483647 w 390"/>
              <a:gd name="T25" fmla="*/ 2147483647 h 390"/>
              <a:gd name="T26" fmla="*/ 2147483647 w 390"/>
              <a:gd name="T27" fmla="*/ 2147483647 h 390"/>
              <a:gd name="T28" fmla="*/ 2147483647 w 390"/>
              <a:gd name="T29" fmla="*/ 2147483647 h 390"/>
              <a:gd name="T30" fmla="*/ 2147483647 w 390"/>
              <a:gd name="T31" fmla="*/ 2147483647 h 390"/>
              <a:gd name="T32" fmla="*/ 2147483647 w 390"/>
              <a:gd name="T33" fmla="*/ 2147483647 h 390"/>
              <a:gd name="T34" fmla="*/ 2147483647 w 390"/>
              <a:gd name="T35" fmla="*/ 2147483647 h 390"/>
              <a:gd name="T36" fmla="*/ 2147483647 w 390"/>
              <a:gd name="T37" fmla="*/ 2147483647 h 390"/>
              <a:gd name="T38" fmla="*/ 2147483647 w 390"/>
              <a:gd name="T39" fmla="*/ 2147483647 h 390"/>
              <a:gd name="T40" fmla="*/ 2147483647 w 390"/>
              <a:gd name="T41" fmla="*/ 2147483647 h 390"/>
              <a:gd name="T42" fmla="*/ 2147483647 w 390"/>
              <a:gd name="T43" fmla="*/ 2147483647 h 390"/>
              <a:gd name="T44" fmla="*/ 2147483647 w 390"/>
              <a:gd name="T45" fmla="*/ 2147483647 h 390"/>
              <a:gd name="T46" fmla="*/ 2147483647 w 390"/>
              <a:gd name="T47" fmla="*/ 2147483647 h 390"/>
              <a:gd name="T48" fmla="*/ 2147483647 w 390"/>
              <a:gd name="T49" fmla="*/ 0 h 390"/>
              <a:gd name="T50" fmla="*/ 2147483647 w 390"/>
              <a:gd name="T51" fmla="*/ 2147483647 h 390"/>
              <a:gd name="T52" fmla="*/ 2147483647 w 390"/>
              <a:gd name="T53" fmla="*/ 2147483647 h 390"/>
              <a:gd name="T54" fmla="*/ 2147483647 w 390"/>
              <a:gd name="T55" fmla="*/ 2147483647 h 390"/>
              <a:gd name="T56" fmla="*/ 2147483647 w 390"/>
              <a:gd name="T57" fmla="*/ 2147483647 h 390"/>
              <a:gd name="T58" fmla="*/ 2147483647 w 390"/>
              <a:gd name="T59" fmla="*/ 2147483647 h 390"/>
              <a:gd name="T60" fmla="*/ 2147483647 w 390"/>
              <a:gd name="T61" fmla="*/ 2147483647 h 390"/>
              <a:gd name="T62" fmla="*/ 2147483647 w 390"/>
              <a:gd name="T63" fmla="*/ 2147483647 h 390"/>
              <a:gd name="T64" fmla="*/ 2147483647 w 390"/>
              <a:gd name="T65" fmla="*/ 2147483647 h 390"/>
              <a:gd name="T66" fmla="*/ 2147483647 w 390"/>
              <a:gd name="T67" fmla="*/ 2147483647 h 390"/>
              <a:gd name="T68" fmla="*/ 2147483647 w 390"/>
              <a:gd name="T69" fmla="*/ 2147483647 h 390"/>
              <a:gd name="T70" fmla="*/ 2147483647 w 390"/>
              <a:gd name="T71" fmla="*/ 2147483647 h 390"/>
              <a:gd name="T72" fmla="*/ 2147483647 w 390"/>
              <a:gd name="T73" fmla="*/ 2147483647 h 390"/>
              <a:gd name="T74" fmla="*/ 2147483647 w 390"/>
              <a:gd name="T75" fmla="*/ 2147483647 h 390"/>
              <a:gd name="T76" fmla="*/ 2147483647 w 390"/>
              <a:gd name="T77" fmla="*/ 2147483647 h 390"/>
              <a:gd name="T78" fmla="*/ 0 w 390"/>
              <a:gd name="T79" fmla="*/ 2147483647 h 390"/>
              <a:gd name="T80" fmla="*/ 2147483647 w 390"/>
              <a:gd name="T81" fmla="*/ 2147483647 h 390"/>
              <a:gd name="T82" fmla="*/ 2147483647 w 390"/>
              <a:gd name="T83" fmla="*/ 2147483647 h 390"/>
              <a:gd name="T84" fmla="*/ 2147483647 w 390"/>
              <a:gd name="T85" fmla="*/ 2147483647 h 3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67" name="Freeform 318"/>
          <p:cNvSpPr>
            <a:spLocks/>
          </p:cNvSpPr>
          <p:nvPr/>
        </p:nvSpPr>
        <p:spPr bwMode="auto">
          <a:xfrm>
            <a:off x="9434305" y="3613151"/>
            <a:ext cx="995749" cy="619125"/>
          </a:xfrm>
          <a:custGeom>
            <a:avLst/>
            <a:gdLst>
              <a:gd name="T0" fmla="*/ 2147483647 w 390"/>
              <a:gd name="T1" fmla="*/ 2147483647 h 390"/>
              <a:gd name="T2" fmla="*/ 2147483647 w 390"/>
              <a:gd name="T3" fmla="*/ 2147483647 h 390"/>
              <a:gd name="T4" fmla="*/ 2147483647 w 390"/>
              <a:gd name="T5" fmla="*/ 2147483647 h 390"/>
              <a:gd name="T6" fmla="*/ 2147483647 w 390"/>
              <a:gd name="T7" fmla="*/ 2147483647 h 390"/>
              <a:gd name="T8" fmla="*/ 2147483647 w 390"/>
              <a:gd name="T9" fmla="*/ 2147483647 h 390"/>
              <a:gd name="T10" fmla="*/ 2147483647 w 390"/>
              <a:gd name="T11" fmla="*/ 2147483647 h 390"/>
              <a:gd name="T12" fmla="*/ 2147483647 w 390"/>
              <a:gd name="T13" fmla="*/ 2147483647 h 390"/>
              <a:gd name="T14" fmla="*/ 2147483647 w 390"/>
              <a:gd name="T15" fmla="*/ 2147483647 h 390"/>
              <a:gd name="T16" fmla="*/ 2147483647 w 390"/>
              <a:gd name="T17" fmla="*/ 2147483647 h 390"/>
              <a:gd name="T18" fmla="*/ 2147483647 w 390"/>
              <a:gd name="T19" fmla="*/ 2147483647 h 390"/>
              <a:gd name="T20" fmla="*/ 2147483647 w 390"/>
              <a:gd name="T21" fmla="*/ 2147483647 h 390"/>
              <a:gd name="T22" fmla="*/ 2147483647 w 390"/>
              <a:gd name="T23" fmla="*/ 2147483647 h 390"/>
              <a:gd name="T24" fmla="*/ 2147483647 w 390"/>
              <a:gd name="T25" fmla="*/ 2147483647 h 390"/>
              <a:gd name="T26" fmla="*/ 2147483647 w 390"/>
              <a:gd name="T27" fmla="*/ 2147483647 h 390"/>
              <a:gd name="T28" fmla="*/ 2147483647 w 390"/>
              <a:gd name="T29" fmla="*/ 2147483647 h 390"/>
              <a:gd name="T30" fmla="*/ 2147483647 w 390"/>
              <a:gd name="T31" fmla="*/ 2147483647 h 390"/>
              <a:gd name="T32" fmla="*/ 2147483647 w 390"/>
              <a:gd name="T33" fmla="*/ 2147483647 h 390"/>
              <a:gd name="T34" fmla="*/ 2147483647 w 390"/>
              <a:gd name="T35" fmla="*/ 2147483647 h 390"/>
              <a:gd name="T36" fmla="*/ 2147483647 w 390"/>
              <a:gd name="T37" fmla="*/ 2147483647 h 390"/>
              <a:gd name="T38" fmla="*/ 2147483647 w 390"/>
              <a:gd name="T39" fmla="*/ 2147483647 h 390"/>
              <a:gd name="T40" fmla="*/ 2147483647 w 390"/>
              <a:gd name="T41" fmla="*/ 2147483647 h 390"/>
              <a:gd name="T42" fmla="*/ 2147483647 w 390"/>
              <a:gd name="T43" fmla="*/ 2147483647 h 390"/>
              <a:gd name="T44" fmla="*/ 2147483647 w 390"/>
              <a:gd name="T45" fmla="*/ 2147483647 h 390"/>
              <a:gd name="T46" fmla="*/ 2147483647 w 390"/>
              <a:gd name="T47" fmla="*/ 2147483647 h 390"/>
              <a:gd name="T48" fmla="*/ 2147483647 w 390"/>
              <a:gd name="T49" fmla="*/ 0 h 390"/>
              <a:gd name="T50" fmla="*/ 2147483647 w 390"/>
              <a:gd name="T51" fmla="*/ 2147483647 h 390"/>
              <a:gd name="T52" fmla="*/ 2147483647 w 390"/>
              <a:gd name="T53" fmla="*/ 2147483647 h 390"/>
              <a:gd name="T54" fmla="*/ 2147483647 w 390"/>
              <a:gd name="T55" fmla="*/ 2147483647 h 390"/>
              <a:gd name="T56" fmla="*/ 2147483647 w 390"/>
              <a:gd name="T57" fmla="*/ 2147483647 h 390"/>
              <a:gd name="T58" fmla="*/ 2147483647 w 390"/>
              <a:gd name="T59" fmla="*/ 2147483647 h 390"/>
              <a:gd name="T60" fmla="*/ 2147483647 w 390"/>
              <a:gd name="T61" fmla="*/ 2147483647 h 390"/>
              <a:gd name="T62" fmla="*/ 2147483647 w 390"/>
              <a:gd name="T63" fmla="*/ 2147483647 h 390"/>
              <a:gd name="T64" fmla="*/ 2147483647 w 390"/>
              <a:gd name="T65" fmla="*/ 2147483647 h 390"/>
              <a:gd name="T66" fmla="*/ 2147483647 w 390"/>
              <a:gd name="T67" fmla="*/ 2147483647 h 390"/>
              <a:gd name="T68" fmla="*/ 2147483647 w 390"/>
              <a:gd name="T69" fmla="*/ 2147483647 h 390"/>
              <a:gd name="T70" fmla="*/ 2147483647 w 390"/>
              <a:gd name="T71" fmla="*/ 2147483647 h 390"/>
              <a:gd name="T72" fmla="*/ 2147483647 w 390"/>
              <a:gd name="T73" fmla="*/ 2147483647 h 390"/>
              <a:gd name="T74" fmla="*/ 2147483647 w 390"/>
              <a:gd name="T75" fmla="*/ 2147483647 h 390"/>
              <a:gd name="T76" fmla="*/ 2147483647 w 390"/>
              <a:gd name="T77" fmla="*/ 2147483647 h 390"/>
              <a:gd name="T78" fmla="*/ 0 w 390"/>
              <a:gd name="T79" fmla="*/ 2147483647 h 390"/>
              <a:gd name="T80" fmla="*/ 2147483647 w 390"/>
              <a:gd name="T81" fmla="*/ 2147483647 h 390"/>
              <a:gd name="T82" fmla="*/ 2147483647 w 390"/>
              <a:gd name="T83" fmla="*/ 2147483647 h 390"/>
              <a:gd name="T84" fmla="*/ 2147483647 w 390"/>
              <a:gd name="T85" fmla="*/ 2147483647 h 3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68" name="Freeform 334"/>
          <p:cNvSpPr>
            <a:spLocks/>
          </p:cNvSpPr>
          <p:nvPr/>
        </p:nvSpPr>
        <p:spPr bwMode="auto">
          <a:xfrm>
            <a:off x="10851982" y="1822451"/>
            <a:ext cx="515689" cy="715963"/>
          </a:xfrm>
          <a:custGeom>
            <a:avLst/>
            <a:gdLst>
              <a:gd name="T0" fmla="*/ 2147483647 w 34"/>
              <a:gd name="T1" fmla="*/ 2147483647 h 75"/>
              <a:gd name="T2" fmla="*/ 2147483647 w 34"/>
              <a:gd name="T3" fmla="*/ 2147483647 h 75"/>
              <a:gd name="T4" fmla="*/ 2147483647 w 34"/>
              <a:gd name="T5" fmla="*/ 2147483647 h 75"/>
              <a:gd name="T6" fmla="*/ 2147483647 w 34"/>
              <a:gd name="T7" fmla="*/ 2147483647 h 75"/>
              <a:gd name="T8" fmla="*/ 2147483647 w 34"/>
              <a:gd name="T9" fmla="*/ 2147483647 h 75"/>
              <a:gd name="T10" fmla="*/ 2147483647 w 34"/>
              <a:gd name="T11" fmla="*/ 2147483647 h 75"/>
              <a:gd name="T12" fmla="*/ 2147483647 w 34"/>
              <a:gd name="T13" fmla="*/ 2147483647 h 75"/>
              <a:gd name="T14" fmla="*/ 2147483647 w 34"/>
              <a:gd name="T15" fmla="*/ 2147483647 h 75"/>
              <a:gd name="T16" fmla="*/ 2147483647 w 34"/>
              <a:gd name="T17" fmla="*/ 2147483647 h 75"/>
              <a:gd name="T18" fmla="*/ 2147483647 w 34"/>
              <a:gd name="T19" fmla="*/ 2147483647 h 75"/>
              <a:gd name="T20" fmla="*/ 2147483647 w 34"/>
              <a:gd name="T21" fmla="*/ 2147483647 h 75"/>
              <a:gd name="T22" fmla="*/ 2147483647 w 34"/>
              <a:gd name="T23" fmla="*/ 2147483647 h 75"/>
              <a:gd name="T24" fmla="*/ 2147483647 w 34"/>
              <a:gd name="T25" fmla="*/ 2147483647 h 75"/>
              <a:gd name="T26" fmla="*/ 2147483647 w 34"/>
              <a:gd name="T27" fmla="*/ 2147483647 h 75"/>
              <a:gd name="T28" fmla="*/ 2147483647 w 34"/>
              <a:gd name="T29" fmla="*/ 2147483647 h 75"/>
              <a:gd name="T30" fmla="*/ 2147483647 w 34"/>
              <a:gd name="T31" fmla="*/ 2147483647 h 75"/>
              <a:gd name="T32" fmla="*/ 2147483647 w 34"/>
              <a:gd name="T33" fmla="*/ 2147483647 h 75"/>
              <a:gd name="T34" fmla="*/ 2147483647 w 34"/>
              <a:gd name="T35" fmla="*/ 2147483647 h 75"/>
              <a:gd name="T36" fmla="*/ 2147483647 w 34"/>
              <a:gd name="T37" fmla="*/ 2147483647 h 75"/>
              <a:gd name="T38" fmla="*/ 2147483647 w 34"/>
              <a:gd name="T39" fmla="*/ 2147483647 h 75"/>
              <a:gd name="T40" fmla="*/ 2147483647 w 34"/>
              <a:gd name="T41" fmla="*/ 2147483647 h 75"/>
              <a:gd name="T42" fmla="*/ 2147483647 w 34"/>
              <a:gd name="T43" fmla="*/ 0 h 75"/>
              <a:gd name="T44" fmla="*/ 2147483647 w 34"/>
              <a:gd name="T45" fmla="*/ 2147483647 h 75"/>
              <a:gd name="T46" fmla="*/ 2147483647 w 34"/>
              <a:gd name="T47" fmla="*/ 2147483647 h 75"/>
              <a:gd name="T48" fmla="*/ 2147483647 w 34"/>
              <a:gd name="T49" fmla="*/ 2147483647 h 75"/>
              <a:gd name="T50" fmla="*/ 2147483647 w 34"/>
              <a:gd name="T51" fmla="*/ 2147483647 h 75"/>
              <a:gd name="T52" fmla="*/ 2147483647 w 34"/>
              <a:gd name="T53" fmla="*/ 2147483647 h 75"/>
              <a:gd name="T54" fmla="*/ 2147483647 w 34"/>
              <a:gd name="T55" fmla="*/ 2147483647 h 75"/>
              <a:gd name="T56" fmla="*/ 2147483647 w 34"/>
              <a:gd name="T57" fmla="*/ 2147483647 h 75"/>
              <a:gd name="T58" fmla="*/ 2147483647 w 34"/>
              <a:gd name="T59" fmla="*/ 2147483647 h 75"/>
              <a:gd name="T60" fmla="*/ 2147483647 w 34"/>
              <a:gd name="T61" fmla="*/ 2147483647 h 75"/>
              <a:gd name="T62" fmla="*/ 2147483647 w 34"/>
              <a:gd name="T63" fmla="*/ 2147483647 h 75"/>
              <a:gd name="T64" fmla="*/ 0 w 34"/>
              <a:gd name="T65" fmla="*/ 2147483647 h 75"/>
              <a:gd name="T66" fmla="*/ 2147483647 w 34"/>
              <a:gd name="T67" fmla="*/ 2147483647 h 75"/>
              <a:gd name="T68" fmla="*/ 2147483647 w 34"/>
              <a:gd name="T69" fmla="*/ 2147483647 h 75"/>
              <a:gd name="T70" fmla="*/ 2147483647 w 34"/>
              <a:gd name="T71" fmla="*/ 2147483647 h 75"/>
              <a:gd name="T72" fmla="*/ 2147483647 w 34"/>
              <a:gd name="T73" fmla="*/ 2147483647 h 75"/>
              <a:gd name="T74" fmla="*/ 2147483647 w 34"/>
              <a:gd name="T75" fmla="*/ 2147483647 h 75"/>
              <a:gd name="T76" fmla="*/ 2147483647 w 34"/>
              <a:gd name="T77" fmla="*/ 2147483647 h 75"/>
              <a:gd name="T78" fmla="*/ 2147483647 w 34"/>
              <a:gd name="T79" fmla="*/ 2147483647 h 75"/>
              <a:gd name="T80" fmla="*/ 2147483647 w 34"/>
              <a:gd name="T81" fmla="*/ 2147483647 h 75"/>
              <a:gd name="T82" fmla="*/ 2147483647 w 34"/>
              <a:gd name="T83" fmla="*/ 2147483647 h 75"/>
              <a:gd name="T84" fmla="*/ 2147483647 w 34"/>
              <a:gd name="T85" fmla="*/ 2147483647 h 75"/>
              <a:gd name="T86" fmla="*/ 2147483647 w 34"/>
              <a:gd name="T87" fmla="*/ 2147483647 h 75"/>
              <a:gd name="T88" fmla="*/ 2147483647 w 34"/>
              <a:gd name="T89" fmla="*/ 2147483647 h 75"/>
              <a:gd name="T90" fmla="*/ 2147483647 w 34"/>
              <a:gd name="T91" fmla="*/ 2147483647 h 75"/>
              <a:gd name="T92" fmla="*/ 2147483647 w 34"/>
              <a:gd name="T93" fmla="*/ 2147483647 h 75"/>
              <a:gd name="T94" fmla="*/ 2147483647 w 34"/>
              <a:gd name="T95" fmla="*/ 2147483647 h 75"/>
              <a:gd name="T96" fmla="*/ 2147483647 w 34"/>
              <a:gd name="T97" fmla="*/ 2147483647 h 75"/>
              <a:gd name="T98" fmla="*/ 2147483647 w 34"/>
              <a:gd name="T99" fmla="*/ 2147483647 h 75"/>
              <a:gd name="T100" fmla="*/ 2147483647 w 34"/>
              <a:gd name="T101" fmla="*/ 2147483647 h 75"/>
              <a:gd name="T102" fmla="*/ 2147483647 w 34"/>
              <a:gd name="T103" fmla="*/ 2147483647 h 75"/>
              <a:gd name="T104" fmla="*/ 2147483647 w 34"/>
              <a:gd name="T105" fmla="*/ 2147483647 h 75"/>
              <a:gd name="T106" fmla="*/ 2147483647 w 34"/>
              <a:gd name="T107" fmla="*/ 2147483647 h 75"/>
              <a:gd name="T108" fmla="*/ 2147483647 w 34"/>
              <a:gd name="T109" fmla="*/ 2147483647 h 75"/>
              <a:gd name="T110" fmla="*/ 2147483647 w 34"/>
              <a:gd name="T111" fmla="*/ 2147483647 h 75"/>
              <a:gd name="T112" fmla="*/ 2147483647 w 34"/>
              <a:gd name="T113" fmla="*/ 2147483647 h 75"/>
              <a:gd name="T114" fmla="*/ 2147483647 w 34"/>
              <a:gd name="T115" fmla="*/ 2147483647 h 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4" h="75">
                <a:moveTo>
                  <a:pt x="34" y="55"/>
                </a:moveTo>
                <a:cubicBezTo>
                  <a:pt x="32" y="54"/>
                  <a:pt x="32" y="54"/>
                  <a:pt x="32" y="54"/>
                </a:cubicBezTo>
                <a:cubicBezTo>
                  <a:pt x="30" y="52"/>
                  <a:pt x="30" y="52"/>
                  <a:pt x="30" y="52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47"/>
                  <a:pt x="30" y="46"/>
                  <a:pt x="30" y="45"/>
                </a:cubicBezTo>
                <a:cubicBezTo>
                  <a:pt x="29" y="45"/>
                  <a:pt x="30" y="43"/>
                  <a:pt x="30" y="43"/>
                </a:cubicBezTo>
                <a:cubicBezTo>
                  <a:pt x="29" y="42"/>
                  <a:pt x="29" y="42"/>
                  <a:pt x="29" y="42"/>
                </a:cubicBezTo>
                <a:cubicBezTo>
                  <a:pt x="29" y="40"/>
                  <a:pt x="29" y="40"/>
                  <a:pt x="29" y="40"/>
                </a:cubicBezTo>
                <a:cubicBezTo>
                  <a:pt x="28" y="38"/>
                  <a:pt x="28" y="38"/>
                  <a:pt x="28" y="38"/>
                </a:cubicBezTo>
                <a:cubicBezTo>
                  <a:pt x="30" y="36"/>
                  <a:pt x="30" y="36"/>
                  <a:pt x="30" y="36"/>
                </a:cubicBezTo>
                <a:cubicBezTo>
                  <a:pt x="27" y="27"/>
                  <a:pt x="27" y="27"/>
                  <a:pt x="27" y="27"/>
                </a:cubicBezTo>
                <a:cubicBezTo>
                  <a:pt x="30" y="21"/>
                  <a:pt x="30" y="21"/>
                  <a:pt x="30" y="21"/>
                </a:cubicBezTo>
                <a:cubicBezTo>
                  <a:pt x="28" y="17"/>
                  <a:pt x="28" y="17"/>
                  <a:pt x="28" y="17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8"/>
                  <a:pt x="26" y="8"/>
                  <a:pt x="26" y="8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3"/>
                  <a:pt x="27" y="3"/>
                  <a:pt x="27" y="3"/>
                </a:cubicBezTo>
                <a:cubicBezTo>
                  <a:pt x="24" y="0"/>
                  <a:pt x="24" y="0"/>
                  <a:pt x="24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17" y="3"/>
                  <a:pt x="17" y="3"/>
                  <a:pt x="17" y="3"/>
                </a:cubicBezTo>
                <a:cubicBezTo>
                  <a:pt x="15" y="8"/>
                  <a:pt x="15" y="8"/>
                  <a:pt x="15" y="8"/>
                </a:cubicBezTo>
                <a:cubicBezTo>
                  <a:pt x="12" y="11"/>
                  <a:pt x="12" y="11"/>
                  <a:pt x="12" y="11"/>
                </a:cubicBezTo>
                <a:cubicBezTo>
                  <a:pt x="11" y="10"/>
                  <a:pt x="11" y="10"/>
                  <a:pt x="11" y="10"/>
                </a:cubicBezTo>
                <a:cubicBezTo>
                  <a:pt x="8" y="11"/>
                  <a:pt x="8" y="11"/>
                  <a:pt x="8" y="11"/>
                </a:cubicBezTo>
                <a:cubicBezTo>
                  <a:pt x="5" y="10"/>
                  <a:pt x="5" y="10"/>
                  <a:pt x="5" y="10"/>
                </a:cubicBezTo>
                <a:cubicBezTo>
                  <a:pt x="3" y="8"/>
                  <a:pt x="3" y="8"/>
                  <a:pt x="3" y="8"/>
                </a:cubicBezTo>
                <a:cubicBezTo>
                  <a:pt x="2" y="6"/>
                  <a:pt x="2" y="6"/>
                  <a:pt x="2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0" y="8"/>
                  <a:pt x="0" y="8"/>
                </a:cubicBezTo>
                <a:cubicBezTo>
                  <a:pt x="1" y="10"/>
                  <a:pt x="1" y="10"/>
                  <a:pt x="1" y="10"/>
                </a:cubicBezTo>
                <a:cubicBezTo>
                  <a:pt x="4" y="13"/>
                  <a:pt x="4" y="13"/>
                  <a:pt x="4" y="13"/>
                </a:cubicBezTo>
                <a:cubicBezTo>
                  <a:pt x="6" y="14"/>
                  <a:pt x="6" y="14"/>
                  <a:pt x="6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30"/>
                  <a:pt x="10" y="30"/>
                  <a:pt x="10" y="30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0" y="36"/>
                  <a:pt x="10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4" y="40"/>
                  <a:pt x="14" y="40"/>
                  <a:pt x="14" y="40"/>
                </a:cubicBezTo>
                <a:cubicBezTo>
                  <a:pt x="9" y="49"/>
                  <a:pt x="9" y="49"/>
                  <a:pt x="9" y="49"/>
                </a:cubicBezTo>
                <a:cubicBezTo>
                  <a:pt x="4" y="53"/>
                  <a:pt x="4" y="53"/>
                  <a:pt x="4" y="53"/>
                </a:cubicBezTo>
                <a:cubicBezTo>
                  <a:pt x="1" y="58"/>
                  <a:pt x="1" y="58"/>
                  <a:pt x="1" y="58"/>
                </a:cubicBezTo>
                <a:cubicBezTo>
                  <a:pt x="2" y="66"/>
                  <a:pt x="2" y="66"/>
                  <a:pt x="2" y="66"/>
                </a:cubicBezTo>
                <a:cubicBezTo>
                  <a:pt x="3" y="71"/>
                  <a:pt x="3" y="71"/>
                  <a:pt x="3" y="71"/>
                </a:cubicBezTo>
                <a:cubicBezTo>
                  <a:pt x="5" y="73"/>
                  <a:pt x="5" y="73"/>
                  <a:pt x="5" y="73"/>
                </a:cubicBezTo>
                <a:cubicBezTo>
                  <a:pt x="7" y="75"/>
                  <a:pt x="7" y="75"/>
                  <a:pt x="7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20" y="72"/>
                  <a:pt x="20" y="72"/>
                  <a:pt x="20" y="72"/>
                </a:cubicBezTo>
                <a:cubicBezTo>
                  <a:pt x="22" y="72"/>
                  <a:pt x="22" y="72"/>
                  <a:pt x="22" y="72"/>
                </a:cubicBezTo>
                <a:cubicBezTo>
                  <a:pt x="34" y="58"/>
                  <a:pt x="34" y="58"/>
                  <a:pt x="34" y="58"/>
                </a:cubicBezTo>
                <a:lnTo>
                  <a:pt x="34" y="5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69" name="Freeform 335"/>
          <p:cNvSpPr>
            <a:spLocks/>
          </p:cNvSpPr>
          <p:nvPr/>
        </p:nvSpPr>
        <p:spPr bwMode="auto">
          <a:xfrm>
            <a:off x="11382673" y="2960689"/>
            <a:ext cx="33754" cy="9525"/>
          </a:xfrm>
          <a:custGeom>
            <a:avLst/>
            <a:gdLst>
              <a:gd name="T0" fmla="*/ 2147483647 w 12"/>
              <a:gd name="T1" fmla="*/ 2147483647 h 6"/>
              <a:gd name="T2" fmla="*/ 0 w 12"/>
              <a:gd name="T3" fmla="*/ 0 h 6"/>
              <a:gd name="T4" fmla="*/ 0 w 12"/>
              <a:gd name="T5" fmla="*/ 2147483647 h 6"/>
              <a:gd name="T6" fmla="*/ 2147483647 w 12"/>
              <a:gd name="T7" fmla="*/ 2147483647 h 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" h="6">
                <a:moveTo>
                  <a:pt x="12" y="6"/>
                </a:moveTo>
                <a:lnTo>
                  <a:pt x="0" y="0"/>
                </a:lnTo>
                <a:lnTo>
                  <a:pt x="0" y="6"/>
                </a:lnTo>
                <a:lnTo>
                  <a:pt x="12" y="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Candara"/>
            </a:endParaRPr>
          </a:p>
        </p:txBody>
      </p:sp>
      <p:sp>
        <p:nvSpPr>
          <p:cNvPr id="70" name="Rectangle 340"/>
          <p:cNvSpPr>
            <a:spLocks noChangeArrowheads="1"/>
          </p:cNvSpPr>
          <p:nvPr/>
        </p:nvSpPr>
        <p:spPr bwMode="auto">
          <a:xfrm>
            <a:off x="10638205" y="3132139"/>
            <a:ext cx="20627" cy="1587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spcBef>
                <a:spcPct val="15000"/>
              </a:spcBef>
              <a:defRPr/>
            </a:pPr>
            <a:endParaRPr lang="en-US">
              <a:latin typeface="+mj-lt"/>
              <a:cs typeface="Arial" pitchFamily="34" charset="0"/>
            </a:endParaRPr>
          </a:p>
        </p:txBody>
      </p:sp>
      <p:sp>
        <p:nvSpPr>
          <p:cNvPr id="71" name="Freeform 347"/>
          <p:cNvSpPr>
            <a:spLocks/>
          </p:cNvSpPr>
          <p:nvPr/>
        </p:nvSpPr>
        <p:spPr bwMode="auto">
          <a:xfrm>
            <a:off x="10081261" y="1714500"/>
            <a:ext cx="1258283" cy="939800"/>
          </a:xfrm>
          <a:custGeom>
            <a:avLst/>
            <a:gdLst>
              <a:gd name="T0" fmla="*/ 2147483647 w 83"/>
              <a:gd name="T1" fmla="*/ 2147483647 h 98"/>
              <a:gd name="T2" fmla="*/ 2147483647 w 83"/>
              <a:gd name="T3" fmla="*/ 2147483647 h 98"/>
              <a:gd name="T4" fmla="*/ 2147483647 w 83"/>
              <a:gd name="T5" fmla="*/ 2147483647 h 98"/>
              <a:gd name="T6" fmla="*/ 2147483647 w 83"/>
              <a:gd name="T7" fmla="*/ 2147483647 h 98"/>
              <a:gd name="T8" fmla="*/ 2147483647 w 83"/>
              <a:gd name="T9" fmla="*/ 2147483647 h 98"/>
              <a:gd name="T10" fmla="*/ 2147483647 w 83"/>
              <a:gd name="T11" fmla="*/ 2147483647 h 98"/>
              <a:gd name="T12" fmla="*/ 2147483647 w 83"/>
              <a:gd name="T13" fmla="*/ 2147483647 h 98"/>
              <a:gd name="T14" fmla="*/ 2147483647 w 83"/>
              <a:gd name="T15" fmla="*/ 2147483647 h 98"/>
              <a:gd name="T16" fmla="*/ 2147483647 w 83"/>
              <a:gd name="T17" fmla="*/ 2147483647 h 98"/>
              <a:gd name="T18" fmla="*/ 2147483647 w 83"/>
              <a:gd name="T19" fmla="*/ 2147483647 h 98"/>
              <a:gd name="T20" fmla="*/ 2147483647 w 83"/>
              <a:gd name="T21" fmla="*/ 2147483647 h 98"/>
              <a:gd name="T22" fmla="*/ 2147483647 w 83"/>
              <a:gd name="T23" fmla="*/ 2147483647 h 98"/>
              <a:gd name="T24" fmla="*/ 2147483647 w 83"/>
              <a:gd name="T25" fmla="*/ 2147483647 h 98"/>
              <a:gd name="T26" fmla="*/ 2147483647 w 83"/>
              <a:gd name="T27" fmla="*/ 2147483647 h 98"/>
              <a:gd name="T28" fmla="*/ 2147483647 w 83"/>
              <a:gd name="T29" fmla="*/ 2147483647 h 98"/>
              <a:gd name="T30" fmla="*/ 2147483647 w 83"/>
              <a:gd name="T31" fmla="*/ 2147483647 h 98"/>
              <a:gd name="T32" fmla="*/ 2147483647 w 83"/>
              <a:gd name="T33" fmla="*/ 2147483647 h 98"/>
              <a:gd name="T34" fmla="*/ 2147483647 w 83"/>
              <a:gd name="T35" fmla="*/ 2147483647 h 98"/>
              <a:gd name="T36" fmla="*/ 2147483647 w 83"/>
              <a:gd name="T37" fmla="*/ 2147483647 h 98"/>
              <a:gd name="T38" fmla="*/ 2147483647 w 83"/>
              <a:gd name="T39" fmla="*/ 2147483647 h 98"/>
              <a:gd name="T40" fmla="*/ 2147483647 w 83"/>
              <a:gd name="T41" fmla="*/ 2147483647 h 98"/>
              <a:gd name="T42" fmla="*/ 2147483647 w 83"/>
              <a:gd name="T43" fmla="*/ 2147483647 h 98"/>
              <a:gd name="T44" fmla="*/ 2147483647 w 83"/>
              <a:gd name="T45" fmla="*/ 2147483647 h 98"/>
              <a:gd name="T46" fmla="*/ 2147483647 w 83"/>
              <a:gd name="T47" fmla="*/ 2147483647 h 98"/>
              <a:gd name="T48" fmla="*/ 2147483647 w 83"/>
              <a:gd name="T49" fmla="*/ 2147483647 h 98"/>
              <a:gd name="T50" fmla="*/ 2147483647 w 83"/>
              <a:gd name="T51" fmla="*/ 0 h 98"/>
              <a:gd name="T52" fmla="*/ 2147483647 w 83"/>
              <a:gd name="T53" fmla="*/ 2147483647 h 98"/>
              <a:gd name="T54" fmla="*/ 2147483647 w 83"/>
              <a:gd name="T55" fmla="*/ 2147483647 h 98"/>
              <a:gd name="T56" fmla="*/ 2147483647 w 83"/>
              <a:gd name="T57" fmla="*/ 2147483647 h 98"/>
              <a:gd name="T58" fmla="*/ 2147483647 w 83"/>
              <a:gd name="T59" fmla="*/ 2147483647 h 98"/>
              <a:gd name="T60" fmla="*/ 2147483647 w 83"/>
              <a:gd name="T61" fmla="*/ 2147483647 h 98"/>
              <a:gd name="T62" fmla="*/ 2147483647 w 83"/>
              <a:gd name="T63" fmla="*/ 2147483647 h 98"/>
              <a:gd name="T64" fmla="*/ 2147483647 w 83"/>
              <a:gd name="T65" fmla="*/ 2147483647 h 98"/>
              <a:gd name="T66" fmla="*/ 2147483647 w 83"/>
              <a:gd name="T67" fmla="*/ 2147483647 h 98"/>
              <a:gd name="T68" fmla="*/ 2147483647 w 83"/>
              <a:gd name="T69" fmla="*/ 2147483647 h 98"/>
              <a:gd name="T70" fmla="*/ 2147483647 w 83"/>
              <a:gd name="T71" fmla="*/ 2147483647 h 98"/>
              <a:gd name="T72" fmla="*/ 2147483647 w 83"/>
              <a:gd name="T73" fmla="*/ 2147483647 h 98"/>
              <a:gd name="T74" fmla="*/ 2147483647 w 83"/>
              <a:gd name="T75" fmla="*/ 2147483647 h 98"/>
              <a:gd name="T76" fmla="*/ 2147483647 w 83"/>
              <a:gd name="T77" fmla="*/ 2147483647 h 98"/>
              <a:gd name="T78" fmla="*/ 2147483647 w 83"/>
              <a:gd name="T79" fmla="*/ 2147483647 h 98"/>
              <a:gd name="T80" fmla="*/ 2147483647 w 83"/>
              <a:gd name="T81" fmla="*/ 2147483647 h 98"/>
              <a:gd name="T82" fmla="*/ 2147483647 w 83"/>
              <a:gd name="T83" fmla="*/ 2147483647 h 98"/>
              <a:gd name="T84" fmla="*/ 2147483647 w 83"/>
              <a:gd name="T85" fmla="*/ 2147483647 h 98"/>
              <a:gd name="T86" fmla="*/ 2147483647 w 83"/>
              <a:gd name="T87" fmla="*/ 2147483647 h 98"/>
              <a:gd name="T88" fmla="*/ 2147483647 w 83"/>
              <a:gd name="T89" fmla="*/ 2147483647 h 98"/>
              <a:gd name="T90" fmla="*/ 2147483647 w 83"/>
              <a:gd name="T91" fmla="*/ 2147483647 h 98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83" h="98">
                <a:moveTo>
                  <a:pt x="23" y="87"/>
                </a:moveTo>
                <a:cubicBezTo>
                  <a:pt x="23" y="87"/>
                  <a:pt x="24" y="87"/>
                  <a:pt x="24" y="86"/>
                </a:cubicBezTo>
                <a:cubicBezTo>
                  <a:pt x="24" y="86"/>
                  <a:pt x="24" y="82"/>
                  <a:pt x="24" y="82"/>
                </a:cubicBezTo>
                <a:cubicBezTo>
                  <a:pt x="24" y="80"/>
                  <a:pt x="24" y="80"/>
                  <a:pt x="24" y="80"/>
                </a:cubicBezTo>
                <a:cubicBezTo>
                  <a:pt x="26" y="78"/>
                  <a:pt x="26" y="78"/>
                  <a:pt x="26" y="7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3" y="70"/>
                  <a:pt x="23" y="70"/>
                </a:cubicBezTo>
                <a:cubicBezTo>
                  <a:pt x="23" y="69"/>
                  <a:pt x="24" y="65"/>
                  <a:pt x="24" y="65"/>
                </a:cubicBezTo>
                <a:cubicBezTo>
                  <a:pt x="24" y="65"/>
                  <a:pt x="24" y="62"/>
                  <a:pt x="24" y="62"/>
                </a:cubicBezTo>
                <a:cubicBezTo>
                  <a:pt x="26" y="60"/>
                  <a:pt x="26" y="60"/>
                  <a:pt x="26" y="60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6"/>
                  <a:pt x="30" y="56"/>
                  <a:pt x="30" y="56"/>
                </a:cubicBezTo>
                <a:cubicBezTo>
                  <a:pt x="29" y="54"/>
                  <a:pt x="29" y="54"/>
                  <a:pt x="29" y="54"/>
                </a:cubicBezTo>
                <a:cubicBezTo>
                  <a:pt x="31" y="50"/>
                  <a:pt x="31" y="50"/>
                  <a:pt x="31" y="50"/>
                </a:cubicBezTo>
                <a:cubicBezTo>
                  <a:pt x="32" y="44"/>
                  <a:pt x="32" y="44"/>
                  <a:pt x="32" y="44"/>
                </a:cubicBezTo>
                <a:cubicBezTo>
                  <a:pt x="34" y="43"/>
                  <a:pt x="34" y="43"/>
                  <a:pt x="34" y="4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5"/>
                  <a:pt x="38" y="35"/>
                  <a:pt x="38" y="35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0"/>
                  <a:pt x="38" y="30"/>
                  <a:pt x="38" y="30"/>
                </a:cubicBezTo>
                <a:cubicBezTo>
                  <a:pt x="41" y="28"/>
                  <a:pt x="41" y="28"/>
                  <a:pt x="41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4" y="24"/>
                  <a:pt x="44" y="24"/>
                  <a:pt x="44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2"/>
                  <a:pt x="49" y="22"/>
                  <a:pt x="49" y="22"/>
                </a:cubicBezTo>
                <a:cubicBezTo>
                  <a:pt x="50" y="19"/>
                  <a:pt x="50" y="19"/>
                  <a:pt x="50" y="19"/>
                </a:cubicBezTo>
                <a:cubicBezTo>
                  <a:pt x="51" y="19"/>
                  <a:pt x="51" y="19"/>
                  <a:pt x="51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3" y="17"/>
                  <a:pt x="53" y="17"/>
                  <a:pt x="53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21"/>
                  <a:pt x="56" y="21"/>
                  <a:pt x="56" y="21"/>
                </a:cubicBezTo>
                <a:cubicBezTo>
                  <a:pt x="59" y="22"/>
                  <a:pt x="59" y="22"/>
                  <a:pt x="59" y="22"/>
                </a:cubicBezTo>
                <a:cubicBezTo>
                  <a:pt x="62" y="21"/>
                  <a:pt x="62" y="21"/>
                  <a:pt x="62" y="21"/>
                </a:cubicBezTo>
                <a:cubicBezTo>
                  <a:pt x="63" y="22"/>
                  <a:pt x="63" y="22"/>
                  <a:pt x="63" y="22"/>
                </a:cubicBezTo>
                <a:cubicBezTo>
                  <a:pt x="66" y="19"/>
                  <a:pt x="66" y="19"/>
                  <a:pt x="66" y="19"/>
                </a:cubicBezTo>
                <a:cubicBezTo>
                  <a:pt x="68" y="14"/>
                  <a:pt x="68" y="14"/>
                  <a:pt x="68" y="14"/>
                </a:cubicBezTo>
                <a:cubicBezTo>
                  <a:pt x="70" y="12"/>
                  <a:pt x="70" y="12"/>
                  <a:pt x="70" y="12"/>
                </a:cubicBezTo>
                <a:cubicBezTo>
                  <a:pt x="75" y="11"/>
                  <a:pt x="75" y="11"/>
                  <a:pt x="75" y="11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7"/>
                  <a:pt x="78" y="17"/>
                  <a:pt x="78" y="17"/>
                </a:cubicBezTo>
                <a:cubicBezTo>
                  <a:pt x="77" y="19"/>
                  <a:pt x="77" y="19"/>
                  <a:pt x="77" y="19"/>
                </a:cubicBezTo>
                <a:cubicBezTo>
                  <a:pt x="78" y="18"/>
                  <a:pt x="78" y="18"/>
                  <a:pt x="78" y="18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81" y="15"/>
                  <a:pt x="81" y="15"/>
                  <a:pt x="81" y="15"/>
                </a:cubicBezTo>
                <a:cubicBezTo>
                  <a:pt x="82" y="13"/>
                  <a:pt x="82" y="13"/>
                  <a:pt x="82" y="13"/>
                </a:cubicBezTo>
                <a:cubicBezTo>
                  <a:pt x="81" y="12"/>
                  <a:pt x="81" y="12"/>
                  <a:pt x="81" y="12"/>
                </a:cubicBezTo>
                <a:cubicBezTo>
                  <a:pt x="80" y="9"/>
                  <a:pt x="80" y="9"/>
                  <a:pt x="80" y="9"/>
                </a:cubicBezTo>
                <a:cubicBezTo>
                  <a:pt x="83" y="6"/>
                  <a:pt x="83" y="6"/>
                  <a:pt x="83" y="6"/>
                </a:cubicBezTo>
                <a:cubicBezTo>
                  <a:pt x="80" y="4"/>
                  <a:pt x="80" y="4"/>
                  <a:pt x="80" y="4"/>
                </a:cubicBezTo>
                <a:cubicBezTo>
                  <a:pt x="76" y="0"/>
                  <a:pt x="76" y="0"/>
                  <a:pt x="76" y="0"/>
                </a:cubicBezTo>
                <a:cubicBezTo>
                  <a:pt x="72" y="4"/>
                  <a:pt x="72" y="4"/>
                  <a:pt x="72" y="4"/>
                </a:cubicBezTo>
                <a:cubicBezTo>
                  <a:pt x="69" y="2"/>
                  <a:pt x="69" y="2"/>
                  <a:pt x="69" y="2"/>
                </a:cubicBezTo>
                <a:cubicBezTo>
                  <a:pt x="69" y="1"/>
                  <a:pt x="69" y="1"/>
                  <a:pt x="69" y="1"/>
                </a:cubicBezTo>
                <a:cubicBezTo>
                  <a:pt x="66" y="1"/>
                  <a:pt x="66" y="1"/>
                  <a:pt x="66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6"/>
                  <a:pt x="56" y="6"/>
                  <a:pt x="56" y="6"/>
                </a:cubicBezTo>
                <a:cubicBezTo>
                  <a:pt x="55" y="6"/>
                  <a:pt x="55" y="6"/>
                  <a:pt x="55" y="6"/>
                </a:cubicBezTo>
                <a:cubicBezTo>
                  <a:pt x="53" y="8"/>
                  <a:pt x="53" y="8"/>
                  <a:pt x="53" y="8"/>
                </a:cubicBezTo>
                <a:cubicBezTo>
                  <a:pt x="50" y="8"/>
                  <a:pt x="50" y="8"/>
                  <a:pt x="50" y="8"/>
                </a:cubicBezTo>
                <a:cubicBezTo>
                  <a:pt x="48" y="13"/>
                  <a:pt x="48" y="13"/>
                  <a:pt x="48" y="13"/>
                </a:cubicBezTo>
                <a:cubicBezTo>
                  <a:pt x="43" y="14"/>
                  <a:pt x="43" y="14"/>
                  <a:pt x="43" y="14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2"/>
                  <a:pt x="40" y="22"/>
                  <a:pt x="40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31"/>
                  <a:pt x="32" y="31"/>
                  <a:pt x="32" y="31"/>
                </a:cubicBezTo>
                <a:cubicBezTo>
                  <a:pt x="28" y="38"/>
                  <a:pt x="28" y="38"/>
                  <a:pt x="28" y="38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6"/>
                  <a:pt x="25" y="46"/>
                  <a:pt x="25" y="46"/>
                </a:cubicBezTo>
                <a:cubicBezTo>
                  <a:pt x="23" y="49"/>
                  <a:pt x="23" y="49"/>
                  <a:pt x="23" y="49"/>
                </a:cubicBezTo>
                <a:cubicBezTo>
                  <a:pt x="17" y="60"/>
                  <a:pt x="17" y="60"/>
                  <a:pt x="17" y="60"/>
                </a:cubicBezTo>
                <a:cubicBezTo>
                  <a:pt x="13" y="63"/>
                  <a:pt x="13" y="63"/>
                  <a:pt x="13" y="63"/>
                </a:cubicBezTo>
                <a:cubicBezTo>
                  <a:pt x="8" y="65"/>
                  <a:pt x="8" y="65"/>
                  <a:pt x="8" y="65"/>
                </a:cubicBezTo>
                <a:cubicBezTo>
                  <a:pt x="6" y="69"/>
                  <a:pt x="6" y="69"/>
                  <a:pt x="6" y="69"/>
                </a:cubicBezTo>
                <a:cubicBezTo>
                  <a:pt x="4" y="71"/>
                  <a:pt x="4" y="71"/>
                  <a:pt x="4" y="71"/>
                </a:cubicBezTo>
                <a:cubicBezTo>
                  <a:pt x="3" y="73"/>
                  <a:pt x="3" y="73"/>
                  <a:pt x="3" y="73"/>
                </a:cubicBezTo>
                <a:cubicBezTo>
                  <a:pt x="2" y="76"/>
                  <a:pt x="2" y="76"/>
                  <a:pt x="2" y="76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84"/>
                  <a:pt x="1" y="84"/>
                  <a:pt x="1" y="84"/>
                </a:cubicBezTo>
                <a:cubicBezTo>
                  <a:pt x="2" y="87"/>
                  <a:pt x="2" y="87"/>
                  <a:pt x="2" y="87"/>
                </a:cubicBezTo>
                <a:cubicBezTo>
                  <a:pt x="3" y="91"/>
                  <a:pt x="3" y="91"/>
                  <a:pt x="3" y="91"/>
                </a:cubicBezTo>
                <a:cubicBezTo>
                  <a:pt x="3" y="95"/>
                  <a:pt x="3" y="95"/>
                  <a:pt x="3" y="95"/>
                </a:cubicBezTo>
                <a:cubicBezTo>
                  <a:pt x="7" y="98"/>
                  <a:pt x="7" y="98"/>
                  <a:pt x="7" y="98"/>
                </a:cubicBezTo>
                <a:cubicBezTo>
                  <a:pt x="11" y="97"/>
                  <a:pt x="11" y="97"/>
                  <a:pt x="11" y="97"/>
                </a:cubicBezTo>
                <a:cubicBezTo>
                  <a:pt x="16" y="93"/>
                  <a:pt x="16" y="93"/>
                  <a:pt x="16" y="93"/>
                </a:cubicBezTo>
                <a:cubicBezTo>
                  <a:pt x="19" y="91"/>
                  <a:pt x="19" y="91"/>
                  <a:pt x="19" y="91"/>
                </a:cubicBezTo>
                <a:cubicBezTo>
                  <a:pt x="20" y="92"/>
                  <a:pt x="20" y="92"/>
                  <a:pt x="20" y="92"/>
                </a:cubicBezTo>
                <a:cubicBezTo>
                  <a:pt x="20" y="93"/>
                  <a:pt x="20" y="93"/>
                  <a:pt x="20" y="93"/>
                </a:cubicBezTo>
                <a:cubicBezTo>
                  <a:pt x="21" y="92"/>
                  <a:pt x="21" y="92"/>
                  <a:pt x="21" y="92"/>
                </a:cubicBezTo>
                <a:lnTo>
                  <a:pt x="23" y="8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72" name="Freeform 348"/>
          <p:cNvSpPr>
            <a:spLocks/>
          </p:cNvSpPr>
          <p:nvPr/>
        </p:nvSpPr>
        <p:spPr bwMode="auto">
          <a:xfrm>
            <a:off x="10383173" y="1897063"/>
            <a:ext cx="620702" cy="900112"/>
          </a:xfrm>
          <a:custGeom>
            <a:avLst/>
            <a:gdLst>
              <a:gd name="T0" fmla="*/ 329757991 w 10000"/>
              <a:gd name="T1" fmla="*/ 900343932 h 9895"/>
              <a:gd name="T2" fmla="*/ 321712352 w 10000"/>
              <a:gd name="T3" fmla="*/ 642988176 h 9895"/>
              <a:gd name="T4" fmla="*/ 305620110 w 10000"/>
              <a:gd name="T5" fmla="*/ 257355682 h 9895"/>
              <a:gd name="T6" fmla="*/ 281514137 w 10000"/>
              <a:gd name="T7" fmla="*/ 214195752 h 9895"/>
              <a:gd name="T8" fmla="*/ 249329623 w 10000"/>
              <a:gd name="T9" fmla="*/ 0 h 9895"/>
              <a:gd name="T10" fmla="*/ 233237382 w 10000"/>
              <a:gd name="T11" fmla="*/ 128677878 h 9895"/>
              <a:gd name="T12" fmla="*/ 217145140 w 10000"/>
              <a:gd name="T13" fmla="*/ 214195752 h 9895"/>
              <a:gd name="T14" fmla="*/ 176947920 w 10000"/>
              <a:gd name="T15" fmla="*/ 385627008 h 9895"/>
              <a:gd name="T16" fmla="*/ 144763406 w 10000"/>
              <a:gd name="T17" fmla="*/ 471551434 h 9895"/>
              <a:gd name="T18" fmla="*/ 144763406 w 10000"/>
              <a:gd name="T19" fmla="*/ 685741627 h 9895"/>
              <a:gd name="T20" fmla="*/ 112612851 w 10000"/>
              <a:gd name="T21" fmla="*/ 1028615184 h 9895"/>
              <a:gd name="T22" fmla="*/ 88473944 w 10000"/>
              <a:gd name="T23" fmla="*/ 1328729803 h 9895"/>
              <a:gd name="T24" fmla="*/ 80428336 w 10000"/>
              <a:gd name="T25" fmla="*/ 1586085559 h 9895"/>
              <a:gd name="T26" fmla="*/ 48243854 w 10000"/>
              <a:gd name="T27" fmla="*/ 1757522301 h 9895"/>
              <a:gd name="T28" fmla="*/ 32184514 w 10000"/>
              <a:gd name="T29" fmla="*/ 1971718053 h 9895"/>
              <a:gd name="T30" fmla="*/ 32184514 w 10000"/>
              <a:gd name="T31" fmla="*/ 2147483647 h 9895"/>
              <a:gd name="T32" fmla="*/ 32184514 w 10000"/>
              <a:gd name="T33" fmla="*/ 2147483647 h 9895"/>
              <a:gd name="T34" fmla="*/ 32184514 w 10000"/>
              <a:gd name="T35" fmla="*/ 2147483647 h 9895"/>
              <a:gd name="T36" fmla="*/ 8045607 w 10000"/>
              <a:gd name="T37" fmla="*/ 2147483647 h 9895"/>
              <a:gd name="T38" fmla="*/ 16092241 w 10000"/>
              <a:gd name="T39" fmla="*/ 2147483647 h 9895"/>
              <a:gd name="T40" fmla="*/ 57377416 w 10000"/>
              <a:gd name="T41" fmla="*/ 2147483647 h 9895"/>
              <a:gd name="T42" fmla="*/ 62950940 w 10000"/>
              <a:gd name="T43" fmla="*/ 2147483647 h 9895"/>
              <a:gd name="T44" fmla="*/ 80428336 w 10000"/>
              <a:gd name="T45" fmla="*/ 2147483647 h 9895"/>
              <a:gd name="T46" fmla="*/ 104566217 w 10000"/>
              <a:gd name="T47" fmla="*/ 2147483647 h 9895"/>
              <a:gd name="T48" fmla="*/ 144763406 w 10000"/>
              <a:gd name="T49" fmla="*/ 2147483647 h 9895"/>
              <a:gd name="T50" fmla="*/ 152810071 w 10000"/>
              <a:gd name="T51" fmla="*/ 2147483647 h 9895"/>
              <a:gd name="T52" fmla="*/ 193040161 w 10000"/>
              <a:gd name="T53" fmla="*/ 2147483647 h 9895"/>
              <a:gd name="T54" fmla="*/ 184994553 w 10000"/>
              <a:gd name="T55" fmla="*/ 2147483647 h 9895"/>
              <a:gd name="T56" fmla="*/ 168902312 w 10000"/>
              <a:gd name="T57" fmla="*/ 2147483647 h 9895"/>
              <a:gd name="T58" fmla="*/ 193040161 w 10000"/>
              <a:gd name="T59" fmla="*/ 1971718053 h 9895"/>
              <a:gd name="T60" fmla="*/ 265421864 w 10000"/>
              <a:gd name="T61" fmla="*/ 1714768849 h 9895"/>
              <a:gd name="T62" fmla="*/ 265421864 w 10000"/>
              <a:gd name="T63" fmla="*/ 1457407681 h 9895"/>
              <a:gd name="T64" fmla="*/ 305620110 w 10000"/>
              <a:gd name="T65" fmla="*/ 1157293062 h 9895"/>
              <a:gd name="T66" fmla="*/ 329757991 w 10000"/>
              <a:gd name="T67" fmla="*/ 1157293062 h 989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0000" h="9895">
                <a:moveTo>
                  <a:pt x="10000" y="2316"/>
                </a:moveTo>
                <a:lnTo>
                  <a:pt x="10000" y="2211"/>
                </a:lnTo>
                <a:lnTo>
                  <a:pt x="9756" y="1895"/>
                </a:lnTo>
                <a:lnTo>
                  <a:pt x="9756" y="1579"/>
                </a:lnTo>
                <a:lnTo>
                  <a:pt x="9756" y="1158"/>
                </a:lnTo>
                <a:lnTo>
                  <a:pt x="9268" y="632"/>
                </a:lnTo>
                <a:lnTo>
                  <a:pt x="9024" y="632"/>
                </a:lnTo>
                <a:lnTo>
                  <a:pt x="8537" y="526"/>
                </a:lnTo>
                <a:lnTo>
                  <a:pt x="7805" y="211"/>
                </a:lnTo>
                <a:lnTo>
                  <a:pt x="7561" y="0"/>
                </a:lnTo>
                <a:lnTo>
                  <a:pt x="7317" y="0"/>
                </a:lnTo>
                <a:lnTo>
                  <a:pt x="7073" y="316"/>
                </a:lnTo>
                <a:lnTo>
                  <a:pt x="7073" y="526"/>
                </a:lnTo>
                <a:lnTo>
                  <a:pt x="6585" y="526"/>
                </a:lnTo>
                <a:lnTo>
                  <a:pt x="5854" y="526"/>
                </a:lnTo>
                <a:lnTo>
                  <a:pt x="5366" y="947"/>
                </a:lnTo>
                <a:lnTo>
                  <a:pt x="5122" y="947"/>
                </a:lnTo>
                <a:lnTo>
                  <a:pt x="4390" y="1158"/>
                </a:lnTo>
                <a:lnTo>
                  <a:pt x="4146" y="1368"/>
                </a:lnTo>
                <a:lnTo>
                  <a:pt x="4390" y="1684"/>
                </a:lnTo>
                <a:lnTo>
                  <a:pt x="3902" y="2000"/>
                </a:lnTo>
                <a:lnTo>
                  <a:pt x="3415" y="2526"/>
                </a:lnTo>
                <a:lnTo>
                  <a:pt x="2927" y="2632"/>
                </a:lnTo>
                <a:lnTo>
                  <a:pt x="2683" y="3263"/>
                </a:lnTo>
                <a:lnTo>
                  <a:pt x="2195" y="3684"/>
                </a:lnTo>
                <a:lnTo>
                  <a:pt x="2439" y="3895"/>
                </a:lnTo>
                <a:lnTo>
                  <a:pt x="2439" y="4211"/>
                </a:lnTo>
                <a:lnTo>
                  <a:pt x="1463" y="4316"/>
                </a:lnTo>
                <a:lnTo>
                  <a:pt x="976" y="4526"/>
                </a:lnTo>
                <a:lnTo>
                  <a:pt x="976" y="4842"/>
                </a:lnTo>
                <a:cubicBezTo>
                  <a:pt x="976" y="4842"/>
                  <a:pt x="732" y="5263"/>
                  <a:pt x="732" y="5368"/>
                </a:cubicBezTo>
                <a:cubicBezTo>
                  <a:pt x="813" y="5544"/>
                  <a:pt x="895" y="5719"/>
                  <a:pt x="976" y="5895"/>
                </a:cubicBezTo>
                <a:lnTo>
                  <a:pt x="1463" y="6211"/>
                </a:lnTo>
                <a:lnTo>
                  <a:pt x="976" y="6421"/>
                </a:lnTo>
                <a:lnTo>
                  <a:pt x="976" y="6632"/>
                </a:lnTo>
                <a:lnTo>
                  <a:pt x="976" y="7053"/>
                </a:lnTo>
                <a:cubicBezTo>
                  <a:pt x="976" y="7158"/>
                  <a:pt x="732" y="7158"/>
                  <a:pt x="732" y="7158"/>
                </a:cubicBezTo>
                <a:lnTo>
                  <a:pt x="244" y="7684"/>
                </a:lnTo>
                <a:lnTo>
                  <a:pt x="0" y="7789"/>
                </a:lnTo>
                <a:cubicBezTo>
                  <a:pt x="488" y="8316"/>
                  <a:pt x="329" y="8217"/>
                  <a:pt x="488" y="8316"/>
                </a:cubicBezTo>
                <a:cubicBezTo>
                  <a:pt x="647" y="8415"/>
                  <a:pt x="746" y="8264"/>
                  <a:pt x="955" y="8384"/>
                </a:cubicBezTo>
                <a:cubicBezTo>
                  <a:pt x="1164" y="8504"/>
                  <a:pt x="1597" y="8867"/>
                  <a:pt x="1740" y="9038"/>
                </a:cubicBezTo>
                <a:cubicBezTo>
                  <a:pt x="1883" y="9209"/>
                  <a:pt x="1786" y="9301"/>
                  <a:pt x="1814" y="9410"/>
                </a:cubicBezTo>
                <a:cubicBezTo>
                  <a:pt x="1842" y="9519"/>
                  <a:pt x="1865" y="9637"/>
                  <a:pt x="1909" y="9693"/>
                </a:cubicBezTo>
                <a:cubicBezTo>
                  <a:pt x="1953" y="9749"/>
                  <a:pt x="1990" y="9709"/>
                  <a:pt x="2078" y="9743"/>
                </a:cubicBezTo>
                <a:cubicBezTo>
                  <a:pt x="2166" y="9777"/>
                  <a:pt x="2338" y="9905"/>
                  <a:pt x="2439" y="9895"/>
                </a:cubicBezTo>
                <a:cubicBezTo>
                  <a:pt x="2540" y="9885"/>
                  <a:pt x="2602" y="9754"/>
                  <a:pt x="2683" y="9684"/>
                </a:cubicBezTo>
                <a:lnTo>
                  <a:pt x="3171" y="9474"/>
                </a:lnTo>
                <a:lnTo>
                  <a:pt x="3902" y="9474"/>
                </a:lnTo>
                <a:lnTo>
                  <a:pt x="4390" y="9053"/>
                </a:lnTo>
                <a:cubicBezTo>
                  <a:pt x="4471" y="8807"/>
                  <a:pt x="4553" y="8562"/>
                  <a:pt x="4634" y="8316"/>
                </a:cubicBezTo>
                <a:lnTo>
                  <a:pt x="4634" y="7895"/>
                </a:lnTo>
                <a:lnTo>
                  <a:pt x="5122" y="7789"/>
                </a:lnTo>
                <a:lnTo>
                  <a:pt x="5854" y="7684"/>
                </a:lnTo>
                <a:lnTo>
                  <a:pt x="5854" y="7158"/>
                </a:lnTo>
                <a:lnTo>
                  <a:pt x="5610" y="6842"/>
                </a:lnTo>
                <a:lnTo>
                  <a:pt x="4878" y="6632"/>
                </a:lnTo>
                <a:cubicBezTo>
                  <a:pt x="4959" y="6386"/>
                  <a:pt x="5041" y="6141"/>
                  <a:pt x="5122" y="5895"/>
                </a:cubicBezTo>
                <a:lnTo>
                  <a:pt x="5122" y="5368"/>
                </a:lnTo>
                <a:lnTo>
                  <a:pt x="5854" y="4842"/>
                </a:lnTo>
                <a:lnTo>
                  <a:pt x="6585" y="4632"/>
                </a:lnTo>
                <a:lnTo>
                  <a:pt x="8049" y="4211"/>
                </a:lnTo>
                <a:lnTo>
                  <a:pt x="8293" y="3895"/>
                </a:lnTo>
                <a:lnTo>
                  <a:pt x="8049" y="3579"/>
                </a:lnTo>
                <a:lnTo>
                  <a:pt x="8537" y="3263"/>
                </a:lnTo>
                <a:lnTo>
                  <a:pt x="9268" y="2842"/>
                </a:lnTo>
                <a:lnTo>
                  <a:pt x="10000" y="2947"/>
                </a:lnTo>
                <a:lnTo>
                  <a:pt x="10000" y="2842"/>
                </a:lnTo>
                <a:lnTo>
                  <a:pt x="10000" y="231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73" name="Freeform 350"/>
          <p:cNvSpPr>
            <a:spLocks/>
          </p:cNvSpPr>
          <p:nvPr/>
        </p:nvSpPr>
        <p:spPr bwMode="auto">
          <a:xfrm>
            <a:off x="11641455" y="2960688"/>
            <a:ext cx="106889" cy="36512"/>
          </a:xfrm>
          <a:custGeom>
            <a:avLst/>
            <a:gdLst>
              <a:gd name="T0" fmla="*/ 2147483647 w 42"/>
              <a:gd name="T1" fmla="*/ 2147483647 h 24"/>
              <a:gd name="T2" fmla="*/ 2147483647 w 42"/>
              <a:gd name="T3" fmla="*/ 0 h 24"/>
              <a:gd name="T4" fmla="*/ 0 w 42"/>
              <a:gd name="T5" fmla="*/ 2147483647 h 24"/>
              <a:gd name="T6" fmla="*/ 2147483647 w 42"/>
              <a:gd name="T7" fmla="*/ 2147483647 h 24"/>
              <a:gd name="T8" fmla="*/ 2147483647 w 42"/>
              <a:gd name="T9" fmla="*/ 2147483647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" h="24">
                <a:moveTo>
                  <a:pt x="36" y="24"/>
                </a:moveTo>
                <a:lnTo>
                  <a:pt x="18" y="0"/>
                </a:lnTo>
                <a:lnTo>
                  <a:pt x="0" y="6"/>
                </a:lnTo>
                <a:lnTo>
                  <a:pt x="42" y="24"/>
                </a:lnTo>
                <a:lnTo>
                  <a:pt x="36" y="2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Candara"/>
            </a:endParaRPr>
          </a:p>
        </p:txBody>
      </p:sp>
      <p:sp>
        <p:nvSpPr>
          <p:cNvPr id="74" name="Freeform 359"/>
          <p:cNvSpPr>
            <a:spLocks/>
          </p:cNvSpPr>
          <p:nvPr/>
        </p:nvSpPr>
        <p:spPr bwMode="auto">
          <a:xfrm>
            <a:off x="10808851" y="2806700"/>
            <a:ext cx="150019" cy="58738"/>
          </a:xfrm>
          <a:custGeom>
            <a:avLst/>
            <a:gdLst>
              <a:gd name="T0" fmla="*/ 2147483647 w 60"/>
              <a:gd name="T1" fmla="*/ 2147483647 h 36"/>
              <a:gd name="T2" fmla="*/ 2147483647 w 60"/>
              <a:gd name="T3" fmla="*/ 2147483647 h 36"/>
              <a:gd name="T4" fmla="*/ 2147483647 w 60"/>
              <a:gd name="T5" fmla="*/ 2147483647 h 36"/>
              <a:gd name="T6" fmla="*/ 2147483647 w 60"/>
              <a:gd name="T7" fmla="*/ 2147483647 h 36"/>
              <a:gd name="T8" fmla="*/ 2147483647 w 60"/>
              <a:gd name="T9" fmla="*/ 0 h 36"/>
              <a:gd name="T10" fmla="*/ 2147483647 w 60"/>
              <a:gd name="T11" fmla="*/ 0 h 36"/>
              <a:gd name="T12" fmla="*/ 2147483647 w 60"/>
              <a:gd name="T13" fmla="*/ 2147483647 h 36"/>
              <a:gd name="T14" fmla="*/ 0 w 60"/>
              <a:gd name="T15" fmla="*/ 2147483647 h 36"/>
              <a:gd name="T16" fmla="*/ 2147483647 w 60"/>
              <a:gd name="T17" fmla="*/ 2147483647 h 36"/>
              <a:gd name="T18" fmla="*/ 2147483647 w 60"/>
              <a:gd name="T19" fmla="*/ 2147483647 h 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0" h="36">
                <a:moveTo>
                  <a:pt x="54" y="36"/>
                </a:moveTo>
                <a:lnTo>
                  <a:pt x="60" y="24"/>
                </a:lnTo>
                <a:lnTo>
                  <a:pt x="54" y="12"/>
                </a:lnTo>
                <a:lnTo>
                  <a:pt x="42" y="6"/>
                </a:lnTo>
                <a:lnTo>
                  <a:pt x="30" y="0"/>
                </a:lnTo>
                <a:lnTo>
                  <a:pt x="18" y="0"/>
                </a:lnTo>
                <a:lnTo>
                  <a:pt x="6" y="12"/>
                </a:lnTo>
                <a:lnTo>
                  <a:pt x="0" y="18"/>
                </a:lnTo>
                <a:lnTo>
                  <a:pt x="12" y="30"/>
                </a:lnTo>
                <a:lnTo>
                  <a:pt x="54" y="3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75" name="Freeform 360"/>
          <p:cNvSpPr>
            <a:spLocks/>
          </p:cNvSpPr>
          <p:nvPr/>
        </p:nvSpPr>
        <p:spPr bwMode="auto">
          <a:xfrm>
            <a:off x="10535067" y="2835275"/>
            <a:ext cx="468809" cy="268288"/>
          </a:xfrm>
          <a:custGeom>
            <a:avLst/>
            <a:gdLst>
              <a:gd name="T0" fmla="*/ 2147483647 w 31"/>
              <a:gd name="T1" fmla="*/ 2147483647 h 28"/>
              <a:gd name="T2" fmla="*/ 2147483647 w 31"/>
              <a:gd name="T3" fmla="*/ 2147483647 h 28"/>
              <a:gd name="T4" fmla="*/ 2147483647 w 31"/>
              <a:gd name="T5" fmla="*/ 2147483647 h 28"/>
              <a:gd name="T6" fmla="*/ 2147483647 w 31"/>
              <a:gd name="T7" fmla="*/ 2147483647 h 28"/>
              <a:gd name="T8" fmla="*/ 2147483647 w 31"/>
              <a:gd name="T9" fmla="*/ 2147483647 h 28"/>
              <a:gd name="T10" fmla="*/ 2147483647 w 31"/>
              <a:gd name="T11" fmla="*/ 2147483647 h 28"/>
              <a:gd name="T12" fmla="*/ 2147483647 w 31"/>
              <a:gd name="T13" fmla="*/ 2147483647 h 28"/>
              <a:gd name="T14" fmla="*/ 2147483647 w 31"/>
              <a:gd name="T15" fmla="*/ 2147483647 h 28"/>
              <a:gd name="T16" fmla="*/ 2147483647 w 31"/>
              <a:gd name="T17" fmla="*/ 2147483647 h 28"/>
              <a:gd name="T18" fmla="*/ 2147483647 w 31"/>
              <a:gd name="T19" fmla="*/ 2147483647 h 28"/>
              <a:gd name="T20" fmla="*/ 2147483647 w 31"/>
              <a:gd name="T21" fmla="*/ 2147483647 h 28"/>
              <a:gd name="T22" fmla="*/ 2147483647 w 31"/>
              <a:gd name="T23" fmla="*/ 2147483647 h 28"/>
              <a:gd name="T24" fmla="*/ 2147483647 w 31"/>
              <a:gd name="T25" fmla="*/ 2147483647 h 28"/>
              <a:gd name="T26" fmla="*/ 2147483647 w 31"/>
              <a:gd name="T27" fmla="*/ 2147483647 h 28"/>
              <a:gd name="T28" fmla="*/ 2147483647 w 31"/>
              <a:gd name="T29" fmla="*/ 2147483647 h 28"/>
              <a:gd name="T30" fmla="*/ 2147483647 w 31"/>
              <a:gd name="T31" fmla="*/ 2147483647 h 28"/>
              <a:gd name="T32" fmla="*/ 2147483647 w 31"/>
              <a:gd name="T33" fmla="*/ 2147483647 h 28"/>
              <a:gd name="T34" fmla="*/ 2147483647 w 31"/>
              <a:gd name="T35" fmla="*/ 2147483647 h 28"/>
              <a:gd name="T36" fmla="*/ 2147483647 w 31"/>
              <a:gd name="T37" fmla="*/ 2147483647 h 28"/>
              <a:gd name="T38" fmla="*/ 2147483647 w 31"/>
              <a:gd name="T39" fmla="*/ 2147483647 h 28"/>
              <a:gd name="T40" fmla="*/ 2147483647 w 31"/>
              <a:gd name="T41" fmla="*/ 2147483647 h 28"/>
              <a:gd name="T42" fmla="*/ 2147483647 w 31"/>
              <a:gd name="T43" fmla="*/ 2147483647 h 28"/>
              <a:gd name="T44" fmla="*/ 2147483647 w 31"/>
              <a:gd name="T45" fmla="*/ 2147483647 h 28"/>
              <a:gd name="T46" fmla="*/ 2147483647 w 31"/>
              <a:gd name="T47" fmla="*/ 0 h 28"/>
              <a:gd name="T48" fmla="*/ 2147483647 w 31"/>
              <a:gd name="T49" fmla="*/ 2147483647 h 28"/>
              <a:gd name="T50" fmla="*/ 2147483647 w 31"/>
              <a:gd name="T51" fmla="*/ 2147483647 h 28"/>
              <a:gd name="T52" fmla="*/ 2147483647 w 31"/>
              <a:gd name="T53" fmla="*/ 0 h 28"/>
              <a:gd name="T54" fmla="*/ 2147483647 w 31"/>
              <a:gd name="T55" fmla="*/ 0 h 28"/>
              <a:gd name="T56" fmla="*/ 2147483647 w 31"/>
              <a:gd name="T57" fmla="*/ 2147483647 h 28"/>
              <a:gd name="T58" fmla="*/ 2147483647 w 31"/>
              <a:gd name="T59" fmla="*/ 2147483647 h 28"/>
              <a:gd name="T60" fmla="*/ 0 w 31"/>
              <a:gd name="T61" fmla="*/ 2147483647 h 28"/>
              <a:gd name="T62" fmla="*/ 0 w 31"/>
              <a:gd name="T63" fmla="*/ 2147483647 h 28"/>
              <a:gd name="T64" fmla="*/ 2147483647 w 31"/>
              <a:gd name="T65" fmla="*/ 2147483647 h 2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1" h="28">
                <a:moveTo>
                  <a:pt x="1" y="9"/>
                </a:moveTo>
                <a:cubicBezTo>
                  <a:pt x="1" y="10"/>
                  <a:pt x="1" y="10"/>
                  <a:pt x="1" y="10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1" y="17"/>
                  <a:pt x="2" y="17"/>
                </a:cubicBezTo>
                <a:cubicBezTo>
                  <a:pt x="2" y="17"/>
                  <a:pt x="2" y="19"/>
                  <a:pt x="2" y="20"/>
                </a:cubicBezTo>
                <a:cubicBezTo>
                  <a:pt x="6" y="22"/>
                  <a:pt x="6" y="22"/>
                  <a:pt x="6" y="22"/>
                </a:cubicBezTo>
                <a:cubicBezTo>
                  <a:pt x="10" y="24"/>
                  <a:pt x="10" y="24"/>
                  <a:pt x="10" y="24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9" y="28"/>
                  <a:pt x="19" y="28"/>
                  <a:pt x="19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9" y="23"/>
                  <a:pt x="29" y="23"/>
                  <a:pt x="29" y="23"/>
                </a:cubicBezTo>
                <a:cubicBezTo>
                  <a:pt x="31" y="21"/>
                  <a:pt x="31" y="21"/>
                  <a:pt x="31" y="21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5"/>
                  <a:pt x="30" y="15"/>
                  <a:pt x="30" y="15"/>
                </a:cubicBezTo>
                <a:cubicBezTo>
                  <a:pt x="29" y="12"/>
                  <a:pt x="29" y="12"/>
                  <a:pt x="29" y="12"/>
                </a:cubicBezTo>
                <a:cubicBezTo>
                  <a:pt x="31" y="10"/>
                  <a:pt x="31" y="10"/>
                  <a:pt x="31" y="10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5" y="1"/>
                  <a:pt x="15" y="1"/>
                </a:cubicBezTo>
                <a:cubicBezTo>
                  <a:pt x="14" y="1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5" y="3"/>
                  <a:pt x="5" y="3"/>
                  <a:pt x="5" y="3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6"/>
                  <a:pt x="0" y="6"/>
                  <a:pt x="0" y="6"/>
                </a:cubicBezTo>
                <a:lnTo>
                  <a:pt x="1" y="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76" name="Freeform 364"/>
          <p:cNvSpPr>
            <a:spLocks/>
          </p:cNvSpPr>
          <p:nvPr/>
        </p:nvSpPr>
        <p:spPr bwMode="auto">
          <a:xfrm>
            <a:off x="9861858" y="4089400"/>
            <a:ext cx="765096" cy="357188"/>
          </a:xfrm>
          <a:custGeom>
            <a:avLst/>
            <a:gdLst>
              <a:gd name="T0" fmla="*/ 2147483647 w 300"/>
              <a:gd name="T1" fmla="*/ 2147483647 h 223"/>
              <a:gd name="T2" fmla="*/ 2147483647 w 300"/>
              <a:gd name="T3" fmla="*/ 2147483647 h 223"/>
              <a:gd name="T4" fmla="*/ 2147483647 w 300"/>
              <a:gd name="T5" fmla="*/ 2147483647 h 223"/>
              <a:gd name="T6" fmla="*/ 2147483647 w 300"/>
              <a:gd name="T7" fmla="*/ 2147483647 h 223"/>
              <a:gd name="T8" fmla="*/ 2147483647 w 300"/>
              <a:gd name="T9" fmla="*/ 2147483647 h 223"/>
              <a:gd name="T10" fmla="*/ 2147483647 w 300"/>
              <a:gd name="T11" fmla="*/ 2147483647 h 223"/>
              <a:gd name="T12" fmla="*/ 2147483647 w 300"/>
              <a:gd name="T13" fmla="*/ 2147483647 h 223"/>
              <a:gd name="T14" fmla="*/ 2147483647 w 300"/>
              <a:gd name="T15" fmla="*/ 2147483647 h 223"/>
              <a:gd name="T16" fmla="*/ 2147483647 w 300"/>
              <a:gd name="T17" fmla="*/ 2147483647 h 223"/>
              <a:gd name="T18" fmla="*/ 2147483647 w 300"/>
              <a:gd name="T19" fmla="*/ 2147483647 h 223"/>
              <a:gd name="T20" fmla="*/ 2147483647 w 300"/>
              <a:gd name="T21" fmla="*/ 2147483647 h 223"/>
              <a:gd name="T22" fmla="*/ 2147483647 w 300"/>
              <a:gd name="T23" fmla="*/ 2147483647 h 223"/>
              <a:gd name="T24" fmla="*/ 2147483647 w 300"/>
              <a:gd name="T25" fmla="*/ 2147483647 h 223"/>
              <a:gd name="T26" fmla="*/ 2147483647 w 300"/>
              <a:gd name="T27" fmla="*/ 2147483647 h 223"/>
              <a:gd name="T28" fmla="*/ 2147483647 w 300"/>
              <a:gd name="T29" fmla="*/ 2147483647 h 223"/>
              <a:gd name="T30" fmla="*/ 2147483647 w 300"/>
              <a:gd name="T31" fmla="*/ 0 h 223"/>
              <a:gd name="T32" fmla="*/ 2147483647 w 300"/>
              <a:gd name="T33" fmla="*/ 2147483647 h 223"/>
              <a:gd name="T34" fmla="*/ 2147483647 w 300"/>
              <a:gd name="T35" fmla="*/ 2147483647 h 223"/>
              <a:gd name="T36" fmla="*/ 2147483647 w 300"/>
              <a:gd name="T37" fmla="*/ 2147483647 h 223"/>
              <a:gd name="T38" fmla="*/ 2147483647 w 300"/>
              <a:gd name="T39" fmla="*/ 2147483647 h 223"/>
              <a:gd name="T40" fmla="*/ 2147483647 w 300"/>
              <a:gd name="T41" fmla="*/ 2147483647 h 223"/>
              <a:gd name="T42" fmla="*/ 2147483647 w 300"/>
              <a:gd name="T43" fmla="*/ 2147483647 h 223"/>
              <a:gd name="T44" fmla="*/ 0 w 300"/>
              <a:gd name="T45" fmla="*/ 2147483647 h 223"/>
              <a:gd name="T46" fmla="*/ 2147483647 w 300"/>
              <a:gd name="T47" fmla="*/ 2147483647 h 223"/>
              <a:gd name="T48" fmla="*/ 2147483647 w 300"/>
              <a:gd name="T49" fmla="*/ 2147483647 h 223"/>
              <a:gd name="T50" fmla="*/ 2147483647 w 300"/>
              <a:gd name="T51" fmla="*/ 2147483647 h 223"/>
              <a:gd name="T52" fmla="*/ 2147483647 w 300"/>
              <a:gd name="T53" fmla="*/ 2147483647 h 223"/>
              <a:gd name="T54" fmla="*/ 2147483647 w 300"/>
              <a:gd name="T55" fmla="*/ 2147483647 h 22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77" name="Freeform 365"/>
          <p:cNvSpPr>
            <a:spLocks/>
          </p:cNvSpPr>
          <p:nvPr/>
        </p:nvSpPr>
        <p:spPr bwMode="auto">
          <a:xfrm>
            <a:off x="9861858" y="4089400"/>
            <a:ext cx="765096" cy="357188"/>
          </a:xfrm>
          <a:custGeom>
            <a:avLst/>
            <a:gdLst>
              <a:gd name="T0" fmla="*/ 2147483647 w 300"/>
              <a:gd name="T1" fmla="*/ 2147483647 h 223"/>
              <a:gd name="T2" fmla="*/ 2147483647 w 300"/>
              <a:gd name="T3" fmla="*/ 2147483647 h 223"/>
              <a:gd name="T4" fmla="*/ 2147483647 w 300"/>
              <a:gd name="T5" fmla="*/ 2147483647 h 223"/>
              <a:gd name="T6" fmla="*/ 2147483647 w 300"/>
              <a:gd name="T7" fmla="*/ 2147483647 h 223"/>
              <a:gd name="T8" fmla="*/ 2147483647 w 300"/>
              <a:gd name="T9" fmla="*/ 2147483647 h 223"/>
              <a:gd name="T10" fmla="*/ 2147483647 w 300"/>
              <a:gd name="T11" fmla="*/ 2147483647 h 223"/>
              <a:gd name="T12" fmla="*/ 2147483647 w 300"/>
              <a:gd name="T13" fmla="*/ 2147483647 h 223"/>
              <a:gd name="T14" fmla="*/ 2147483647 w 300"/>
              <a:gd name="T15" fmla="*/ 2147483647 h 223"/>
              <a:gd name="T16" fmla="*/ 2147483647 w 300"/>
              <a:gd name="T17" fmla="*/ 2147483647 h 223"/>
              <a:gd name="T18" fmla="*/ 2147483647 w 300"/>
              <a:gd name="T19" fmla="*/ 2147483647 h 223"/>
              <a:gd name="T20" fmla="*/ 2147483647 w 300"/>
              <a:gd name="T21" fmla="*/ 2147483647 h 223"/>
              <a:gd name="T22" fmla="*/ 2147483647 w 300"/>
              <a:gd name="T23" fmla="*/ 2147483647 h 223"/>
              <a:gd name="T24" fmla="*/ 2147483647 w 300"/>
              <a:gd name="T25" fmla="*/ 2147483647 h 223"/>
              <a:gd name="T26" fmla="*/ 2147483647 w 300"/>
              <a:gd name="T27" fmla="*/ 2147483647 h 223"/>
              <a:gd name="T28" fmla="*/ 2147483647 w 300"/>
              <a:gd name="T29" fmla="*/ 2147483647 h 223"/>
              <a:gd name="T30" fmla="*/ 2147483647 w 300"/>
              <a:gd name="T31" fmla="*/ 0 h 223"/>
              <a:gd name="T32" fmla="*/ 2147483647 w 300"/>
              <a:gd name="T33" fmla="*/ 2147483647 h 223"/>
              <a:gd name="T34" fmla="*/ 2147483647 w 300"/>
              <a:gd name="T35" fmla="*/ 2147483647 h 223"/>
              <a:gd name="T36" fmla="*/ 2147483647 w 300"/>
              <a:gd name="T37" fmla="*/ 2147483647 h 223"/>
              <a:gd name="T38" fmla="*/ 2147483647 w 300"/>
              <a:gd name="T39" fmla="*/ 2147483647 h 223"/>
              <a:gd name="T40" fmla="*/ 2147483647 w 300"/>
              <a:gd name="T41" fmla="*/ 2147483647 h 223"/>
              <a:gd name="T42" fmla="*/ 2147483647 w 300"/>
              <a:gd name="T43" fmla="*/ 2147483647 h 223"/>
              <a:gd name="T44" fmla="*/ 0 w 300"/>
              <a:gd name="T45" fmla="*/ 2147483647 h 223"/>
              <a:gd name="T46" fmla="*/ 2147483647 w 300"/>
              <a:gd name="T47" fmla="*/ 2147483647 h 223"/>
              <a:gd name="T48" fmla="*/ 2147483647 w 300"/>
              <a:gd name="T49" fmla="*/ 2147483647 h 223"/>
              <a:gd name="T50" fmla="*/ 2147483647 w 300"/>
              <a:gd name="T51" fmla="*/ 2147483647 h 223"/>
              <a:gd name="T52" fmla="*/ 2147483647 w 300"/>
              <a:gd name="T53" fmla="*/ 2147483647 h 223"/>
              <a:gd name="T54" fmla="*/ 2147483647 w 300"/>
              <a:gd name="T55" fmla="*/ 2147483647 h 22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78" name="Freeform 366"/>
          <p:cNvSpPr>
            <a:spLocks/>
          </p:cNvSpPr>
          <p:nvPr/>
        </p:nvSpPr>
        <p:spPr bwMode="auto">
          <a:xfrm>
            <a:off x="9271159" y="4040189"/>
            <a:ext cx="793225" cy="471487"/>
          </a:xfrm>
          <a:custGeom>
            <a:avLst/>
            <a:gdLst>
              <a:gd name="T0" fmla="*/ 2147483647 w 52"/>
              <a:gd name="T1" fmla="*/ 2147483647 h 49"/>
              <a:gd name="T2" fmla="*/ 2147483647 w 52"/>
              <a:gd name="T3" fmla="*/ 2147483647 h 49"/>
              <a:gd name="T4" fmla="*/ 2147483647 w 52"/>
              <a:gd name="T5" fmla="*/ 2147483647 h 49"/>
              <a:gd name="T6" fmla="*/ 2147483647 w 52"/>
              <a:gd name="T7" fmla="*/ 2147483647 h 49"/>
              <a:gd name="T8" fmla="*/ 2147483647 w 52"/>
              <a:gd name="T9" fmla="*/ 2147483647 h 49"/>
              <a:gd name="T10" fmla="*/ 2147483647 w 52"/>
              <a:gd name="T11" fmla="*/ 2147483647 h 49"/>
              <a:gd name="T12" fmla="*/ 2147483647 w 52"/>
              <a:gd name="T13" fmla="*/ 2147483647 h 49"/>
              <a:gd name="T14" fmla="*/ 2147483647 w 52"/>
              <a:gd name="T15" fmla="*/ 2147483647 h 49"/>
              <a:gd name="T16" fmla="*/ 2147483647 w 52"/>
              <a:gd name="T17" fmla="*/ 2147483647 h 49"/>
              <a:gd name="T18" fmla="*/ 2147483647 w 52"/>
              <a:gd name="T19" fmla="*/ 2147483647 h 49"/>
              <a:gd name="T20" fmla="*/ 2147483647 w 52"/>
              <a:gd name="T21" fmla="*/ 2147483647 h 49"/>
              <a:gd name="T22" fmla="*/ 2147483647 w 52"/>
              <a:gd name="T23" fmla="*/ 0 h 49"/>
              <a:gd name="T24" fmla="*/ 2147483647 w 52"/>
              <a:gd name="T25" fmla="*/ 0 h 49"/>
              <a:gd name="T26" fmla="*/ 2147483647 w 52"/>
              <a:gd name="T27" fmla="*/ 2147483647 h 49"/>
              <a:gd name="T28" fmla="*/ 2147483647 w 52"/>
              <a:gd name="T29" fmla="*/ 2147483647 h 49"/>
              <a:gd name="T30" fmla="*/ 2147483647 w 52"/>
              <a:gd name="T31" fmla="*/ 2147483647 h 49"/>
              <a:gd name="T32" fmla="*/ 2147483647 w 52"/>
              <a:gd name="T33" fmla="*/ 2147483647 h 49"/>
              <a:gd name="T34" fmla="*/ 2147483647 w 52"/>
              <a:gd name="T35" fmla="*/ 2147483647 h 49"/>
              <a:gd name="T36" fmla="*/ 2147483647 w 52"/>
              <a:gd name="T37" fmla="*/ 2147483647 h 49"/>
              <a:gd name="T38" fmla="*/ 0 w 52"/>
              <a:gd name="T39" fmla="*/ 2147483647 h 49"/>
              <a:gd name="T40" fmla="*/ 0 w 52"/>
              <a:gd name="T41" fmla="*/ 2147483647 h 49"/>
              <a:gd name="T42" fmla="*/ 2147483647 w 52"/>
              <a:gd name="T43" fmla="*/ 2147483647 h 49"/>
              <a:gd name="T44" fmla="*/ 2147483647 w 52"/>
              <a:gd name="T45" fmla="*/ 2147483647 h 49"/>
              <a:gd name="T46" fmla="*/ 2147483647 w 52"/>
              <a:gd name="T47" fmla="*/ 2147483647 h 49"/>
              <a:gd name="T48" fmla="*/ 2147483647 w 52"/>
              <a:gd name="T49" fmla="*/ 2147483647 h 49"/>
              <a:gd name="T50" fmla="*/ 2147483647 w 52"/>
              <a:gd name="T51" fmla="*/ 2147483647 h 49"/>
              <a:gd name="T52" fmla="*/ 2147483647 w 52"/>
              <a:gd name="T53" fmla="*/ 2147483647 h 49"/>
              <a:gd name="T54" fmla="*/ 2147483647 w 52"/>
              <a:gd name="T55" fmla="*/ 2147483647 h 49"/>
              <a:gd name="T56" fmla="*/ 2147483647 w 52"/>
              <a:gd name="T57" fmla="*/ 2147483647 h 49"/>
              <a:gd name="T58" fmla="*/ 2147483647 w 52"/>
              <a:gd name="T59" fmla="*/ 2147483647 h 49"/>
              <a:gd name="T60" fmla="*/ 2147483647 w 52"/>
              <a:gd name="T61" fmla="*/ 2147483647 h 49"/>
              <a:gd name="T62" fmla="*/ 2147483647 w 52"/>
              <a:gd name="T63" fmla="*/ 2147483647 h 49"/>
              <a:gd name="T64" fmla="*/ 2147483647 w 52"/>
              <a:gd name="T65" fmla="*/ 2147483647 h 49"/>
              <a:gd name="T66" fmla="*/ 2147483647 w 52"/>
              <a:gd name="T67" fmla="*/ 2147483647 h 49"/>
              <a:gd name="T68" fmla="*/ 2147483647 w 52"/>
              <a:gd name="T69" fmla="*/ 2147483647 h 49"/>
              <a:gd name="T70" fmla="*/ 2147483647 w 52"/>
              <a:gd name="T71" fmla="*/ 2147483647 h 49"/>
              <a:gd name="T72" fmla="*/ 2147483647 w 52"/>
              <a:gd name="T73" fmla="*/ 2147483647 h 4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52" h="49">
                <a:moveTo>
                  <a:pt x="24" y="44"/>
                </a:moveTo>
                <a:cubicBezTo>
                  <a:pt x="27" y="40"/>
                  <a:pt x="27" y="40"/>
                  <a:pt x="27" y="40"/>
                </a:cubicBezTo>
                <a:cubicBezTo>
                  <a:pt x="32" y="36"/>
                  <a:pt x="32" y="36"/>
                  <a:pt x="32" y="36"/>
                </a:cubicBezTo>
                <a:cubicBezTo>
                  <a:pt x="38" y="33"/>
                  <a:pt x="38" y="33"/>
                  <a:pt x="38" y="33"/>
                </a:cubicBezTo>
                <a:cubicBezTo>
                  <a:pt x="39" y="33"/>
                  <a:pt x="39" y="33"/>
                  <a:pt x="39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50" y="32"/>
                  <a:pt x="50" y="32"/>
                  <a:pt x="50" y="32"/>
                </a:cubicBezTo>
                <a:cubicBezTo>
                  <a:pt x="51" y="29"/>
                  <a:pt x="51" y="29"/>
                  <a:pt x="51" y="29"/>
                </a:cubicBezTo>
                <a:cubicBezTo>
                  <a:pt x="52" y="20"/>
                  <a:pt x="52" y="20"/>
                  <a:pt x="52" y="20"/>
                </a:cubicBezTo>
                <a:cubicBezTo>
                  <a:pt x="49" y="20"/>
                  <a:pt x="49" y="20"/>
                  <a:pt x="49" y="20"/>
                </a:cubicBezTo>
                <a:cubicBezTo>
                  <a:pt x="47" y="18"/>
                  <a:pt x="47" y="18"/>
                  <a:pt x="47" y="18"/>
                </a:cubicBezTo>
                <a:cubicBezTo>
                  <a:pt x="21" y="0"/>
                  <a:pt x="21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1" y="29"/>
                  <a:pt x="21" y="29"/>
                  <a:pt x="21" y="29"/>
                </a:cubicBezTo>
                <a:cubicBezTo>
                  <a:pt x="23" y="30"/>
                  <a:pt x="23" y="30"/>
                  <a:pt x="23" y="30"/>
                </a:cubicBezTo>
                <a:cubicBezTo>
                  <a:pt x="20" y="32"/>
                  <a:pt x="20" y="32"/>
                  <a:pt x="20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5" y="33"/>
                  <a:pt x="5" y="33"/>
                  <a:pt x="5" y="33"/>
                </a:cubicBezTo>
                <a:cubicBezTo>
                  <a:pt x="3" y="31"/>
                  <a:pt x="3" y="31"/>
                  <a:pt x="3" y="31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3" y="42"/>
                  <a:pt x="3" y="42"/>
                  <a:pt x="3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2" y="43"/>
                  <a:pt x="2" y="43"/>
                  <a:pt x="2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43"/>
                  <a:pt x="10" y="42"/>
                  <a:pt x="10" y="42"/>
                </a:cubicBezTo>
                <a:cubicBezTo>
                  <a:pt x="11" y="42"/>
                  <a:pt x="11" y="44"/>
                  <a:pt x="11" y="4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8"/>
                  <a:pt x="15" y="48"/>
                  <a:pt x="15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7"/>
                  <a:pt x="23" y="47"/>
                  <a:pt x="23" y="47"/>
                </a:cubicBezTo>
                <a:lnTo>
                  <a:pt x="24" y="4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79" name="Freeform 368"/>
          <p:cNvSpPr>
            <a:spLocks/>
          </p:cNvSpPr>
          <p:nvPr/>
        </p:nvSpPr>
        <p:spPr bwMode="auto">
          <a:xfrm>
            <a:off x="10535066" y="4446588"/>
            <a:ext cx="60008" cy="150812"/>
          </a:xfrm>
          <a:custGeom>
            <a:avLst/>
            <a:gdLst>
              <a:gd name="T0" fmla="*/ 2147483647 w 24"/>
              <a:gd name="T1" fmla="*/ 0 h 96"/>
              <a:gd name="T2" fmla="*/ 2147483647 w 24"/>
              <a:gd name="T3" fmla="*/ 0 h 96"/>
              <a:gd name="T4" fmla="*/ 2147483647 w 24"/>
              <a:gd name="T5" fmla="*/ 2147483647 h 96"/>
              <a:gd name="T6" fmla="*/ 0 w 24"/>
              <a:gd name="T7" fmla="*/ 2147483647 h 96"/>
              <a:gd name="T8" fmla="*/ 0 w 24"/>
              <a:gd name="T9" fmla="*/ 2147483647 h 96"/>
              <a:gd name="T10" fmla="*/ 2147483647 w 24"/>
              <a:gd name="T11" fmla="*/ 2147483647 h 96"/>
              <a:gd name="T12" fmla="*/ 2147483647 w 24"/>
              <a:gd name="T13" fmla="*/ 2147483647 h 96"/>
              <a:gd name="T14" fmla="*/ 2147483647 w 24"/>
              <a:gd name="T15" fmla="*/ 0 h 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  <a:lnTo>
                  <a:pt x="1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80" name="Freeform 369"/>
          <p:cNvSpPr>
            <a:spLocks/>
          </p:cNvSpPr>
          <p:nvPr/>
        </p:nvSpPr>
        <p:spPr bwMode="auto">
          <a:xfrm>
            <a:off x="10535066" y="4446588"/>
            <a:ext cx="60008" cy="150812"/>
          </a:xfrm>
          <a:custGeom>
            <a:avLst/>
            <a:gdLst>
              <a:gd name="T0" fmla="*/ 2147483647 w 24"/>
              <a:gd name="T1" fmla="*/ 0 h 96"/>
              <a:gd name="T2" fmla="*/ 2147483647 w 24"/>
              <a:gd name="T3" fmla="*/ 0 h 96"/>
              <a:gd name="T4" fmla="*/ 2147483647 w 24"/>
              <a:gd name="T5" fmla="*/ 2147483647 h 96"/>
              <a:gd name="T6" fmla="*/ 0 w 24"/>
              <a:gd name="T7" fmla="*/ 2147483647 h 96"/>
              <a:gd name="T8" fmla="*/ 0 w 24"/>
              <a:gd name="T9" fmla="*/ 2147483647 h 96"/>
              <a:gd name="T10" fmla="*/ 2147483647 w 24"/>
              <a:gd name="T11" fmla="*/ 2147483647 h 96"/>
              <a:gd name="T12" fmla="*/ 2147483647 w 24"/>
              <a:gd name="T13" fmla="*/ 2147483647 h 9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81" name="Freeform 370"/>
          <p:cNvSpPr>
            <a:spLocks/>
          </p:cNvSpPr>
          <p:nvPr/>
        </p:nvSpPr>
        <p:spPr bwMode="auto">
          <a:xfrm>
            <a:off x="10503188" y="4102100"/>
            <a:ext cx="500687" cy="495300"/>
          </a:xfrm>
          <a:custGeom>
            <a:avLst/>
            <a:gdLst>
              <a:gd name="T0" fmla="*/ 2147483647 w 198"/>
              <a:gd name="T1" fmla="*/ 2147483647 h 313"/>
              <a:gd name="T2" fmla="*/ 2147483647 w 198"/>
              <a:gd name="T3" fmla="*/ 2147483647 h 313"/>
              <a:gd name="T4" fmla="*/ 2147483647 w 198"/>
              <a:gd name="T5" fmla="*/ 2147483647 h 313"/>
              <a:gd name="T6" fmla="*/ 2147483647 w 198"/>
              <a:gd name="T7" fmla="*/ 2147483647 h 313"/>
              <a:gd name="T8" fmla="*/ 2147483647 w 198"/>
              <a:gd name="T9" fmla="*/ 2147483647 h 313"/>
              <a:gd name="T10" fmla="*/ 2147483647 w 198"/>
              <a:gd name="T11" fmla="*/ 2147483647 h 313"/>
              <a:gd name="T12" fmla="*/ 2147483647 w 198"/>
              <a:gd name="T13" fmla="*/ 2147483647 h 313"/>
              <a:gd name="T14" fmla="*/ 2147483647 w 198"/>
              <a:gd name="T15" fmla="*/ 2147483647 h 313"/>
              <a:gd name="T16" fmla="*/ 2147483647 w 198"/>
              <a:gd name="T17" fmla="*/ 2147483647 h 313"/>
              <a:gd name="T18" fmla="*/ 2147483647 w 198"/>
              <a:gd name="T19" fmla="*/ 2147483647 h 313"/>
              <a:gd name="T20" fmla="*/ 2147483647 w 198"/>
              <a:gd name="T21" fmla="*/ 2147483647 h 313"/>
              <a:gd name="T22" fmla="*/ 2147483647 w 198"/>
              <a:gd name="T23" fmla="*/ 2147483647 h 313"/>
              <a:gd name="T24" fmla="*/ 2147483647 w 198"/>
              <a:gd name="T25" fmla="*/ 0 h 313"/>
              <a:gd name="T26" fmla="*/ 2147483647 w 198"/>
              <a:gd name="T27" fmla="*/ 2147483647 h 313"/>
              <a:gd name="T28" fmla="*/ 2147483647 w 198"/>
              <a:gd name="T29" fmla="*/ 2147483647 h 313"/>
              <a:gd name="T30" fmla="*/ 2147483647 w 198"/>
              <a:gd name="T31" fmla="*/ 2147483647 h 313"/>
              <a:gd name="T32" fmla="*/ 2147483647 w 198"/>
              <a:gd name="T33" fmla="*/ 2147483647 h 313"/>
              <a:gd name="T34" fmla="*/ 2147483647 w 198"/>
              <a:gd name="T35" fmla="*/ 2147483647 h 313"/>
              <a:gd name="T36" fmla="*/ 2147483647 w 198"/>
              <a:gd name="T37" fmla="*/ 2147483647 h 313"/>
              <a:gd name="T38" fmla="*/ 2147483647 w 198"/>
              <a:gd name="T39" fmla="*/ 2147483647 h 313"/>
              <a:gd name="T40" fmla="*/ 2147483647 w 198"/>
              <a:gd name="T41" fmla="*/ 2147483647 h 313"/>
              <a:gd name="T42" fmla="*/ 0 w 198"/>
              <a:gd name="T43" fmla="*/ 2147483647 h 313"/>
              <a:gd name="T44" fmla="*/ 2147483647 w 198"/>
              <a:gd name="T45" fmla="*/ 2147483647 h 313"/>
              <a:gd name="T46" fmla="*/ 2147483647 w 198"/>
              <a:gd name="T47" fmla="*/ 2147483647 h 313"/>
              <a:gd name="T48" fmla="*/ 2147483647 w 198"/>
              <a:gd name="T49" fmla="*/ 2147483647 h 313"/>
              <a:gd name="T50" fmla="*/ 2147483647 w 198"/>
              <a:gd name="T51" fmla="*/ 2147483647 h 313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  <a:lnTo>
                  <a:pt x="36" y="3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82" name="Freeform 371"/>
          <p:cNvSpPr>
            <a:spLocks/>
          </p:cNvSpPr>
          <p:nvPr/>
        </p:nvSpPr>
        <p:spPr bwMode="auto">
          <a:xfrm>
            <a:off x="10503188" y="4102100"/>
            <a:ext cx="500687" cy="495300"/>
          </a:xfrm>
          <a:custGeom>
            <a:avLst/>
            <a:gdLst>
              <a:gd name="T0" fmla="*/ 2147483647 w 198"/>
              <a:gd name="T1" fmla="*/ 2147483647 h 313"/>
              <a:gd name="T2" fmla="*/ 2147483647 w 198"/>
              <a:gd name="T3" fmla="*/ 2147483647 h 313"/>
              <a:gd name="T4" fmla="*/ 2147483647 w 198"/>
              <a:gd name="T5" fmla="*/ 2147483647 h 313"/>
              <a:gd name="T6" fmla="*/ 2147483647 w 198"/>
              <a:gd name="T7" fmla="*/ 2147483647 h 313"/>
              <a:gd name="T8" fmla="*/ 2147483647 w 198"/>
              <a:gd name="T9" fmla="*/ 2147483647 h 313"/>
              <a:gd name="T10" fmla="*/ 2147483647 w 198"/>
              <a:gd name="T11" fmla="*/ 2147483647 h 313"/>
              <a:gd name="T12" fmla="*/ 2147483647 w 198"/>
              <a:gd name="T13" fmla="*/ 2147483647 h 313"/>
              <a:gd name="T14" fmla="*/ 2147483647 w 198"/>
              <a:gd name="T15" fmla="*/ 2147483647 h 313"/>
              <a:gd name="T16" fmla="*/ 2147483647 w 198"/>
              <a:gd name="T17" fmla="*/ 2147483647 h 313"/>
              <a:gd name="T18" fmla="*/ 2147483647 w 198"/>
              <a:gd name="T19" fmla="*/ 2147483647 h 313"/>
              <a:gd name="T20" fmla="*/ 2147483647 w 198"/>
              <a:gd name="T21" fmla="*/ 2147483647 h 313"/>
              <a:gd name="T22" fmla="*/ 2147483647 w 198"/>
              <a:gd name="T23" fmla="*/ 2147483647 h 313"/>
              <a:gd name="T24" fmla="*/ 2147483647 w 198"/>
              <a:gd name="T25" fmla="*/ 0 h 313"/>
              <a:gd name="T26" fmla="*/ 2147483647 w 198"/>
              <a:gd name="T27" fmla="*/ 2147483647 h 313"/>
              <a:gd name="T28" fmla="*/ 2147483647 w 198"/>
              <a:gd name="T29" fmla="*/ 2147483647 h 313"/>
              <a:gd name="T30" fmla="*/ 2147483647 w 198"/>
              <a:gd name="T31" fmla="*/ 2147483647 h 313"/>
              <a:gd name="T32" fmla="*/ 2147483647 w 198"/>
              <a:gd name="T33" fmla="*/ 2147483647 h 313"/>
              <a:gd name="T34" fmla="*/ 2147483647 w 198"/>
              <a:gd name="T35" fmla="*/ 2147483647 h 313"/>
              <a:gd name="T36" fmla="*/ 2147483647 w 198"/>
              <a:gd name="T37" fmla="*/ 2147483647 h 313"/>
              <a:gd name="T38" fmla="*/ 2147483647 w 198"/>
              <a:gd name="T39" fmla="*/ 2147483647 h 313"/>
              <a:gd name="T40" fmla="*/ 2147483647 w 198"/>
              <a:gd name="T41" fmla="*/ 2147483647 h 313"/>
              <a:gd name="T42" fmla="*/ 0 w 198"/>
              <a:gd name="T43" fmla="*/ 2147483647 h 313"/>
              <a:gd name="T44" fmla="*/ 2147483647 w 198"/>
              <a:gd name="T45" fmla="*/ 2147483647 h 313"/>
              <a:gd name="T46" fmla="*/ 2147483647 w 198"/>
              <a:gd name="T47" fmla="*/ 2147483647 h 313"/>
              <a:gd name="T48" fmla="*/ 2147483647 w 198"/>
              <a:gd name="T49" fmla="*/ 2147483647 h 31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83" name="Freeform 372"/>
          <p:cNvSpPr>
            <a:spLocks/>
          </p:cNvSpPr>
          <p:nvPr/>
        </p:nvSpPr>
        <p:spPr bwMode="auto">
          <a:xfrm>
            <a:off x="10658832" y="5507039"/>
            <a:ext cx="772597" cy="434975"/>
          </a:xfrm>
          <a:custGeom>
            <a:avLst/>
            <a:gdLst>
              <a:gd name="T0" fmla="*/ 2147483647 w 51"/>
              <a:gd name="T1" fmla="*/ 2147483647 h 45"/>
              <a:gd name="T2" fmla="*/ 2147483647 w 51"/>
              <a:gd name="T3" fmla="*/ 2147483647 h 45"/>
              <a:gd name="T4" fmla="*/ 2147483647 w 51"/>
              <a:gd name="T5" fmla="*/ 2147483647 h 45"/>
              <a:gd name="T6" fmla="*/ 2147483647 w 51"/>
              <a:gd name="T7" fmla="*/ 2147483647 h 45"/>
              <a:gd name="T8" fmla="*/ 2147483647 w 51"/>
              <a:gd name="T9" fmla="*/ 0 h 45"/>
              <a:gd name="T10" fmla="*/ 2147483647 w 51"/>
              <a:gd name="T11" fmla="*/ 2147483647 h 45"/>
              <a:gd name="T12" fmla="*/ 2147483647 w 51"/>
              <a:gd name="T13" fmla="*/ 2147483647 h 45"/>
              <a:gd name="T14" fmla="*/ 2147483647 w 51"/>
              <a:gd name="T15" fmla="*/ 2147483647 h 45"/>
              <a:gd name="T16" fmla="*/ 2147483647 w 51"/>
              <a:gd name="T17" fmla="*/ 2147483647 h 45"/>
              <a:gd name="T18" fmla="*/ 2147483647 w 51"/>
              <a:gd name="T19" fmla="*/ 2147483647 h 45"/>
              <a:gd name="T20" fmla="*/ 2147483647 w 51"/>
              <a:gd name="T21" fmla="*/ 2147483647 h 45"/>
              <a:gd name="T22" fmla="*/ 2147483647 w 51"/>
              <a:gd name="T23" fmla="*/ 2147483647 h 45"/>
              <a:gd name="T24" fmla="*/ 2147483647 w 51"/>
              <a:gd name="T25" fmla="*/ 2147483647 h 45"/>
              <a:gd name="T26" fmla="*/ 2147483647 w 51"/>
              <a:gd name="T27" fmla="*/ 2147483647 h 45"/>
              <a:gd name="T28" fmla="*/ 2147483647 w 51"/>
              <a:gd name="T29" fmla="*/ 2147483647 h 45"/>
              <a:gd name="T30" fmla="*/ 2147483647 w 51"/>
              <a:gd name="T31" fmla="*/ 2147483647 h 45"/>
              <a:gd name="T32" fmla="*/ 2147483647 w 51"/>
              <a:gd name="T33" fmla="*/ 2147483647 h 45"/>
              <a:gd name="T34" fmla="*/ 0 w 51"/>
              <a:gd name="T35" fmla="*/ 2147483647 h 45"/>
              <a:gd name="T36" fmla="*/ 2147483647 w 51"/>
              <a:gd name="T37" fmla="*/ 2147483647 h 45"/>
              <a:gd name="T38" fmla="*/ 2147483647 w 51"/>
              <a:gd name="T39" fmla="*/ 2147483647 h 45"/>
              <a:gd name="T40" fmla="*/ 2147483647 w 51"/>
              <a:gd name="T41" fmla="*/ 2147483647 h 45"/>
              <a:gd name="T42" fmla="*/ 2147483647 w 51"/>
              <a:gd name="T43" fmla="*/ 2147483647 h 45"/>
              <a:gd name="T44" fmla="*/ 2147483647 w 51"/>
              <a:gd name="T45" fmla="*/ 2147483647 h 45"/>
              <a:gd name="T46" fmla="*/ 2147483647 w 51"/>
              <a:gd name="T47" fmla="*/ 2147483647 h 45"/>
              <a:gd name="T48" fmla="*/ 2147483647 w 51"/>
              <a:gd name="T49" fmla="*/ 2147483647 h 45"/>
              <a:gd name="T50" fmla="*/ 2147483647 w 51"/>
              <a:gd name="T51" fmla="*/ 2147483647 h 45"/>
              <a:gd name="T52" fmla="*/ 2147483647 w 51"/>
              <a:gd name="T53" fmla="*/ 2147483647 h 45"/>
              <a:gd name="T54" fmla="*/ 2147483647 w 51"/>
              <a:gd name="T55" fmla="*/ 2147483647 h 45"/>
              <a:gd name="T56" fmla="*/ 2147483647 w 51"/>
              <a:gd name="T57" fmla="*/ 2147483647 h 45"/>
              <a:gd name="T58" fmla="*/ 2147483647 w 51"/>
              <a:gd name="T59" fmla="*/ 2147483647 h 4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51" h="45">
                <a:moveTo>
                  <a:pt x="48" y="1"/>
                </a:moveTo>
                <a:cubicBezTo>
                  <a:pt x="47" y="1"/>
                  <a:pt x="47" y="1"/>
                  <a:pt x="47" y="1"/>
                </a:cubicBezTo>
                <a:cubicBezTo>
                  <a:pt x="46" y="2"/>
                  <a:pt x="46" y="2"/>
                  <a:pt x="46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1" y="0"/>
                  <a:pt x="41" y="0"/>
                  <a:pt x="41" y="0"/>
                </a:cubicBezTo>
                <a:cubicBezTo>
                  <a:pt x="34" y="5"/>
                  <a:pt x="34" y="5"/>
                  <a:pt x="34" y="5"/>
                </a:cubicBezTo>
                <a:cubicBezTo>
                  <a:pt x="26" y="12"/>
                  <a:pt x="26" y="12"/>
                  <a:pt x="26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17" y="15"/>
                  <a:pt x="17" y="15"/>
                  <a:pt x="17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3" y="13"/>
                  <a:pt x="13" y="13"/>
                  <a:pt x="13" y="13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23"/>
                  <a:pt x="9" y="23"/>
                  <a:pt x="9" y="23"/>
                </a:cubicBezTo>
                <a:cubicBezTo>
                  <a:pt x="6" y="24"/>
                  <a:pt x="6" y="24"/>
                  <a:pt x="6" y="24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7"/>
                  <a:pt x="2" y="27"/>
                  <a:pt x="2" y="27"/>
                </a:cubicBezTo>
                <a:cubicBezTo>
                  <a:pt x="5" y="35"/>
                  <a:pt x="5" y="35"/>
                  <a:pt x="5" y="35"/>
                </a:cubicBezTo>
                <a:cubicBezTo>
                  <a:pt x="5" y="39"/>
                  <a:pt x="5" y="39"/>
                  <a:pt x="5" y="39"/>
                </a:cubicBezTo>
                <a:cubicBezTo>
                  <a:pt x="9" y="45"/>
                  <a:pt x="9" y="45"/>
                  <a:pt x="9" y="45"/>
                </a:cubicBezTo>
                <a:cubicBezTo>
                  <a:pt x="17" y="43"/>
                  <a:pt x="17" y="43"/>
                  <a:pt x="17" y="43"/>
                </a:cubicBezTo>
                <a:cubicBezTo>
                  <a:pt x="25" y="42"/>
                  <a:pt x="25" y="42"/>
                  <a:pt x="25" y="42"/>
                </a:cubicBezTo>
                <a:cubicBezTo>
                  <a:pt x="32" y="41"/>
                  <a:pt x="32" y="41"/>
                  <a:pt x="32" y="41"/>
                </a:cubicBezTo>
                <a:cubicBezTo>
                  <a:pt x="47" y="25"/>
                  <a:pt x="47" y="25"/>
                  <a:pt x="47" y="25"/>
                </a:cubicBezTo>
                <a:cubicBezTo>
                  <a:pt x="47" y="25"/>
                  <a:pt x="50" y="19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49" y="16"/>
                  <a:pt x="49" y="16"/>
                  <a:pt x="49" y="16"/>
                </a:cubicBezTo>
                <a:lnTo>
                  <a:pt x="48" y="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84" name="Freeform 373"/>
          <p:cNvSpPr>
            <a:spLocks/>
          </p:cNvSpPr>
          <p:nvPr/>
        </p:nvSpPr>
        <p:spPr bwMode="auto">
          <a:xfrm>
            <a:off x="10825729" y="5365751"/>
            <a:ext cx="455681" cy="288925"/>
          </a:xfrm>
          <a:custGeom>
            <a:avLst/>
            <a:gdLst>
              <a:gd name="T0" fmla="*/ 2147483647 w 180"/>
              <a:gd name="T1" fmla="*/ 2147483647 h 180"/>
              <a:gd name="T2" fmla="*/ 2147483647 w 180"/>
              <a:gd name="T3" fmla="*/ 2147483647 h 180"/>
              <a:gd name="T4" fmla="*/ 2147483647 w 180"/>
              <a:gd name="T5" fmla="*/ 2147483647 h 180"/>
              <a:gd name="T6" fmla="*/ 2147483647 w 180"/>
              <a:gd name="T7" fmla="*/ 2147483647 h 180"/>
              <a:gd name="T8" fmla="*/ 2147483647 w 180"/>
              <a:gd name="T9" fmla="*/ 2147483647 h 180"/>
              <a:gd name="T10" fmla="*/ 2147483647 w 180"/>
              <a:gd name="T11" fmla="*/ 2147483647 h 180"/>
              <a:gd name="T12" fmla="*/ 2147483647 w 180"/>
              <a:gd name="T13" fmla="*/ 2147483647 h 180"/>
              <a:gd name="T14" fmla="*/ 2147483647 w 180"/>
              <a:gd name="T15" fmla="*/ 0 h 180"/>
              <a:gd name="T16" fmla="*/ 2147483647 w 180"/>
              <a:gd name="T17" fmla="*/ 2147483647 h 180"/>
              <a:gd name="T18" fmla="*/ 2147483647 w 180"/>
              <a:gd name="T19" fmla="*/ 2147483647 h 180"/>
              <a:gd name="T20" fmla="*/ 2147483647 w 180"/>
              <a:gd name="T21" fmla="*/ 2147483647 h 180"/>
              <a:gd name="T22" fmla="*/ 0 w 180"/>
              <a:gd name="T23" fmla="*/ 2147483647 h 180"/>
              <a:gd name="T24" fmla="*/ 0 w 180"/>
              <a:gd name="T25" fmla="*/ 2147483647 h 180"/>
              <a:gd name="T26" fmla="*/ 2147483647 w 180"/>
              <a:gd name="T27" fmla="*/ 2147483647 h 180"/>
              <a:gd name="T28" fmla="*/ 2147483647 w 180"/>
              <a:gd name="T29" fmla="*/ 2147483647 h 180"/>
              <a:gd name="T30" fmla="*/ 2147483647 w 180"/>
              <a:gd name="T31" fmla="*/ 2147483647 h 180"/>
              <a:gd name="T32" fmla="*/ 2147483647 w 180"/>
              <a:gd name="T33" fmla="*/ 2147483647 h 180"/>
              <a:gd name="T34" fmla="*/ 2147483647 w 180"/>
              <a:gd name="T35" fmla="*/ 2147483647 h 180"/>
              <a:gd name="T36" fmla="*/ 2147483647 w 180"/>
              <a:gd name="T37" fmla="*/ 2147483647 h 180"/>
              <a:gd name="T38" fmla="*/ 2147483647 w 180"/>
              <a:gd name="T39" fmla="*/ 2147483647 h 180"/>
              <a:gd name="T40" fmla="*/ 2147483647 w 180"/>
              <a:gd name="T41" fmla="*/ 2147483647 h 180"/>
              <a:gd name="T42" fmla="*/ 2147483647 w 180"/>
              <a:gd name="T43" fmla="*/ 2147483647 h 18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80" h="180">
                <a:moveTo>
                  <a:pt x="144" y="54"/>
                </a:moveTo>
                <a:lnTo>
                  <a:pt x="132" y="54"/>
                </a:lnTo>
                <a:lnTo>
                  <a:pt x="114" y="30"/>
                </a:lnTo>
                <a:lnTo>
                  <a:pt x="102" y="6"/>
                </a:lnTo>
                <a:lnTo>
                  <a:pt x="96" y="6"/>
                </a:lnTo>
                <a:lnTo>
                  <a:pt x="84" y="12"/>
                </a:lnTo>
                <a:lnTo>
                  <a:pt x="96" y="6"/>
                </a:lnTo>
                <a:lnTo>
                  <a:pt x="84" y="0"/>
                </a:lnTo>
                <a:lnTo>
                  <a:pt x="66" y="6"/>
                </a:lnTo>
                <a:lnTo>
                  <a:pt x="18" y="18"/>
                </a:lnTo>
                <a:lnTo>
                  <a:pt x="12" y="84"/>
                </a:lnTo>
                <a:lnTo>
                  <a:pt x="0" y="90"/>
                </a:lnTo>
                <a:lnTo>
                  <a:pt x="0" y="144"/>
                </a:lnTo>
                <a:lnTo>
                  <a:pt x="12" y="168"/>
                </a:lnTo>
                <a:lnTo>
                  <a:pt x="18" y="180"/>
                </a:lnTo>
                <a:lnTo>
                  <a:pt x="36" y="180"/>
                </a:lnTo>
                <a:lnTo>
                  <a:pt x="66" y="162"/>
                </a:lnTo>
                <a:lnTo>
                  <a:pt x="90" y="162"/>
                </a:lnTo>
                <a:lnTo>
                  <a:pt x="138" y="120"/>
                </a:lnTo>
                <a:lnTo>
                  <a:pt x="180" y="90"/>
                </a:lnTo>
                <a:lnTo>
                  <a:pt x="150" y="78"/>
                </a:lnTo>
                <a:lnTo>
                  <a:pt x="144" y="5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85" name="Freeform 374"/>
          <p:cNvSpPr>
            <a:spLocks/>
          </p:cNvSpPr>
          <p:nvPr/>
        </p:nvSpPr>
        <p:spPr bwMode="auto">
          <a:xfrm>
            <a:off x="11294538" y="5143501"/>
            <a:ext cx="521315" cy="519113"/>
          </a:xfrm>
          <a:custGeom>
            <a:avLst/>
            <a:gdLst>
              <a:gd name="T0" fmla="*/ 2147483647 w 34"/>
              <a:gd name="T1" fmla="*/ 2147483647 h 54"/>
              <a:gd name="T2" fmla="*/ 2147483647 w 34"/>
              <a:gd name="T3" fmla="*/ 2147483647 h 54"/>
              <a:gd name="T4" fmla="*/ 2147483647 w 34"/>
              <a:gd name="T5" fmla="*/ 2147483647 h 54"/>
              <a:gd name="T6" fmla="*/ 2147483647 w 34"/>
              <a:gd name="T7" fmla="*/ 2147483647 h 54"/>
              <a:gd name="T8" fmla="*/ 2147483647 w 34"/>
              <a:gd name="T9" fmla="*/ 2147483647 h 54"/>
              <a:gd name="T10" fmla="*/ 2147483647 w 34"/>
              <a:gd name="T11" fmla="*/ 2147483647 h 54"/>
              <a:gd name="T12" fmla="*/ 2147483647 w 34"/>
              <a:gd name="T13" fmla="*/ 2147483647 h 54"/>
              <a:gd name="T14" fmla="*/ 2147483647 w 34"/>
              <a:gd name="T15" fmla="*/ 2147483647 h 54"/>
              <a:gd name="T16" fmla="*/ 2147483647 w 34"/>
              <a:gd name="T17" fmla="*/ 2147483647 h 54"/>
              <a:gd name="T18" fmla="*/ 2147483647 w 34"/>
              <a:gd name="T19" fmla="*/ 2147483647 h 54"/>
              <a:gd name="T20" fmla="*/ 2147483647 w 34"/>
              <a:gd name="T21" fmla="*/ 2147483647 h 54"/>
              <a:gd name="T22" fmla="*/ 2147483647 w 34"/>
              <a:gd name="T23" fmla="*/ 2147483647 h 54"/>
              <a:gd name="T24" fmla="*/ 0 w 34"/>
              <a:gd name="T25" fmla="*/ 2147483647 h 54"/>
              <a:gd name="T26" fmla="*/ 0 w 34"/>
              <a:gd name="T27" fmla="*/ 2147483647 h 54"/>
              <a:gd name="T28" fmla="*/ 2147483647 w 34"/>
              <a:gd name="T29" fmla="*/ 2147483647 h 54"/>
              <a:gd name="T30" fmla="*/ 2147483647 w 34"/>
              <a:gd name="T31" fmla="*/ 2147483647 h 54"/>
              <a:gd name="T32" fmla="*/ 2147483647 w 34"/>
              <a:gd name="T33" fmla="*/ 2147483647 h 54"/>
              <a:gd name="T34" fmla="*/ 2147483647 w 34"/>
              <a:gd name="T35" fmla="*/ 2147483647 h 54"/>
              <a:gd name="T36" fmla="*/ 2147483647 w 34"/>
              <a:gd name="T37" fmla="*/ 2147483647 h 54"/>
              <a:gd name="T38" fmla="*/ 2147483647 w 34"/>
              <a:gd name="T39" fmla="*/ 2147483647 h 54"/>
              <a:gd name="T40" fmla="*/ 2147483647 w 34"/>
              <a:gd name="T41" fmla="*/ 2147483647 h 54"/>
              <a:gd name="T42" fmla="*/ 2147483647 w 34"/>
              <a:gd name="T43" fmla="*/ 2147483647 h 54"/>
              <a:gd name="T44" fmla="*/ 2147483647 w 34"/>
              <a:gd name="T45" fmla="*/ 2147483647 h 54"/>
              <a:gd name="T46" fmla="*/ 2147483647 w 34"/>
              <a:gd name="T47" fmla="*/ 2147483647 h 54"/>
              <a:gd name="T48" fmla="*/ 2147483647 w 34"/>
              <a:gd name="T49" fmla="*/ 2147483647 h 54"/>
              <a:gd name="T50" fmla="*/ 2147483647 w 34"/>
              <a:gd name="T51" fmla="*/ 2147483647 h 54"/>
              <a:gd name="T52" fmla="*/ 2147483647 w 34"/>
              <a:gd name="T53" fmla="*/ 2147483647 h 54"/>
              <a:gd name="T54" fmla="*/ 2147483647 w 34"/>
              <a:gd name="T55" fmla="*/ 2147483647 h 54"/>
              <a:gd name="T56" fmla="*/ 2147483647 w 34"/>
              <a:gd name="T57" fmla="*/ 2147483647 h 54"/>
              <a:gd name="T58" fmla="*/ 2147483647 w 34"/>
              <a:gd name="T59" fmla="*/ 2147483647 h 54"/>
              <a:gd name="T60" fmla="*/ 2147483647 w 34"/>
              <a:gd name="T61" fmla="*/ 2147483647 h 54"/>
              <a:gd name="T62" fmla="*/ 2147483647 w 34"/>
              <a:gd name="T63" fmla="*/ 2147483647 h 54"/>
              <a:gd name="T64" fmla="*/ 2147483647 w 34"/>
              <a:gd name="T65" fmla="*/ 2147483647 h 54"/>
              <a:gd name="T66" fmla="*/ 2147483647 w 34"/>
              <a:gd name="T67" fmla="*/ 2147483647 h 54"/>
              <a:gd name="T68" fmla="*/ 2147483647 w 34"/>
              <a:gd name="T69" fmla="*/ 0 h 54"/>
              <a:gd name="T70" fmla="*/ 2147483647 w 34"/>
              <a:gd name="T71" fmla="*/ 0 h 54"/>
              <a:gd name="T72" fmla="*/ 2147483647 w 34"/>
              <a:gd name="T73" fmla="*/ 2147483647 h 54"/>
              <a:gd name="T74" fmla="*/ 2147483647 w 34"/>
              <a:gd name="T75" fmla="*/ 2147483647 h 5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34" h="54">
                <a:moveTo>
                  <a:pt x="22" y="2"/>
                </a:moveTo>
                <a:cubicBezTo>
                  <a:pt x="17" y="3"/>
                  <a:pt x="17" y="3"/>
                  <a:pt x="17" y="3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8"/>
                  <a:pt x="16" y="8"/>
                  <a:pt x="16" y="8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6"/>
                  <a:pt x="19" y="16"/>
                  <a:pt x="19" y="16"/>
                </a:cubicBezTo>
                <a:cubicBezTo>
                  <a:pt x="16" y="18"/>
                  <a:pt x="16" y="18"/>
                  <a:pt x="16" y="18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3"/>
                  <a:pt x="13" y="13"/>
                  <a:pt x="13" y="13"/>
                </a:cubicBezTo>
                <a:cubicBezTo>
                  <a:pt x="9" y="11"/>
                  <a:pt x="9" y="11"/>
                  <a:pt x="9" y="11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2" y="15"/>
                  <a:pt x="2" y="15"/>
                  <a:pt x="2" y="15"/>
                </a:cubicBezTo>
                <a:cubicBezTo>
                  <a:pt x="1" y="16"/>
                  <a:pt x="1" y="16"/>
                  <a:pt x="1" y="16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8"/>
                  <a:pt x="9" y="28"/>
                  <a:pt x="9" y="28"/>
                </a:cubicBezTo>
                <a:cubicBezTo>
                  <a:pt x="7" y="36"/>
                  <a:pt x="7" y="36"/>
                  <a:pt x="7" y="36"/>
                </a:cubicBezTo>
                <a:cubicBezTo>
                  <a:pt x="5" y="39"/>
                  <a:pt x="5" y="39"/>
                  <a:pt x="5" y="39"/>
                </a:cubicBezTo>
                <a:cubicBezTo>
                  <a:pt x="6" y="39"/>
                  <a:pt x="6" y="39"/>
                  <a:pt x="6" y="39"/>
                </a:cubicBezTo>
                <a:cubicBezTo>
                  <a:pt x="7" y="54"/>
                  <a:pt x="7" y="54"/>
                  <a:pt x="7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10" y="51"/>
                  <a:pt x="9" y="51"/>
                  <a:pt x="9" y="51"/>
                </a:cubicBezTo>
                <a:cubicBezTo>
                  <a:pt x="16" y="45"/>
                  <a:pt x="16" y="45"/>
                  <a:pt x="16" y="45"/>
                </a:cubicBezTo>
                <a:cubicBezTo>
                  <a:pt x="18" y="40"/>
                  <a:pt x="18" y="40"/>
                  <a:pt x="18" y="40"/>
                </a:cubicBezTo>
                <a:cubicBezTo>
                  <a:pt x="16" y="31"/>
                  <a:pt x="16" y="31"/>
                  <a:pt x="16" y="31"/>
                </a:cubicBezTo>
                <a:cubicBezTo>
                  <a:pt x="21" y="25"/>
                  <a:pt x="21" y="25"/>
                  <a:pt x="21" y="25"/>
                </a:cubicBezTo>
                <a:cubicBezTo>
                  <a:pt x="30" y="20"/>
                  <a:pt x="30" y="20"/>
                  <a:pt x="30" y="20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0"/>
                  <a:pt x="33" y="0"/>
                  <a:pt x="3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1"/>
                  <a:pt x="30" y="1"/>
                  <a:pt x="30" y="1"/>
                </a:cubicBezTo>
                <a:lnTo>
                  <a:pt x="22" y="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86" name="Freeform 375"/>
          <p:cNvSpPr>
            <a:spLocks/>
          </p:cNvSpPr>
          <p:nvPr/>
        </p:nvSpPr>
        <p:spPr bwMode="auto">
          <a:xfrm>
            <a:off x="11294538" y="4848225"/>
            <a:ext cx="506313" cy="323850"/>
          </a:xfrm>
          <a:custGeom>
            <a:avLst/>
            <a:gdLst>
              <a:gd name="T0" fmla="*/ 2147483647 w 33"/>
              <a:gd name="T1" fmla="*/ 2147483647 h 34"/>
              <a:gd name="T2" fmla="*/ 2147483647 w 33"/>
              <a:gd name="T3" fmla="*/ 2147483647 h 34"/>
              <a:gd name="T4" fmla="*/ 2147483647 w 33"/>
              <a:gd name="T5" fmla="*/ 2147483647 h 34"/>
              <a:gd name="T6" fmla="*/ 2147483647 w 33"/>
              <a:gd name="T7" fmla="*/ 2147483647 h 34"/>
              <a:gd name="T8" fmla="*/ 2147483647 w 33"/>
              <a:gd name="T9" fmla="*/ 0 h 34"/>
              <a:gd name="T10" fmla="*/ 2147483647 w 33"/>
              <a:gd name="T11" fmla="*/ 2147483647 h 34"/>
              <a:gd name="T12" fmla="*/ 2147483647 w 33"/>
              <a:gd name="T13" fmla="*/ 2147483647 h 34"/>
              <a:gd name="T14" fmla="*/ 2147483647 w 33"/>
              <a:gd name="T15" fmla="*/ 2147483647 h 34"/>
              <a:gd name="T16" fmla="*/ 2147483647 w 33"/>
              <a:gd name="T17" fmla="*/ 2147483647 h 34"/>
              <a:gd name="T18" fmla="*/ 2147483647 w 33"/>
              <a:gd name="T19" fmla="*/ 2147483647 h 34"/>
              <a:gd name="T20" fmla="*/ 2147483647 w 33"/>
              <a:gd name="T21" fmla="*/ 2147483647 h 34"/>
              <a:gd name="T22" fmla="*/ 0 w 33"/>
              <a:gd name="T23" fmla="*/ 2147483647 h 34"/>
              <a:gd name="T24" fmla="*/ 2147483647 w 33"/>
              <a:gd name="T25" fmla="*/ 2147483647 h 34"/>
              <a:gd name="T26" fmla="*/ 2147483647 w 33"/>
              <a:gd name="T27" fmla="*/ 2147483647 h 34"/>
              <a:gd name="T28" fmla="*/ 2147483647 w 33"/>
              <a:gd name="T29" fmla="*/ 2147483647 h 34"/>
              <a:gd name="T30" fmla="*/ 2147483647 w 33"/>
              <a:gd name="T31" fmla="*/ 2147483647 h 34"/>
              <a:gd name="T32" fmla="*/ 2147483647 w 33"/>
              <a:gd name="T33" fmla="*/ 2147483647 h 34"/>
              <a:gd name="T34" fmla="*/ 2147483647 w 33"/>
              <a:gd name="T35" fmla="*/ 2147483647 h 34"/>
              <a:gd name="T36" fmla="*/ 2147483647 w 33"/>
              <a:gd name="T37" fmla="*/ 2147483647 h 34"/>
              <a:gd name="T38" fmla="*/ 2147483647 w 33"/>
              <a:gd name="T39" fmla="*/ 2147483647 h 34"/>
              <a:gd name="T40" fmla="*/ 2147483647 w 33"/>
              <a:gd name="T41" fmla="*/ 2147483647 h 34"/>
              <a:gd name="T42" fmla="*/ 2147483647 w 33"/>
              <a:gd name="T43" fmla="*/ 2147483647 h 34"/>
              <a:gd name="T44" fmla="*/ 2147483647 w 33"/>
              <a:gd name="T45" fmla="*/ 2147483647 h 34"/>
              <a:gd name="T46" fmla="*/ 2147483647 w 33"/>
              <a:gd name="T47" fmla="*/ 2147483647 h 34"/>
              <a:gd name="T48" fmla="*/ 2147483647 w 33"/>
              <a:gd name="T49" fmla="*/ 2147483647 h 34"/>
              <a:gd name="T50" fmla="*/ 2147483647 w 33"/>
              <a:gd name="T51" fmla="*/ 2147483647 h 34"/>
              <a:gd name="T52" fmla="*/ 2147483647 w 33"/>
              <a:gd name="T53" fmla="*/ 2147483647 h 3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33" h="34">
                <a:moveTo>
                  <a:pt x="25" y="6"/>
                </a:move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5"/>
                  <a:pt x="12" y="5"/>
                  <a:pt x="12" y="5"/>
                </a:cubicBezTo>
                <a:cubicBezTo>
                  <a:pt x="8" y="5"/>
                  <a:pt x="8" y="5"/>
                  <a:pt x="8" y="5"/>
                </a:cubicBezTo>
                <a:cubicBezTo>
                  <a:pt x="6" y="1"/>
                  <a:pt x="6" y="1"/>
                  <a:pt x="6" y="1"/>
                </a:cubicBezTo>
                <a:cubicBezTo>
                  <a:pt x="1" y="1"/>
                  <a:pt x="1" y="1"/>
                  <a:pt x="1" y="1"/>
                </a:cubicBezTo>
                <a:cubicBezTo>
                  <a:pt x="2" y="8"/>
                  <a:pt x="2" y="8"/>
                  <a:pt x="2" y="8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9"/>
                  <a:pt x="2" y="19"/>
                  <a:pt x="2" y="19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8" y="26"/>
                  <a:pt x="9" y="26"/>
                </a:cubicBezTo>
                <a:cubicBezTo>
                  <a:pt x="9" y="26"/>
                  <a:pt x="14" y="27"/>
                  <a:pt x="14" y="27"/>
                </a:cubicBezTo>
                <a:cubicBezTo>
                  <a:pt x="15" y="29"/>
                  <a:pt x="15" y="29"/>
                  <a:pt x="15" y="29"/>
                </a:cubicBezTo>
                <a:cubicBezTo>
                  <a:pt x="17" y="34"/>
                  <a:pt x="17" y="34"/>
                  <a:pt x="17" y="34"/>
                </a:cubicBezTo>
                <a:cubicBezTo>
                  <a:pt x="22" y="33"/>
                  <a:pt x="22" y="33"/>
                  <a:pt x="22" y="33"/>
                </a:cubicBezTo>
                <a:cubicBezTo>
                  <a:pt x="30" y="32"/>
                  <a:pt x="30" y="32"/>
                  <a:pt x="30" y="32"/>
                </a:cubicBezTo>
                <a:cubicBezTo>
                  <a:pt x="33" y="31"/>
                  <a:pt x="33" y="31"/>
                  <a:pt x="33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28" y="15"/>
                  <a:pt x="28" y="14"/>
                </a:cubicBezTo>
                <a:cubicBezTo>
                  <a:pt x="28" y="13"/>
                  <a:pt x="29" y="12"/>
                  <a:pt x="30" y="12"/>
                </a:cubicBezTo>
                <a:cubicBezTo>
                  <a:pt x="25" y="9"/>
                  <a:pt x="25" y="9"/>
                  <a:pt x="25" y="9"/>
                </a:cubicBezTo>
                <a:lnTo>
                  <a:pt x="25" y="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87" name="Freeform 376"/>
          <p:cNvSpPr>
            <a:spLocks/>
          </p:cNvSpPr>
          <p:nvPr/>
        </p:nvSpPr>
        <p:spPr bwMode="auto">
          <a:xfrm>
            <a:off x="10441305" y="4999038"/>
            <a:ext cx="581323" cy="366712"/>
          </a:xfrm>
          <a:custGeom>
            <a:avLst/>
            <a:gdLst>
              <a:gd name="T0" fmla="*/ 2147483647 w 38"/>
              <a:gd name="T1" fmla="*/ 2147483647 h 38"/>
              <a:gd name="T2" fmla="*/ 2147483647 w 38"/>
              <a:gd name="T3" fmla="*/ 2147483647 h 38"/>
              <a:gd name="T4" fmla="*/ 2147483647 w 38"/>
              <a:gd name="T5" fmla="*/ 2147483647 h 38"/>
              <a:gd name="T6" fmla="*/ 2147483647 w 38"/>
              <a:gd name="T7" fmla="*/ 2147483647 h 38"/>
              <a:gd name="T8" fmla="*/ 2147483647 w 38"/>
              <a:gd name="T9" fmla="*/ 2147483647 h 38"/>
              <a:gd name="T10" fmla="*/ 2147483647 w 38"/>
              <a:gd name="T11" fmla="*/ 2147483647 h 38"/>
              <a:gd name="T12" fmla="*/ 2147483647 w 38"/>
              <a:gd name="T13" fmla="*/ 2147483647 h 38"/>
              <a:gd name="T14" fmla="*/ 2147483647 w 38"/>
              <a:gd name="T15" fmla="*/ 2147483647 h 38"/>
              <a:gd name="T16" fmla="*/ 2147483647 w 38"/>
              <a:gd name="T17" fmla="*/ 2147483647 h 38"/>
              <a:gd name="T18" fmla="*/ 2147483647 w 38"/>
              <a:gd name="T19" fmla="*/ 2147483647 h 38"/>
              <a:gd name="T20" fmla="*/ 2147483647 w 38"/>
              <a:gd name="T21" fmla="*/ 2147483647 h 38"/>
              <a:gd name="T22" fmla="*/ 2147483647 w 38"/>
              <a:gd name="T23" fmla="*/ 2147483647 h 38"/>
              <a:gd name="T24" fmla="*/ 2147483647 w 38"/>
              <a:gd name="T25" fmla="*/ 2147483647 h 38"/>
              <a:gd name="T26" fmla="*/ 2147483647 w 38"/>
              <a:gd name="T27" fmla="*/ 2147483647 h 38"/>
              <a:gd name="T28" fmla="*/ 2147483647 w 38"/>
              <a:gd name="T29" fmla="*/ 2147483647 h 38"/>
              <a:gd name="T30" fmla="*/ 2147483647 w 38"/>
              <a:gd name="T31" fmla="*/ 2147483647 h 38"/>
              <a:gd name="T32" fmla="*/ 2147483647 w 38"/>
              <a:gd name="T33" fmla="*/ 0 h 38"/>
              <a:gd name="T34" fmla="*/ 2147483647 w 38"/>
              <a:gd name="T35" fmla="*/ 0 h 38"/>
              <a:gd name="T36" fmla="*/ 2147483647 w 38"/>
              <a:gd name="T37" fmla="*/ 2147483647 h 38"/>
              <a:gd name="T38" fmla="*/ 2147483647 w 38"/>
              <a:gd name="T39" fmla="*/ 2147483647 h 38"/>
              <a:gd name="T40" fmla="*/ 2147483647 w 38"/>
              <a:gd name="T41" fmla="*/ 2147483647 h 38"/>
              <a:gd name="T42" fmla="*/ 0 w 38"/>
              <a:gd name="T43" fmla="*/ 2147483647 h 38"/>
              <a:gd name="T44" fmla="*/ 0 w 38"/>
              <a:gd name="T45" fmla="*/ 2147483647 h 38"/>
              <a:gd name="T46" fmla="*/ 2147483647 w 38"/>
              <a:gd name="T47" fmla="*/ 2147483647 h 38"/>
              <a:gd name="T48" fmla="*/ 2147483647 w 38"/>
              <a:gd name="T49" fmla="*/ 2147483647 h 3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8" h="38">
                <a:moveTo>
                  <a:pt x="4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20" y="38"/>
                  <a:pt x="20" y="38"/>
                  <a:pt x="20" y="38"/>
                </a:cubicBezTo>
                <a:cubicBezTo>
                  <a:pt x="28" y="38"/>
                  <a:pt x="28" y="38"/>
                  <a:pt x="28" y="38"/>
                </a:cubicBezTo>
                <a:cubicBezTo>
                  <a:pt x="34" y="37"/>
                  <a:pt x="34" y="37"/>
                  <a:pt x="34" y="37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22"/>
                  <a:pt x="32" y="22"/>
                  <a:pt x="32" y="22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17"/>
                  <a:pt x="38" y="17"/>
                  <a:pt x="38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2" y="16"/>
                  <a:pt x="32" y="16"/>
                  <a:pt x="32" y="16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25" y="4"/>
                  <a:pt x="24" y="4"/>
                </a:cubicBezTo>
                <a:cubicBezTo>
                  <a:pt x="24" y="4"/>
                  <a:pt x="22" y="6"/>
                  <a:pt x="21" y="6"/>
                </a:cubicBezTo>
                <a:cubicBezTo>
                  <a:pt x="20" y="7"/>
                  <a:pt x="19" y="6"/>
                  <a:pt x="18" y="6"/>
                </a:cubicBezTo>
                <a:cubicBezTo>
                  <a:pt x="17" y="6"/>
                  <a:pt x="13" y="0"/>
                  <a:pt x="12" y="0"/>
                </a:cubicBezTo>
                <a:cubicBezTo>
                  <a:pt x="11" y="0"/>
                  <a:pt x="4" y="0"/>
                  <a:pt x="4" y="0"/>
                </a:cubicBezTo>
                <a:cubicBezTo>
                  <a:pt x="1" y="2"/>
                  <a:pt x="1" y="2"/>
                  <a:pt x="1" y="2"/>
                </a:cubicBezTo>
                <a:cubicBezTo>
                  <a:pt x="3" y="15"/>
                  <a:pt x="3" y="15"/>
                  <a:pt x="3" y="15"/>
                </a:cubicBezTo>
                <a:cubicBezTo>
                  <a:pt x="4" y="21"/>
                  <a:pt x="4" y="21"/>
                  <a:pt x="4" y="2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6"/>
                  <a:pt x="0" y="36"/>
                  <a:pt x="0" y="36"/>
                </a:cubicBezTo>
                <a:cubicBezTo>
                  <a:pt x="2" y="35"/>
                  <a:pt x="2" y="35"/>
                  <a:pt x="2" y="35"/>
                </a:cubicBezTo>
                <a:lnTo>
                  <a:pt x="4" y="3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88" name="Freeform 377"/>
          <p:cNvSpPr>
            <a:spLocks/>
          </p:cNvSpPr>
          <p:nvPr/>
        </p:nvSpPr>
        <p:spPr bwMode="auto">
          <a:xfrm>
            <a:off x="10441306" y="4654551"/>
            <a:ext cx="898238" cy="563563"/>
          </a:xfrm>
          <a:custGeom>
            <a:avLst/>
            <a:gdLst>
              <a:gd name="T0" fmla="*/ 2147483647 w 59"/>
              <a:gd name="T1" fmla="*/ 2147483647 h 59"/>
              <a:gd name="T2" fmla="*/ 2147483647 w 59"/>
              <a:gd name="T3" fmla="*/ 2147483647 h 59"/>
              <a:gd name="T4" fmla="*/ 2147483647 w 59"/>
              <a:gd name="T5" fmla="*/ 2147483647 h 59"/>
              <a:gd name="T6" fmla="*/ 2147483647 w 59"/>
              <a:gd name="T7" fmla="*/ 2147483647 h 59"/>
              <a:gd name="T8" fmla="*/ 2147483647 w 59"/>
              <a:gd name="T9" fmla="*/ 2147483647 h 59"/>
              <a:gd name="T10" fmla="*/ 2147483647 w 59"/>
              <a:gd name="T11" fmla="*/ 2147483647 h 59"/>
              <a:gd name="T12" fmla="*/ 0 w 59"/>
              <a:gd name="T13" fmla="*/ 2147483647 h 59"/>
              <a:gd name="T14" fmla="*/ 2147483647 w 59"/>
              <a:gd name="T15" fmla="*/ 2147483647 h 59"/>
              <a:gd name="T16" fmla="*/ 2147483647 w 59"/>
              <a:gd name="T17" fmla="*/ 2147483647 h 59"/>
              <a:gd name="T18" fmla="*/ 2147483647 w 59"/>
              <a:gd name="T19" fmla="*/ 2147483647 h 59"/>
              <a:gd name="T20" fmla="*/ 2147483647 w 59"/>
              <a:gd name="T21" fmla="*/ 2147483647 h 59"/>
              <a:gd name="T22" fmla="*/ 2147483647 w 59"/>
              <a:gd name="T23" fmla="*/ 2147483647 h 59"/>
              <a:gd name="T24" fmla="*/ 2147483647 w 59"/>
              <a:gd name="T25" fmla="*/ 2147483647 h 59"/>
              <a:gd name="T26" fmla="*/ 2147483647 w 59"/>
              <a:gd name="T27" fmla="*/ 2147483647 h 59"/>
              <a:gd name="T28" fmla="*/ 2147483647 w 59"/>
              <a:gd name="T29" fmla="*/ 2147483647 h 59"/>
              <a:gd name="T30" fmla="*/ 2147483647 w 59"/>
              <a:gd name="T31" fmla="*/ 2147483647 h 59"/>
              <a:gd name="T32" fmla="*/ 2147483647 w 59"/>
              <a:gd name="T33" fmla="*/ 2147483647 h 59"/>
              <a:gd name="T34" fmla="*/ 2147483647 w 59"/>
              <a:gd name="T35" fmla="*/ 2147483647 h 59"/>
              <a:gd name="T36" fmla="*/ 2147483647 w 59"/>
              <a:gd name="T37" fmla="*/ 2147483647 h 59"/>
              <a:gd name="T38" fmla="*/ 2147483647 w 59"/>
              <a:gd name="T39" fmla="*/ 2147483647 h 59"/>
              <a:gd name="T40" fmla="*/ 2147483647 w 59"/>
              <a:gd name="T41" fmla="*/ 2147483647 h 59"/>
              <a:gd name="T42" fmla="*/ 2147483647 w 59"/>
              <a:gd name="T43" fmla="*/ 2147483647 h 59"/>
              <a:gd name="T44" fmla="*/ 2147483647 w 59"/>
              <a:gd name="T45" fmla="*/ 2147483647 h 59"/>
              <a:gd name="T46" fmla="*/ 2147483647 w 59"/>
              <a:gd name="T47" fmla="*/ 2147483647 h 59"/>
              <a:gd name="T48" fmla="*/ 2147483647 w 59"/>
              <a:gd name="T49" fmla="*/ 2147483647 h 59"/>
              <a:gd name="T50" fmla="*/ 2147483647 w 59"/>
              <a:gd name="T51" fmla="*/ 2147483647 h 59"/>
              <a:gd name="T52" fmla="*/ 2147483647 w 59"/>
              <a:gd name="T53" fmla="*/ 2147483647 h 59"/>
              <a:gd name="T54" fmla="*/ 2147483647 w 59"/>
              <a:gd name="T55" fmla="*/ 2147483647 h 59"/>
              <a:gd name="T56" fmla="*/ 2147483647 w 59"/>
              <a:gd name="T57" fmla="*/ 2147483647 h 59"/>
              <a:gd name="T58" fmla="*/ 2147483647 w 59"/>
              <a:gd name="T59" fmla="*/ 2147483647 h 59"/>
              <a:gd name="T60" fmla="*/ 2147483647 w 59"/>
              <a:gd name="T61" fmla="*/ 2147483647 h 59"/>
              <a:gd name="T62" fmla="*/ 2147483647 w 59"/>
              <a:gd name="T63" fmla="*/ 2147483647 h 59"/>
              <a:gd name="T64" fmla="*/ 2147483647 w 59"/>
              <a:gd name="T65" fmla="*/ 2147483647 h 59"/>
              <a:gd name="T66" fmla="*/ 2147483647 w 59"/>
              <a:gd name="T67" fmla="*/ 2147483647 h 59"/>
              <a:gd name="T68" fmla="*/ 2147483647 w 59"/>
              <a:gd name="T69" fmla="*/ 0 h 59"/>
              <a:gd name="T70" fmla="*/ 2147483647 w 59"/>
              <a:gd name="T71" fmla="*/ 2147483647 h 59"/>
              <a:gd name="T72" fmla="*/ 2147483647 w 59"/>
              <a:gd name="T73" fmla="*/ 2147483647 h 59"/>
              <a:gd name="T74" fmla="*/ 2147483647 w 59"/>
              <a:gd name="T75" fmla="*/ 2147483647 h 59"/>
              <a:gd name="T76" fmla="*/ 2147483647 w 59"/>
              <a:gd name="T77" fmla="*/ 2147483647 h 59"/>
              <a:gd name="T78" fmla="*/ 2147483647 w 59"/>
              <a:gd name="T79" fmla="*/ 2147483647 h 5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9" h="59">
                <a:moveTo>
                  <a:pt x="21" y="6"/>
                </a:moveTo>
                <a:cubicBezTo>
                  <a:pt x="18" y="18"/>
                  <a:pt x="18" y="18"/>
                  <a:pt x="18" y="18"/>
                </a:cubicBezTo>
                <a:cubicBezTo>
                  <a:pt x="15" y="21"/>
                  <a:pt x="15" y="21"/>
                  <a:pt x="15" y="21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32"/>
                  <a:pt x="7" y="32"/>
                  <a:pt x="7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6"/>
                  <a:pt x="11" y="36"/>
                  <a:pt x="12" y="36"/>
                </a:cubicBezTo>
                <a:cubicBezTo>
                  <a:pt x="13" y="36"/>
                  <a:pt x="17" y="42"/>
                  <a:pt x="18" y="42"/>
                </a:cubicBezTo>
                <a:cubicBezTo>
                  <a:pt x="19" y="42"/>
                  <a:pt x="20" y="43"/>
                  <a:pt x="21" y="42"/>
                </a:cubicBezTo>
                <a:cubicBezTo>
                  <a:pt x="22" y="42"/>
                  <a:pt x="24" y="40"/>
                  <a:pt x="24" y="40"/>
                </a:cubicBezTo>
                <a:cubicBezTo>
                  <a:pt x="25" y="40"/>
                  <a:pt x="30" y="40"/>
                  <a:pt x="30" y="40"/>
                </a:cubicBezTo>
                <a:cubicBezTo>
                  <a:pt x="32" y="52"/>
                  <a:pt x="32" y="52"/>
                  <a:pt x="32" y="52"/>
                </a:cubicBezTo>
                <a:cubicBezTo>
                  <a:pt x="38" y="53"/>
                  <a:pt x="38" y="53"/>
                  <a:pt x="38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9" y="56"/>
                  <a:pt x="49" y="56"/>
                  <a:pt x="49" y="56"/>
                </a:cubicBezTo>
                <a:cubicBezTo>
                  <a:pt x="55" y="59"/>
                  <a:pt x="55" y="59"/>
                  <a:pt x="55" y="59"/>
                </a:cubicBezTo>
                <a:cubicBezTo>
                  <a:pt x="55" y="57"/>
                  <a:pt x="55" y="57"/>
                  <a:pt x="55" y="57"/>
                </a:cubicBezTo>
                <a:cubicBezTo>
                  <a:pt x="52" y="53"/>
                  <a:pt x="52" y="53"/>
                  <a:pt x="52" y="53"/>
                </a:cubicBezTo>
                <a:cubicBezTo>
                  <a:pt x="53" y="50"/>
                  <a:pt x="53" y="50"/>
                  <a:pt x="53" y="50"/>
                </a:cubicBezTo>
                <a:cubicBezTo>
                  <a:pt x="54" y="44"/>
                  <a:pt x="54" y="44"/>
                  <a:pt x="54" y="44"/>
                </a:cubicBezTo>
                <a:cubicBezTo>
                  <a:pt x="57" y="43"/>
                  <a:pt x="57" y="43"/>
                  <a:pt x="57" y="43"/>
                </a:cubicBezTo>
                <a:cubicBezTo>
                  <a:pt x="55" y="37"/>
                  <a:pt x="55" y="37"/>
                  <a:pt x="55" y="37"/>
                </a:cubicBezTo>
                <a:cubicBezTo>
                  <a:pt x="54" y="31"/>
                  <a:pt x="54" y="31"/>
                  <a:pt x="54" y="31"/>
                </a:cubicBezTo>
                <a:cubicBezTo>
                  <a:pt x="53" y="25"/>
                  <a:pt x="53" y="25"/>
                  <a:pt x="53" y="25"/>
                </a:cubicBezTo>
                <a:cubicBezTo>
                  <a:pt x="55" y="18"/>
                  <a:pt x="55" y="18"/>
                  <a:pt x="55" y="18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3"/>
                  <a:pt x="56" y="3"/>
                  <a:pt x="56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49" y="0"/>
                  <a:pt x="49" y="0"/>
                  <a:pt x="49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32" y="3"/>
                  <a:pt x="32" y="3"/>
                  <a:pt x="32" y="3"/>
                </a:cubicBezTo>
                <a:cubicBezTo>
                  <a:pt x="27" y="1"/>
                  <a:pt x="27" y="1"/>
                  <a:pt x="27" y="1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6"/>
                  <a:pt x="21" y="6"/>
                  <a:pt x="21" y="6"/>
                </a:cubicBezTo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89" name="Freeform 380"/>
          <p:cNvSpPr>
            <a:spLocks/>
          </p:cNvSpPr>
          <p:nvPr/>
        </p:nvSpPr>
        <p:spPr bwMode="auto">
          <a:xfrm>
            <a:off x="11065759" y="5297488"/>
            <a:ext cx="365670" cy="220662"/>
          </a:xfrm>
          <a:custGeom>
            <a:avLst/>
            <a:gdLst>
              <a:gd name="T0" fmla="*/ 2147483647 w 24"/>
              <a:gd name="T1" fmla="*/ 2147483647 h 23"/>
              <a:gd name="T2" fmla="*/ 2147483647 w 24"/>
              <a:gd name="T3" fmla="*/ 2147483647 h 23"/>
              <a:gd name="T4" fmla="*/ 2147483647 w 24"/>
              <a:gd name="T5" fmla="*/ 2147483647 h 23"/>
              <a:gd name="T6" fmla="*/ 0 w 24"/>
              <a:gd name="T7" fmla="*/ 2147483647 h 23"/>
              <a:gd name="T8" fmla="*/ 2147483647 w 24"/>
              <a:gd name="T9" fmla="*/ 2147483647 h 23"/>
              <a:gd name="T10" fmla="*/ 2147483647 w 24"/>
              <a:gd name="T11" fmla="*/ 2147483647 h 23"/>
              <a:gd name="T12" fmla="*/ 2147483647 w 24"/>
              <a:gd name="T13" fmla="*/ 2147483647 h 23"/>
              <a:gd name="T14" fmla="*/ 2147483647 w 24"/>
              <a:gd name="T15" fmla="*/ 2147483647 h 23"/>
              <a:gd name="T16" fmla="*/ 2147483647 w 24"/>
              <a:gd name="T17" fmla="*/ 2147483647 h 23"/>
              <a:gd name="T18" fmla="*/ 2147483647 w 24"/>
              <a:gd name="T19" fmla="*/ 2147483647 h 23"/>
              <a:gd name="T20" fmla="*/ 2147483647 w 24"/>
              <a:gd name="T21" fmla="*/ 2147483647 h 23"/>
              <a:gd name="T22" fmla="*/ 2147483647 w 24"/>
              <a:gd name="T23" fmla="*/ 2147483647 h 23"/>
              <a:gd name="T24" fmla="*/ 2147483647 w 24"/>
              <a:gd name="T25" fmla="*/ 2147483647 h 23"/>
              <a:gd name="T26" fmla="*/ 2147483647 w 24"/>
              <a:gd name="T27" fmla="*/ 2147483647 h 23"/>
              <a:gd name="T28" fmla="*/ 2147483647 w 24"/>
              <a:gd name="T29" fmla="*/ 2147483647 h 23"/>
              <a:gd name="T30" fmla="*/ 2147483647 w 24"/>
              <a:gd name="T31" fmla="*/ 0 h 23"/>
              <a:gd name="T32" fmla="*/ 2147483647 w 24"/>
              <a:gd name="T33" fmla="*/ 2147483647 h 23"/>
              <a:gd name="T34" fmla="*/ 2147483647 w 24"/>
              <a:gd name="T35" fmla="*/ 2147483647 h 2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" h="23">
                <a:moveTo>
                  <a:pt x="9" y="5"/>
                </a:moveTo>
                <a:cubicBezTo>
                  <a:pt x="9" y="5"/>
                  <a:pt x="6" y="8"/>
                  <a:pt x="6" y="8"/>
                </a:cubicBezTo>
                <a:cubicBezTo>
                  <a:pt x="5" y="8"/>
                  <a:pt x="2" y="7"/>
                  <a:pt x="2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3" y="12"/>
                  <a:pt x="3" y="12"/>
                  <a:pt x="3" y="12"/>
                </a:cubicBezTo>
                <a:cubicBezTo>
                  <a:pt x="6" y="16"/>
                  <a:pt x="6" y="16"/>
                  <a:pt x="6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9" y="20"/>
                  <a:pt x="9" y="20"/>
                  <a:pt x="9" y="20"/>
                </a:cubicBezTo>
                <a:cubicBezTo>
                  <a:pt x="14" y="22"/>
                  <a:pt x="14" y="22"/>
                  <a:pt x="14" y="22"/>
                </a:cubicBezTo>
                <a:cubicBezTo>
                  <a:pt x="20" y="23"/>
                  <a:pt x="20" y="23"/>
                  <a:pt x="20" y="23"/>
                </a:cubicBezTo>
                <a:cubicBezTo>
                  <a:pt x="22" y="20"/>
                  <a:pt x="22" y="20"/>
                  <a:pt x="22" y="20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4" y="3"/>
                  <a:pt x="24" y="3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1"/>
                  <a:pt x="13" y="1"/>
                  <a:pt x="13" y="1"/>
                </a:cubicBezTo>
                <a:lnTo>
                  <a:pt x="9" y="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90" name="Freeform 381"/>
          <p:cNvSpPr>
            <a:spLocks/>
          </p:cNvSpPr>
          <p:nvPr/>
        </p:nvSpPr>
        <p:spPr bwMode="auto">
          <a:xfrm>
            <a:off x="10928867" y="4705350"/>
            <a:ext cx="656332" cy="668338"/>
          </a:xfrm>
          <a:custGeom>
            <a:avLst/>
            <a:gdLst>
              <a:gd name="T0" fmla="*/ 2147483647 w 43"/>
              <a:gd name="T1" fmla="*/ 2147483647 h 70"/>
              <a:gd name="T2" fmla="*/ 2147483647 w 43"/>
              <a:gd name="T3" fmla="*/ 2147483647 h 70"/>
              <a:gd name="T4" fmla="*/ 2147483647 w 43"/>
              <a:gd name="T5" fmla="*/ 2147483647 h 70"/>
              <a:gd name="T6" fmla="*/ 2147483647 w 43"/>
              <a:gd name="T7" fmla="*/ 2147483647 h 70"/>
              <a:gd name="T8" fmla="*/ 2147483647 w 43"/>
              <a:gd name="T9" fmla="*/ 2147483647 h 70"/>
              <a:gd name="T10" fmla="*/ 2147483647 w 43"/>
              <a:gd name="T11" fmla="*/ 2147483647 h 70"/>
              <a:gd name="T12" fmla="*/ 2147483647 w 43"/>
              <a:gd name="T13" fmla="*/ 2147483647 h 70"/>
              <a:gd name="T14" fmla="*/ 2147483647 w 43"/>
              <a:gd name="T15" fmla="*/ 2147483647 h 70"/>
              <a:gd name="T16" fmla="*/ 2147483647 w 43"/>
              <a:gd name="T17" fmla="*/ 2147483647 h 70"/>
              <a:gd name="T18" fmla="*/ 2147483647 w 43"/>
              <a:gd name="T19" fmla="*/ 2147483647 h 70"/>
              <a:gd name="T20" fmla="*/ 2147483647 w 43"/>
              <a:gd name="T21" fmla="*/ 2147483647 h 70"/>
              <a:gd name="T22" fmla="*/ 2147483647 w 43"/>
              <a:gd name="T23" fmla="*/ 2147483647 h 70"/>
              <a:gd name="T24" fmla="*/ 2147483647 w 43"/>
              <a:gd name="T25" fmla="*/ 2147483647 h 70"/>
              <a:gd name="T26" fmla="*/ 2147483647 w 43"/>
              <a:gd name="T27" fmla="*/ 2147483647 h 70"/>
              <a:gd name="T28" fmla="*/ 2147483647 w 43"/>
              <a:gd name="T29" fmla="*/ 2147483647 h 70"/>
              <a:gd name="T30" fmla="*/ 0 w 43"/>
              <a:gd name="T31" fmla="*/ 2147483647 h 70"/>
              <a:gd name="T32" fmla="*/ 0 w 43"/>
              <a:gd name="T33" fmla="*/ 2147483647 h 70"/>
              <a:gd name="T34" fmla="*/ 2147483647 w 43"/>
              <a:gd name="T35" fmla="*/ 2147483647 h 70"/>
              <a:gd name="T36" fmla="*/ 2147483647 w 43"/>
              <a:gd name="T37" fmla="*/ 2147483647 h 70"/>
              <a:gd name="T38" fmla="*/ 2147483647 w 43"/>
              <a:gd name="T39" fmla="*/ 2147483647 h 70"/>
              <a:gd name="T40" fmla="*/ 2147483647 w 43"/>
              <a:gd name="T41" fmla="*/ 2147483647 h 70"/>
              <a:gd name="T42" fmla="*/ 2147483647 w 43"/>
              <a:gd name="T43" fmla="*/ 2147483647 h 70"/>
              <a:gd name="T44" fmla="*/ 2147483647 w 43"/>
              <a:gd name="T45" fmla="*/ 2147483647 h 70"/>
              <a:gd name="T46" fmla="*/ 2147483647 w 43"/>
              <a:gd name="T47" fmla="*/ 2147483647 h 70"/>
              <a:gd name="T48" fmla="*/ 2147483647 w 43"/>
              <a:gd name="T49" fmla="*/ 2147483647 h 70"/>
              <a:gd name="T50" fmla="*/ 2147483647 w 43"/>
              <a:gd name="T51" fmla="*/ 2147483647 h 70"/>
              <a:gd name="T52" fmla="*/ 2147483647 w 43"/>
              <a:gd name="T53" fmla="*/ 2147483647 h 70"/>
              <a:gd name="T54" fmla="*/ 2147483647 w 43"/>
              <a:gd name="T55" fmla="*/ 2147483647 h 70"/>
              <a:gd name="T56" fmla="*/ 2147483647 w 43"/>
              <a:gd name="T57" fmla="*/ 2147483647 h 70"/>
              <a:gd name="T58" fmla="*/ 2147483647 w 43"/>
              <a:gd name="T59" fmla="*/ 2147483647 h 70"/>
              <a:gd name="T60" fmla="*/ 2147483647 w 43"/>
              <a:gd name="T61" fmla="*/ 2147483647 h 70"/>
              <a:gd name="T62" fmla="*/ 2147483647 w 43"/>
              <a:gd name="T63" fmla="*/ 2147483647 h 70"/>
              <a:gd name="T64" fmla="*/ 2147483647 w 43"/>
              <a:gd name="T65" fmla="*/ 2147483647 h 70"/>
              <a:gd name="T66" fmla="*/ 2147483647 w 43"/>
              <a:gd name="T67" fmla="*/ 2147483647 h 70"/>
              <a:gd name="T68" fmla="*/ 2147483647 w 43"/>
              <a:gd name="T69" fmla="*/ 2147483647 h 70"/>
              <a:gd name="T70" fmla="*/ 2147483647 w 43"/>
              <a:gd name="T71" fmla="*/ 2147483647 h 70"/>
              <a:gd name="T72" fmla="*/ 2147483647 w 43"/>
              <a:gd name="T73" fmla="*/ 2147483647 h 70"/>
              <a:gd name="T74" fmla="*/ 2147483647 w 43"/>
              <a:gd name="T75" fmla="*/ 2147483647 h 70"/>
              <a:gd name="T76" fmla="*/ 2147483647 w 43"/>
              <a:gd name="T77" fmla="*/ 2147483647 h 70"/>
              <a:gd name="T78" fmla="*/ 2147483647 w 43"/>
              <a:gd name="T79" fmla="*/ 2147483647 h 70"/>
              <a:gd name="T80" fmla="*/ 2147483647 w 43"/>
              <a:gd name="T81" fmla="*/ 2147483647 h 70"/>
              <a:gd name="T82" fmla="*/ 2147483647 w 43"/>
              <a:gd name="T83" fmla="*/ 2147483647 h 70"/>
              <a:gd name="T84" fmla="*/ 2147483647 w 43"/>
              <a:gd name="T85" fmla="*/ 2147483647 h 70"/>
              <a:gd name="T86" fmla="*/ 2147483647 w 43"/>
              <a:gd name="T87" fmla="*/ 2147483647 h 70"/>
              <a:gd name="T88" fmla="*/ 2147483647 w 43"/>
              <a:gd name="T89" fmla="*/ 2147483647 h 70"/>
              <a:gd name="T90" fmla="*/ 2147483647 w 43"/>
              <a:gd name="T91" fmla="*/ 2147483647 h 70"/>
              <a:gd name="T92" fmla="*/ 2147483647 w 43"/>
              <a:gd name="T93" fmla="*/ 2147483647 h 70"/>
              <a:gd name="T94" fmla="*/ 2147483647 w 43"/>
              <a:gd name="T95" fmla="*/ 2147483647 h 70"/>
              <a:gd name="T96" fmla="*/ 2147483647 w 43"/>
              <a:gd name="T97" fmla="*/ 2147483647 h 70"/>
              <a:gd name="T98" fmla="*/ 2147483647 w 43"/>
              <a:gd name="T99" fmla="*/ 2147483647 h 70"/>
              <a:gd name="T100" fmla="*/ 2147483647 w 43"/>
              <a:gd name="T101" fmla="*/ 2147483647 h 70"/>
              <a:gd name="T102" fmla="*/ 2147483647 w 43"/>
              <a:gd name="T103" fmla="*/ 2147483647 h 70"/>
              <a:gd name="T104" fmla="*/ 2147483647 w 43"/>
              <a:gd name="T105" fmla="*/ 2147483647 h 70"/>
              <a:gd name="T106" fmla="*/ 2147483647 w 43"/>
              <a:gd name="T107" fmla="*/ 2147483647 h 70"/>
              <a:gd name="T108" fmla="*/ 2147483647 w 43"/>
              <a:gd name="T109" fmla="*/ 2147483647 h 70"/>
              <a:gd name="T110" fmla="*/ 2147483647 w 43"/>
              <a:gd name="T111" fmla="*/ 0 h 70"/>
              <a:gd name="T112" fmla="*/ 2147483647 w 43"/>
              <a:gd name="T113" fmla="*/ 0 h 70"/>
              <a:gd name="T114" fmla="*/ 2147483647 w 43"/>
              <a:gd name="T115" fmla="*/ 2147483647 h 70"/>
              <a:gd name="T116" fmla="*/ 2147483647 w 43"/>
              <a:gd name="T117" fmla="*/ 0 h 70"/>
              <a:gd name="T118" fmla="*/ 2147483647 w 43"/>
              <a:gd name="T119" fmla="*/ 2147483647 h 70"/>
              <a:gd name="T120" fmla="*/ 2147483647 w 43"/>
              <a:gd name="T121" fmla="*/ 2147483647 h 7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43" h="70">
                <a:moveTo>
                  <a:pt x="27" y="6"/>
                </a:moveTo>
                <a:cubicBezTo>
                  <a:pt x="23" y="13"/>
                  <a:pt x="23" y="13"/>
                  <a:pt x="23" y="13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6"/>
                  <a:pt x="22" y="26"/>
                  <a:pt x="22" y="26"/>
                </a:cubicBezTo>
                <a:cubicBezTo>
                  <a:pt x="23" y="32"/>
                  <a:pt x="23" y="32"/>
                  <a:pt x="23" y="32"/>
                </a:cubicBezTo>
                <a:cubicBezTo>
                  <a:pt x="25" y="38"/>
                  <a:pt x="25" y="38"/>
                  <a:pt x="25" y="38"/>
                </a:cubicBezTo>
                <a:cubicBezTo>
                  <a:pt x="22" y="39"/>
                  <a:pt x="22" y="39"/>
                  <a:pt x="22" y="39"/>
                </a:cubicBezTo>
                <a:cubicBezTo>
                  <a:pt x="21" y="45"/>
                  <a:pt x="21" y="45"/>
                  <a:pt x="21" y="45"/>
                </a:cubicBezTo>
                <a:cubicBezTo>
                  <a:pt x="20" y="48"/>
                  <a:pt x="20" y="48"/>
                  <a:pt x="20" y="48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54"/>
                  <a:pt x="23" y="54"/>
                  <a:pt x="23" y="54"/>
                </a:cubicBezTo>
                <a:cubicBezTo>
                  <a:pt x="17" y="51"/>
                  <a:pt x="17" y="51"/>
                  <a:pt x="17" y="51"/>
                </a:cubicBezTo>
                <a:cubicBezTo>
                  <a:pt x="11" y="48"/>
                  <a:pt x="11" y="48"/>
                  <a:pt x="11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6" y="52"/>
                  <a:pt x="6" y="52"/>
                  <a:pt x="6" y="52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64"/>
                  <a:pt x="0" y="64"/>
                  <a:pt x="0" y="64"/>
                </a:cubicBezTo>
                <a:cubicBezTo>
                  <a:pt x="2" y="68"/>
                  <a:pt x="2" y="68"/>
                  <a:pt x="2" y="68"/>
                </a:cubicBezTo>
                <a:cubicBezTo>
                  <a:pt x="6" y="68"/>
                  <a:pt x="6" y="68"/>
                  <a:pt x="6" y="68"/>
                </a:cubicBezTo>
                <a:cubicBezTo>
                  <a:pt x="8" y="69"/>
                  <a:pt x="8" y="69"/>
                  <a:pt x="8" y="69"/>
                </a:cubicBezTo>
                <a:cubicBezTo>
                  <a:pt x="7" y="69"/>
                  <a:pt x="7" y="69"/>
                  <a:pt x="7" y="69"/>
                </a:cubicBezTo>
                <a:cubicBezTo>
                  <a:pt x="9" y="70"/>
                  <a:pt x="9" y="70"/>
                  <a:pt x="9" y="70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69"/>
                  <a:pt x="14" y="70"/>
                  <a:pt x="15" y="70"/>
                </a:cubicBezTo>
                <a:cubicBezTo>
                  <a:pt x="15" y="70"/>
                  <a:pt x="18" y="67"/>
                  <a:pt x="18" y="67"/>
                </a:cubicBezTo>
                <a:cubicBezTo>
                  <a:pt x="22" y="63"/>
                  <a:pt x="22" y="63"/>
                  <a:pt x="22" y="63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1"/>
                  <a:pt x="24" y="61"/>
                  <a:pt x="24" y="61"/>
                </a:cubicBezTo>
                <a:cubicBezTo>
                  <a:pt x="33" y="57"/>
                  <a:pt x="33" y="57"/>
                  <a:pt x="33" y="57"/>
                </a:cubicBezTo>
                <a:cubicBezTo>
                  <a:pt x="37" y="59"/>
                  <a:pt x="37" y="59"/>
                  <a:pt x="37" y="59"/>
                </a:cubicBezTo>
                <a:cubicBezTo>
                  <a:pt x="39" y="62"/>
                  <a:pt x="39" y="62"/>
                  <a:pt x="39" y="62"/>
                </a:cubicBezTo>
                <a:cubicBezTo>
                  <a:pt x="40" y="64"/>
                  <a:pt x="40" y="64"/>
                  <a:pt x="40" y="64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59"/>
                  <a:pt x="43" y="59"/>
                  <a:pt x="43" y="59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49"/>
                  <a:pt x="40" y="49"/>
                  <a:pt x="40" y="49"/>
                </a:cubicBezTo>
                <a:cubicBezTo>
                  <a:pt x="41" y="49"/>
                  <a:pt x="41" y="49"/>
                  <a:pt x="41" y="49"/>
                </a:cubicBezTo>
                <a:cubicBezTo>
                  <a:pt x="39" y="44"/>
                  <a:pt x="39" y="44"/>
                  <a:pt x="39" y="44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2"/>
                  <a:pt x="33" y="41"/>
                  <a:pt x="33" y="41"/>
                </a:cubicBezTo>
                <a:cubicBezTo>
                  <a:pt x="32" y="41"/>
                  <a:pt x="28" y="39"/>
                  <a:pt x="28" y="39"/>
                </a:cubicBezTo>
                <a:cubicBezTo>
                  <a:pt x="26" y="34"/>
                  <a:pt x="26" y="34"/>
                  <a:pt x="26" y="34"/>
                </a:cubicBezTo>
                <a:cubicBezTo>
                  <a:pt x="24" y="26"/>
                  <a:pt x="24" y="26"/>
                  <a:pt x="24" y="26"/>
                </a:cubicBezTo>
                <a:cubicBezTo>
                  <a:pt x="26" y="23"/>
                  <a:pt x="26" y="23"/>
                  <a:pt x="26" y="23"/>
                </a:cubicBezTo>
                <a:cubicBezTo>
                  <a:pt x="25" y="16"/>
                  <a:pt x="25" y="16"/>
                  <a:pt x="25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5"/>
                  <a:pt x="37" y="15"/>
                  <a:pt x="37" y="15"/>
                </a:cubicBezTo>
                <a:cubicBezTo>
                  <a:pt x="38" y="16"/>
                  <a:pt x="38" y="16"/>
                  <a:pt x="38" y="16"/>
                </a:cubicBezTo>
                <a:cubicBezTo>
                  <a:pt x="37" y="10"/>
                  <a:pt x="37" y="10"/>
                  <a:pt x="37" y="10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2"/>
                  <a:pt x="39" y="2"/>
                  <a:pt x="39" y="2"/>
                </a:cubicBez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8" y="1"/>
                  <a:pt x="28" y="1"/>
                  <a:pt x="28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5"/>
                  <a:pt x="27" y="5"/>
                  <a:pt x="27" y="5"/>
                </a:cubicBezTo>
                <a:lnTo>
                  <a:pt x="27" y="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91" name="Freeform 382"/>
          <p:cNvSpPr>
            <a:spLocks/>
          </p:cNvSpPr>
          <p:nvPr/>
        </p:nvSpPr>
        <p:spPr bwMode="auto">
          <a:xfrm>
            <a:off x="9621829" y="4359275"/>
            <a:ext cx="363795" cy="171450"/>
          </a:xfrm>
          <a:custGeom>
            <a:avLst/>
            <a:gdLst>
              <a:gd name="T0" fmla="*/ 2147483647 w 144"/>
              <a:gd name="T1" fmla="*/ 2147483647 h 109"/>
              <a:gd name="T2" fmla="*/ 2147483647 w 144"/>
              <a:gd name="T3" fmla="*/ 2147483647 h 109"/>
              <a:gd name="T4" fmla="*/ 2147483647 w 144"/>
              <a:gd name="T5" fmla="*/ 2147483647 h 109"/>
              <a:gd name="T6" fmla="*/ 2147483647 w 144"/>
              <a:gd name="T7" fmla="*/ 2147483647 h 109"/>
              <a:gd name="T8" fmla="*/ 2147483647 w 144"/>
              <a:gd name="T9" fmla="*/ 2147483647 h 109"/>
              <a:gd name="T10" fmla="*/ 2147483647 w 144"/>
              <a:gd name="T11" fmla="*/ 2147483647 h 109"/>
              <a:gd name="T12" fmla="*/ 2147483647 w 144"/>
              <a:gd name="T13" fmla="*/ 0 h 109"/>
              <a:gd name="T14" fmla="*/ 2147483647 w 144"/>
              <a:gd name="T15" fmla="*/ 0 h 109"/>
              <a:gd name="T16" fmla="*/ 2147483647 w 144"/>
              <a:gd name="T17" fmla="*/ 2147483647 h 109"/>
              <a:gd name="T18" fmla="*/ 2147483647 w 144"/>
              <a:gd name="T19" fmla="*/ 2147483647 h 109"/>
              <a:gd name="T20" fmla="*/ 2147483647 w 144"/>
              <a:gd name="T21" fmla="*/ 2147483647 h 109"/>
              <a:gd name="T22" fmla="*/ 0 w 144"/>
              <a:gd name="T23" fmla="*/ 2147483647 h 109"/>
              <a:gd name="T24" fmla="*/ 0 w 144"/>
              <a:gd name="T25" fmla="*/ 2147483647 h 109"/>
              <a:gd name="T26" fmla="*/ 2147483647 w 144"/>
              <a:gd name="T27" fmla="*/ 2147483647 h 109"/>
              <a:gd name="T28" fmla="*/ 2147483647 w 144"/>
              <a:gd name="T29" fmla="*/ 2147483647 h 109"/>
              <a:gd name="T30" fmla="*/ 2147483647 w 144"/>
              <a:gd name="T31" fmla="*/ 2147483647 h 109"/>
              <a:gd name="T32" fmla="*/ 2147483647 w 144"/>
              <a:gd name="T33" fmla="*/ 2147483647 h 109"/>
              <a:gd name="T34" fmla="*/ 2147483647 w 144"/>
              <a:gd name="T35" fmla="*/ 2147483647 h 109"/>
              <a:gd name="T36" fmla="*/ 2147483647 w 144"/>
              <a:gd name="T37" fmla="*/ 2147483647 h 109"/>
              <a:gd name="T38" fmla="*/ 2147483647 w 144"/>
              <a:gd name="T39" fmla="*/ 2147483647 h 10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  <a:lnTo>
                  <a:pt x="114" y="7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92" name="Freeform 383"/>
          <p:cNvSpPr>
            <a:spLocks/>
          </p:cNvSpPr>
          <p:nvPr/>
        </p:nvSpPr>
        <p:spPr bwMode="auto">
          <a:xfrm>
            <a:off x="9621829" y="4359275"/>
            <a:ext cx="363795" cy="171450"/>
          </a:xfrm>
          <a:custGeom>
            <a:avLst/>
            <a:gdLst>
              <a:gd name="T0" fmla="*/ 2147483647 w 144"/>
              <a:gd name="T1" fmla="*/ 2147483647 h 109"/>
              <a:gd name="T2" fmla="*/ 2147483647 w 144"/>
              <a:gd name="T3" fmla="*/ 2147483647 h 109"/>
              <a:gd name="T4" fmla="*/ 2147483647 w 144"/>
              <a:gd name="T5" fmla="*/ 2147483647 h 109"/>
              <a:gd name="T6" fmla="*/ 2147483647 w 144"/>
              <a:gd name="T7" fmla="*/ 2147483647 h 109"/>
              <a:gd name="T8" fmla="*/ 2147483647 w 144"/>
              <a:gd name="T9" fmla="*/ 2147483647 h 109"/>
              <a:gd name="T10" fmla="*/ 2147483647 w 144"/>
              <a:gd name="T11" fmla="*/ 2147483647 h 109"/>
              <a:gd name="T12" fmla="*/ 2147483647 w 144"/>
              <a:gd name="T13" fmla="*/ 0 h 109"/>
              <a:gd name="T14" fmla="*/ 2147483647 w 144"/>
              <a:gd name="T15" fmla="*/ 0 h 109"/>
              <a:gd name="T16" fmla="*/ 2147483647 w 144"/>
              <a:gd name="T17" fmla="*/ 2147483647 h 109"/>
              <a:gd name="T18" fmla="*/ 2147483647 w 144"/>
              <a:gd name="T19" fmla="*/ 2147483647 h 109"/>
              <a:gd name="T20" fmla="*/ 2147483647 w 144"/>
              <a:gd name="T21" fmla="*/ 2147483647 h 109"/>
              <a:gd name="T22" fmla="*/ 0 w 144"/>
              <a:gd name="T23" fmla="*/ 2147483647 h 109"/>
              <a:gd name="T24" fmla="*/ 0 w 144"/>
              <a:gd name="T25" fmla="*/ 2147483647 h 109"/>
              <a:gd name="T26" fmla="*/ 2147483647 w 144"/>
              <a:gd name="T27" fmla="*/ 2147483647 h 109"/>
              <a:gd name="T28" fmla="*/ 2147483647 w 144"/>
              <a:gd name="T29" fmla="*/ 2147483647 h 109"/>
              <a:gd name="T30" fmla="*/ 2147483647 w 144"/>
              <a:gd name="T31" fmla="*/ 2147483647 h 109"/>
              <a:gd name="T32" fmla="*/ 2147483647 w 144"/>
              <a:gd name="T33" fmla="*/ 2147483647 h 109"/>
              <a:gd name="T34" fmla="*/ 2147483647 w 144"/>
              <a:gd name="T35" fmla="*/ 2147483647 h 109"/>
              <a:gd name="T36" fmla="*/ 2147483647 w 144"/>
              <a:gd name="T37" fmla="*/ 2147483647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93" name="Freeform 384"/>
          <p:cNvSpPr>
            <a:spLocks/>
          </p:cNvSpPr>
          <p:nvPr/>
        </p:nvSpPr>
        <p:spPr bwMode="auto">
          <a:xfrm>
            <a:off x="9861859" y="4486275"/>
            <a:ext cx="48756" cy="7938"/>
          </a:xfrm>
          <a:custGeom>
            <a:avLst/>
            <a:gdLst>
              <a:gd name="T0" fmla="*/ 0 w 18"/>
              <a:gd name="T1" fmla="*/ 2147483647 h 6"/>
              <a:gd name="T2" fmla="*/ 2147483647 w 18"/>
              <a:gd name="T3" fmla="*/ 2147483647 h 6"/>
              <a:gd name="T4" fmla="*/ 2147483647 w 18"/>
              <a:gd name="T5" fmla="*/ 0 h 6"/>
              <a:gd name="T6" fmla="*/ 0 w 18"/>
              <a:gd name="T7" fmla="*/ 2147483647 h 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  <a:lnTo>
                  <a:pt x="0" y="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94" name="Freeform 385"/>
          <p:cNvSpPr>
            <a:spLocks/>
          </p:cNvSpPr>
          <p:nvPr/>
        </p:nvSpPr>
        <p:spPr bwMode="auto">
          <a:xfrm>
            <a:off x="9861859" y="4486275"/>
            <a:ext cx="48756" cy="7938"/>
          </a:xfrm>
          <a:custGeom>
            <a:avLst/>
            <a:gdLst>
              <a:gd name="T0" fmla="*/ 0 w 18"/>
              <a:gd name="T1" fmla="*/ 2147483647 h 6"/>
              <a:gd name="T2" fmla="*/ 2147483647 w 18"/>
              <a:gd name="T3" fmla="*/ 2147483647 h 6"/>
              <a:gd name="T4" fmla="*/ 2147483647 w 18"/>
              <a:gd name="T5" fmla="*/ 0 h 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95" name="Freeform 386"/>
          <p:cNvSpPr>
            <a:spLocks/>
          </p:cNvSpPr>
          <p:nvPr/>
        </p:nvSpPr>
        <p:spPr bwMode="auto">
          <a:xfrm>
            <a:off x="9713714" y="4494214"/>
            <a:ext cx="196900" cy="160337"/>
          </a:xfrm>
          <a:custGeom>
            <a:avLst/>
            <a:gdLst>
              <a:gd name="T0" fmla="*/ 2147483647 w 78"/>
              <a:gd name="T1" fmla="*/ 2147483647 h 102"/>
              <a:gd name="T2" fmla="*/ 2147483647 w 78"/>
              <a:gd name="T3" fmla="*/ 0 h 102"/>
              <a:gd name="T4" fmla="*/ 2147483647 w 78"/>
              <a:gd name="T5" fmla="*/ 0 h 102"/>
              <a:gd name="T6" fmla="*/ 2147483647 w 78"/>
              <a:gd name="T7" fmla="*/ 0 h 102"/>
              <a:gd name="T8" fmla="*/ 0 w 78"/>
              <a:gd name="T9" fmla="*/ 2147483647 h 102"/>
              <a:gd name="T10" fmla="*/ 2147483647 w 78"/>
              <a:gd name="T11" fmla="*/ 2147483647 h 102"/>
              <a:gd name="T12" fmla="*/ 0 w 78"/>
              <a:gd name="T13" fmla="*/ 2147483647 h 102"/>
              <a:gd name="T14" fmla="*/ 0 w 78"/>
              <a:gd name="T15" fmla="*/ 2147483647 h 102"/>
              <a:gd name="T16" fmla="*/ 2147483647 w 78"/>
              <a:gd name="T17" fmla="*/ 2147483647 h 102"/>
              <a:gd name="T18" fmla="*/ 2147483647 w 78"/>
              <a:gd name="T19" fmla="*/ 2147483647 h 102"/>
              <a:gd name="T20" fmla="*/ 2147483647 w 78"/>
              <a:gd name="T21" fmla="*/ 2147483647 h 102"/>
              <a:gd name="T22" fmla="*/ 2147483647 w 78"/>
              <a:gd name="T23" fmla="*/ 2147483647 h 102"/>
              <a:gd name="T24" fmla="*/ 2147483647 w 78"/>
              <a:gd name="T25" fmla="*/ 2147483647 h 1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8" h="102">
                <a:moveTo>
                  <a:pt x="60" y="6"/>
                </a:moveTo>
                <a:lnTo>
                  <a:pt x="60" y="0"/>
                </a:lnTo>
                <a:lnTo>
                  <a:pt x="36" y="0"/>
                </a:lnTo>
                <a:lnTo>
                  <a:pt x="6" y="0"/>
                </a:lnTo>
                <a:lnTo>
                  <a:pt x="0" y="24"/>
                </a:lnTo>
                <a:lnTo>
                  <a:pt x="12" y="42"/>
                </a:lnTo>
                <a:lnTo>
                  <a:pt x="0" y="66"/>
                </a:lnTo>
                <a:lnTo>
                  <a:pt x="0" y="84"/>
                </a:lnTo>
                <a:lnTo>
                  <a:pt x="6" y="102"/>
                </a:lnTo>
                <a:lnTo>
                  <a:pt x="36" y="102"/>
                </a:lnTo>
                <a:lnTo>
                  <a:pt x="78" y="90"/>
                </a:lnTo>
                <a:lnTo>
                  <a:pt x="60" y="36"/>
                </a:lnTo>
                <a:lnTo>
                  <a:pt x="60" y="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96" name="Freeform 387"/>
          <p:cNvSpPr>
            <a:spLocks/>
          </p:cNvSpPr>
          <p:nvPr/>
        </p:nvSpPr>
        <p:spPr bwMode="auto">
          <a:xfrm>
            <a:off x="10004376" y="4368801"/>
            <a:ext cx="575696" cy="327025"/>
          </a:xfrm>
          <a:custGeom>
            <a:avLst/>
            <a:gdLst>
              <a:gd name="T0" fmla="*/ 2147483647 w 228"/>
              <a:gd name="T1" fmla="*/ 2147483647 h 205"/>
              <a:gd name="T2" fmla="*/ 2147483647 w 228"/>
              <a:gd name="T3" fmla="*/ 2147483647 h 205"/>
              <a:gd name="T4" fmla="*/ 2147483647 w 228"/>
              <a:gd name="T5" fmla="*/ 2147483647 h 205"/>
              <a:gd name="T6" fmla="*/ 2147483647 w 228"/>
              <a:gd name="T7" fmla="*/ 2147483647 h 205"/>
              <a:gd name="T8" fmla="*/ 2147483647 w 228"/>
              <a:gd name="T9" fmla="*/ 2147483647 h 205"/>
              <a:gd name="T10" fmla="*/ 2147483647 w 228"/>
              <a:gd name="T11" fmla="*/ 2147483647 h 205"/>
              <a:gd name="T12" fmla="*/ 2147483647 w 228"/>
              <a:gd name="T13" fmla="*/ 2147483647 h 205"/>
              <a:gd name="T14" fmla="*/ 2147483647 w 228"/>
              <a:gd name="T15" fmla="*/ 2147483647 h 205"/>
              <a:gd name="T16" fmla="*/ 2147483647 w 228"/>
              <a:gd name="T17" fmla="*/ 2147483647 h 205"/>
              <a:gd name="T18" fmla="*/ 2147483647 w 228"/>
              <a:gd name="T19" fmla="*/ 0 h 205"/>
              <a:gd name="T20" fmla="*/ 2147483647 w 228"/>
              <a:gd name="T21" fmla="*/ 2147483647 h 205"/>
              <a:gd name="T22" fmla="*/ 2147483647 w 228"/>
              <a:gd name="T23" fmla="*/ 2147483647 h 205"/>
              <a:gd name="T24" fmla="*/ 2147483647 w 228"/>
              <a:gd name="T25" fmla="*/ 2147483647 h 205"/>
              <a:gd name="T26" fmla="*/ 2147483647 w 228"/>
              <a:gd name="T27" fmla="*/ 2147483647 h 205"/>
              <a:gd name="T28" fmla="*/ 2147483647 w 228"/>
              <a:gd name="T29" fmla="*/ 2147483647 h 205"/>
              <a:gd name="T30" fmla="*/ 2147483647 w 228"/>
              <a:gd name="T31" fmla="*/ 2147483647 h 205"/>
              <a:gd name="T32" fmla="*/ 2147483647 w 228"/>
              <a:gd name="T33" fmla="*/ 2147483647 h 205"/>
              <a:gd name="T34" fmla="*/ 2147483647 w 228"/>
              <a:gd name="T35" fmla="*/ 2147483647 h 205"/>
              <a:gd name="T36" fmla="*/ 2147483647 w 228"/>
              <a:gd name="T37" fmla="*/ 2147483647 h 205"/>
              <a:gd name="T38" fmla="*/ 0 w 228"/>
              <a:gd name="T39" fmla="*/ 2147483647 h 205"/>
              <a:gd name="T40" fmla="*/ 0 w 228"/>
              <a:gd name="T41" fmla="*/ 2147483647 h 205"/>
              <a:gd name="T42" fmla="*/ 2147483647 w 228"/>
              <a:gd name="T43" fmla="*/ 2147483647 h 205"/>
              <a:gd name="T44" fmla="*/ 2147483647 w 228"/>
              <a:gd name="T45" fmla="*/ 2147483647 h 205"/>
              <a:gd name="T46" fmla="*/ 2147483647 w 228"/>
              <a:gd name="T47" fmla="*/ 2147483647 h 205"/>
              <a:gd name="T48" fmla="*/ 2147483647 w 228"/>
              <a:gd name="T49" fmla="*/ 2147483647 h 205"/>
              <a:gd name="T50" fmla="*/ 2147483647 w 228"/>
              <a:gd name="T51" fmla="*/ 2147483647 h 205"/>
              <a:gd name="T52" fmla="*/ 2147483647 w 228"/>
              <a:gd name="T53" fmla="*/ 2147483647 h 20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28" h="205">
                <a:moveTo>
                  <a:pt x="120" y="151"/>
                </a:moveTo>
                <a:lnTo>
                  <a:pt x="150" y="163"/>
                </a:lnTo>
                <a:lnTo>
                  <a:pt x="180" y="121"/>
                </a:lnTo>
                <a:lnTo>
                  <a:pt x="198" y="73"/>
                </a:lnTo>
                <a:lnTo>
                  <a:pt x="204" y="55"/>
                </a:lnTo>
                <a:lnTo>
                  <a:pt x="222" y="49"/>
                </a:lnTo>
                <a:lnTo>
                  <a:pt x="228" y="31"/>
                </a:lnTo>
                <a:lnTo>
                  <a:pt x="210" y="25"/>
                </a:lnTo>
                <a:lnTo>
                  <a:pt x="198" y="7"/>
                </a:lnTo>
                <a:lnTo>
                  <a:pt x="204" y="0"/>
                </a:lnTo>
                <a:lnTo>
                  <a:pt x="174" y="25"/>
                </a:lnTo>
                <a:lnTo>
                  <a:pt x="144" y="31"/>
                </a:lnTo>
                <a:lnTo>
                  <a:pt x="108" y="31"/>
                </a:lnTo>
                <a:lnTo>
                  <a:pt x="84" y="43"/>
                </a:lnTo>
                <a:lnTo>
                  <a:pt x="48" y="31"/>
                </a:lnTo>
                <a:lnTo>
                  <a:pt x="24" y="31"/>
                </a:lnTo>
                <a:lnTo>
                  <a:pt x="12" y="49"/>
                </a:lnTo>
                <a:lnTo>
                  <a:pt x="12" y="67"/>
                </a:lnTo>
                <a:lnTo>
                  <a:pt x="12" y="91"/>
                </a:lnTo>
                <a:lnTo>
                  <a:pt x="0" y="133"/>
                </a:lnTo>
                <a:lnTo>
                  <a:pt x="0" y="163"/>
                </a:lnTo>
                <a:lnTo>
                  <a:pt x="24" y="163"/>
                </a:lnTo>
                <a:lnTo>
                  <a:pt x="48" y="193"/>
                </a:lnTo>
                <a:lnTo>
                  <a:pt x="72" y="199"/>
                </a:lnTo>
                <a:lnTo>
                  <a:pt x="96" y="205"/>
                </a:lnTo>
                <a:lnTo>
                  <a:pt x="102" y="175"/>
                </a:lnTo>
                <a:lnTo>
                  <a:pt x="120" y="15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97" name="Freeform 388"/>
          <p:cNvSpPr>
            <a:spLocks/>
          </p:cNvSpPr>
          <p:nvPr/>
        </p:nvSpPr>
        <p:spPr bwMode="auto">
          <a:xfrm>
            <a:off x="10565071" y="4494213"/>
            <a:ext cx="620703" cy="228600"/>
          </a:xfrm>
          <a:custGeom>
            <a:avLst/>
            <a:gdLst>
              <a:gd name="T0" fmla="*/ 2147483647 w 246"/>
              <a:gd name="T1" fmla="*/ 2147483647 h 144"/>
              <a:gd name="T2" fmla="*/ 2147483647 w 246"/>
              <a:gd name="T3" fmla="*/ 2147483647 h 144"/>
              <a:gd name="T4" fmla="*/ 2147483647 w 246"/>
              <a:gd name="T5" fmla="*/ 2147483647 h 144"/>
              <a:gd name="T6" fmla="*/ 2147483647 w 246"/>
              <a:gd name="T7" fmla="*/ 2147483647 h 144"/>
              <a:gd name="T8" fmla="*/ 0 w 246"/>
              <a:gd name="T9" fmla="*/ 2147483647 h 144"/>
              <a:gd name="T10" fmla="*/ 2147483647 w 246"/>
              <a:gd name="T11" fmla="*/ 2147483647 h 144"/>
              <a:gd name="T12" fmla="*/ 2147483647 w 246"/>
              <a:gd name="T13" fmla="*/ 2147483647 h 144"/>
              <a:gd name="T14" fmla="*/ 2147483647 w 246"/>
              <a:gd name="T15" fmla="*/ 2147483647 h 144"/>
              <a:gd name="T16" fmla="*/ 2147483647 w 246"/>
              <a:gd name="T17" fmla="*/ 2147483647 h 144"/>
              <a:gd name="T18" fmla="*/ 2147483647 w 246"/>
              <a:gd name="T19" fmla="*/ 2147483647 h 144"/>
              <a:gd name="T20" fmla="*/ 2147483647 w 246"/>
              <a:gd name="T21" fmla="*/ 2147483647 h 144"/>
              <a:gd name="T22" fmla="*/ 2147483647 w 246"/>
              <a:gd name="T23" fmla="*/ 2147483647 h 144"/>
              <a:gd name="T24" fmla="*/ 2147483647 w 246"/>
              <a:gd name="T25" fmla="*/ 2147483647 h 144"/>
              <a:gd name="T26" fmla="*/ 2147483647 w 246"/>
              <a:gd name="T27" fmla="*/ 2147483647 h 144"/>
              <a:gd name="T28" fmla="*/ 2147483647 w 246"/>
              <a:gd name="T29" fmla="*/ 2147483647 h 144"/>
              <a:gd name="T30" fmla="*/ 2147483647 w 246"/>
              <a:gd name="T31" fmla="*/ 2147483647 h 144"/>
              <a:gd name="T32" fmla="*/ 2147483647 w 246"/>
              <a:gd name="T33" fmla="*/ 2147483647 h 144"/>
              <a:gd name="T34" fmla="*/ 2147483647 w 246"/>
              <a:gd name="T35" fmla="*/ 2147483647 h 144"/>
              <a:gd name="T36" fmla="*/ 2147483647 w 246"/>
              <a:gd name="T37" fmla="*/ 2147483647 h 144"/>
              <a:gd name="T38" fmla="*/ 2147483647 w 246"/>
              <a:gd name="T39" fmla="*/ 0 h 144"/>
              <a:gd name="T40" fmla="*/ 2147483647 w 246"/>
              <a:gd name="T41" fmla="*/ 2147483647 h 144"/>
              <a:gd name="T42" fmla="*/ 2147483647 w 246"/>
              <a:gd name="T43" fmla="*/ 2147483647 h 14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246" h="144">
                <a:moveTo>
                  <a:pt x="78" y="36"/>
                </a:moveTo>
                <a:lnTo>
                  <a:pt x="72" y="48"/>
                </a:lnTo>
                <a:lnTo>
                  <a:pt x="36" y="60"/>
                </a:lnTo>
                <a:lnTo>
                  <a:pt x="12" y="66"/>
                </a:lnTo>
                <a:lnTo>
                  <a:pt x="0" y="102"/>
                </a:lnTo>
                <a:lnTo>
                  <a:pt x="12" y="132"/>
                </a:lnTo>
                <a:lnTo>
                  <a:pt x="18" y="144"/>
                </a:lnTo>
                <a:lnTo>
                  <a:pt x="42" y="132"/>
                </a:lnTo>
                <a:lnTo>
                  <a:pt x="66" y="132"/>
                </a:lnTo>
                <a:lnTo>
                  <a:pt x="78" y="138"/>
                </a:lnTo>
                <a:lnTo>
                  <a:pt x="78" y="114"/>
                </a:lnTo>
                <a:lnTo>
                  <a:pt x="114" y="108"/>
                </a:lnTo>
                <a:lnTo>
                  <a:pt x="144" y="120"/>
                </a:lnTo>
                <a:lnTo>
                  <a:pt x="198" y="108"/>
                </a:lnTo>
                <a:lnTo>
                  <a:pt x="246" y="102"/>
                </a:lnTo>
                <a:lnTo>
                  <a:pt x="210" y="66"/>
                </a:lnTo>
                <a:lnTo>
                  <a:pt x="186" y="54"/>
                </a:lnTo>
                <a:lnTo>
                  <a:pt x="168" y="24"/>
                </a:lnTo>
                <a:lnTo>
                  <a:pt x="156" y="0"/>
                </a:lnTo>
                <a:lnTo>
                  <a:pt x="108" y="30"/>
                </a:lnTo>
                <a:lnTo>
                  <a:pt x="78" y="3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98" name="Freeform 389"/>
          <p:cNvSpPr>
            <a:spLocks/>
          </p:cNvSpPr>
          <p:nvPr/>
        </p:nvSpPr>
        <p:spPr bwMode="auto">
          <a:xfrm>
            <a:off x="10383174" y="4705350"/>
            <a:ext cx="378797" cy="287338"/>
          </a:xfrm>
          <a:custGeom>
            <a:avLst/>
            <a:gdLst>
              <a:gd name="T0" fmla="*/ 2147483647 w 150"/>
              <a:gd name="T1" fmla="*/ 2147483647 h 180"/>
              <a:gd name="T2" fmla="*/ 2147483647 w 150"/>
              <a:gd name="T3" fmla="*/ 2147483647 h 180"/>
              <a:gd name="T4" fmla="*/ 2147483647 w 150"/>
              <a:gd name="T5" fmla="*/ 2147483647 h 180"/>
              <a:gd name="T6" fmla="*/ 2147483647 w 150"/>
              <a:gd name="T7" fmla="*/ 2147483647 h 180"/>
              <a:gd name="T8" fmla="*/ 2147483647 w 150"/>
              <a:gd name="T9" fmla="*/ 2147483647 h 180"/>
              <a:gd name="T10" fmla="*/ 2147483647 w 150"/>
              <a:gd name="T11" fmla="*/ 0 h 180"/>
              <a:gd name="T12" fmla="*/ 2147483647 w 150"/>
              <a:gd name="T13" fmla="*/ 0 h 180"/>
              <a:gd name="T14" fmla="*/ 2147483647 w 150"/>
              <a:gd name="T15" fmla="*/ 2147483647 h 180"/>
              <a:gd name="T16" fmla="*/ 2147483647 w 150"/>
              <a:gd name="T17" fmla="*/ 2147483647 h 180"/>
              <a:gd name="T18" fmla="*/ 2147483647 w 150"/>
              <a:gd name="T19" fmla="*/ 2147483647 h 180"/>
              <a:gd name="T20" fmla="*/ 2147483647 w 150"/>
              <a:gd name="T21" fmla="*/ 2147483647 h 180"/>
              <a:gd name="T22" fmla="*/ 2147483647 w 150"/>
              <a:gd name="T23" fmla="*/ 2147483647 h 180"/>
              <a:gd name="T24" fmla="*/ 2147483647 w 150"/>
              <a:gd name="T25" fmla="*/ 2147483647 h 180"/>
              <a:gd name="T26" fmla="*/ 2147483647 w 150"/>
              <a:gd name="T27" fmla="*/ 2147483647 h 180"/>
              <a:gd name="T28" fmla="*/ 2147483647 w 150"/>
              <a:gd name="T29" fmla="*/ 2147483647 h 180"/>
              <a:gd name="T30" fmla="*/ 2147483647 w 150"/>
              <a:gd name="T31" fmla="*/ 2147483647 h 180"/>
              <a:gd name="T32" fmla="*/ 2147483647 w 150"/>
              <a:gd name="T33" fmla="*/ 2147483647 h 180"/>
              <a:gd name="T34" fmla="*/ 0 w 150"/>
              <a:gd name="T35" fmla="*/ 2147483647 h 180"/>
              <a:gd name="T36" fmla="*/ 2147483647 w 150"/>
              <a:gd name="T37" fmla="*/ 2147483647 h 180"/>
              <a:gd name="T38" fmla="*/ 2147483647 w 150"/>
              <a:gd name="T39" fmla="*/ 2147483647 h 180"/>
              <a:gd name="T40" fmla="*/ 2147483647 w 150"/>
              <a:gd name="T41" fmla="*/ 2147483647 h 180"/>
              <a:gd name="T42" fmla="*/ 2147483647 w 150"/>
              <a:gd name="T43" fmla="*/ 2147483647 h 18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50" h="180">
                <a:moveTo>
                  <a:pt x="66" y="162"/>
                </a:moveTo>
                <a:lnTo>
                  <a:pt x="90" y="144"/>
                </a:lnTo>
                <a:lnTo>
                  <a:pt x="114" y="96"/>
                </a:lnTo>
                <a:lnTo>
                  <a:pt x="132" y="78"/>
                </a:lnTo>
                <a:lnTo>
                  <a:pt x="150" y="6"/>
                </a:lnTo>
                <a:lnTo>
                  <a:pt x="138" y="0"/>
                </a:lnTo>
                <a:lnTo>
                  <a:pt x="114" y="0"/>
                </a:lnTo>
                <a:lnTo>
                  <a:pt x="90" y="12"/>
                </a:lnTo>
                <a:lnTo>
                  <a:pt x="72" y="18"/>
                </a:lnTo>
                <a:lnTo>
                  <a:pt x="60" y="30"/>
                </a:lnTo>
                <a:lnTo>
                  <a:pt x="48" y="36"/>
                </a:lnTo>
                <a:lnTo>
                  <a:pt x="48" y="48"/>
                </a:lnTo>
                <a:lnTo>
                  <a:pt x="60" y="54"/>
                </a:lnTo>
                <a:lnTo>
                  <a:pt x="54" y="84"/>
                </a:lnTo>
                <a:lnTo>
                  <a:pt x="48" y="114"/>
                </a:lnTo>
                <a:lnTo>
                  <a:pt x="30" y="114"/>
                </a:lnTo>
                <a:lnTo>
                  <a:pt x="12" y="126"/>
                </a:lnTo>
                <a:lnTo>
                  <a:pt x="0" y="138"/>
                </a:lnTo>
                <a:lnTo>
                  <a:pt x="18" y="156"/>
                </a:lnTo>
                <a:lnTo>
                  <a:pt x="24" y="180"/>
                </a:lnTo>
                <a:lnTo>
                  <a:pt x="42" y="162"/>
                </a:lnTo>
                <a:lnTo>
                  <a:pt x="66" y="16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99" name="Freeform 390"/>
          <p:cNvSpPr>
            <a:spLocks/>
          </p:cNvSpPr>
          <p:nvPr/>
        </p:nvSpPr>
        <p:spPr bwMode="auto">
          <a:xfrm>
            <a:off x="10306289" y="4764088"/>
            <a:ext cx="228779" cy="158750"/>
          </a:xfrm>
          <a:custGeom>
            <a:avLst/>
            <a:gdLst>
              <a:gd name="T0" fmla="*/ 2147483647 w 90"/>
              <a:gd name="T1" fmla="*/ 2147483647 h 102"/>
              <a:gd name="T2" fmla="*/ 2147483647 w 90"/>
              <a:gd name="T3" fmla="*/ 2147483647 h 102"/>
              <a:gd name="T4" fmla="*/ 2147483647 w 90"/>
              <a:gd name="T5" fmla="*/ 2147483647 h 102"/>
              <a:gd name="T6" fmla="*/ 2147483647 w 90"/>
              <a:gd name="T7" fmla="*/ 2147483647 h 102"/>
              <a:gd name="T8" fmla="*/ 2147483647 w 90"/>
              <a:gd name="T9" fmla="*/ 2147483647 h 102"/>
              <a:gd name="T10" fmla="*/ 2147483647 w 90"/>
              <a:gd name="T11" fmla="*/ 0 h 102"/>
              <a:gd name="T12" fmla="*/ 2147483647 w 90"/>
              <a:gd name="T13" fmla="*/ 0 h 102"/>
              <a:gd name="T14" fmla="*/ 0 w 90"/>
              <a:gd name="T15" fmla="*/ 0 h 102"/>
              <a:gd name="T16" fmla="*/ 0 w 90"/>
              <a:gd name="T17" fmla="*/ 2147483647 h 102"/>
              <a:gd name="T18" fmla="*/ 0 w 90"/>
              <a:gd name="T19" fmla="*/ 2147483647 h 102"/>
              <a:gd name="T20" fmla="*/ 2147483647 w 90"/>
              <a:gd name="T21" fmla="*/ 2147483647 h 102"/>
              <a:gd name="T22" fmla="*/ 2147483647 w 90"/>
              <a:gd name="T23" fmla="*/ 2147483647 h 102"/>
              <a:gd name="T24" fmla="*/ 2147483647 w 90"/>
              <a:gd name="T25" fmla="*/ 2147483647 h 1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90" h="102">
                <a:moveTo>
                  <a:pt x="60" y="78"/>
                </a:moveTo>
                <a:lnTo>
                  <a:pt x="78" y="78"/>
                </a:lnTo>
                <a:lnTo>
                  <a:pt x="84" y="48"/>
                </a:lnTo>
                <a:lnTo>
                  <a:pt x="90" y="18"/>
                </a:lnTo>
                <a:lnTo>
                  <a:pt x="78" y="12"/>
                </a:lnTo>
                <a:lnTo>
                  <a:pt x="78" y="0"/>
                </a:lnTo>
                <a:lnTo>
                  <a:pt x="48" y="0"/>
                </a:lnTo>
                <a:lnTo>
                  <a:pt x="0" y="0"/>
                </a:lnTo>
                <a:lnTo>
                  <a:pt x="0" y="18"/>
                </a:lnTo>
                <a:lnTo>
                  <a:pt x="0" y="54"/>
                </a:lnTo>
                <a:lnTo>
                  <a:pt x="30" y="102"/>
                </a:lnTo>
                <a:lnTo>
                  <a:pt x="42" y="90"/>
                </a:lnTo>
                <a:lnTo>
                  <a:pt x="60" y="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00" name="Freeform 391"/>
          <p:cNvSpPr>
            <a:spLocks/>
          </p:cNvSpPr>
          <p:nvPr/>
        </p:nvSpPr>
        <p:spPr bwMode="auto">
          <a:xfrm>
            <a:off x="10246281" y="4446588"/>
            <a:ext cx="361921" cy="317500"/>
          </a:xfrm>
          <a:custGeom>
            <a:avLst/>
            <a:gdLst>
              <a:gd name="T0" fmla="*/ 2147483647 w 144"/>
              <a:gd name="T1" fmla="*/ 2147483647 h 198"/>
              <a:gd name="T2" fmla="*/ 2147483647 w 144"/>
              <a:gd name="T3" fmla="*/ 2147483647 h 198"/>
              <a:gd name="T4" fmla="*/ 2147483647 w 144"/>
              <a:gd name="T5" fmla="*/ 2147483647 h 198"/>
              <a:gd name="T6" fmla="*/ 2147483647 w 144"/>
              <a:gd name="T7" fmla="*/ 2147483647 h 198"/>
              <a:gd name="T8" fmla="*/ 2147483647 w 144"/>
              <a:gd name="T9" fmla="*/ 2147483647 h 198"/>
              <a:gd name="T10" fmla="*/ 2147483647 w 144"/>
              <a:gd name="T11" fmla="*/ 2147483647 h 198"/>
              <a:gd name="T12" fmla="*/ 2147483647 w 144"/>
              <a:gd name="T13" fmla="*/ 2147483647 h 198"/>
              <a:gd name="T14" fmla="*/ 2147483647 w 144"/>
              <a:gd name="T15" fmla="*/ 2147483647 h 198"/>
              <a:gd name="T16" fmla="*/ 2147483647 w 144"/>
              <a:gd name="T17" fmla="*/ 0 h 198"/>
              <a:gd name="T18" fmla="*/ 2147483647 w 144"/>
              <a:gd name="T19" fmla="*/ 0 h 198"/>
              <a:gd name="T20" fmla="*/ 2147483647 w 144"/>
              <a:gd name="T21" fmla="*/ 2147483647 h 198"/>
              <a:gd name="T22" fmla="*/ 2147483647 w 144"/>
              <a:gd name="T23" fmla="*/ 2147483647 h 198"/>
              <a:gd name="T24" fmla="*/ 2147483647 w 144"/>
              <a:gd name="T25" fmla="*/ 2147483647 h 198"/>
              <a:gd name="T26" fmla="*/ 2147483647 w 144"/>
              <a:gd name="T27" fmla="*/ 2147483647 h 198"/>
              <a:gd name="T28" fmla="*/ 2147483647 w 144"/>
              <a:gd name="T29" fmla="*/ 2147483647 h 198"/>
              <a:gd name="T30" fmla="*/ 2147483647 w 144"/>
              <a:gd name="T31" fmla="*/ 2147483647 h 198"/>
              <a:gd name="T32" fmla="*/ 0 w 144"/>
              <a:gd name="T33" fmla="*/ 2147483647 h 198"/>
              <a:gd name="T34" fmla="*/ 2147483647 w 144"/>
              <a:gd name="T35" fmla="*/ 2147483647 h 198"/>
              <a:gd name="T36" fmla="*/ 2147483647 w 144"/>
              <a:gd name="T37" fmla="*/ 2147483647 h 198"/>
              <a:gd name="T38" fmla="*/ 2147483647 w 144"/>
              <a:gd name="T39" fmla="*/ 2147483647 h 198"/>
              <a:gd name="T40" fmla="*/ 2147483647 w 144"/>
              <a:gd name="T41" fmla="*/ 2147483647 h 198"/>
              <a:gd name="T42" fmla="*/ 2147483647 w 144"/>
              <a:gd name="T43" fmla="*/ 2147483647 h 198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  <a:lnTo>
                  <a:pt x="144" y="17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01" name="Freeform 392"/>
          <p:cNvSpPr>
            <a:spLocks/>
          </p:cNvSpPr>
          <p:nvPr/>
        </p:nvSpPr>
        <p:spPr bwMode="auto">
          <a:xfrm>
            <a:off x="10246281" y="4446588"/>
            <a:ext cx="361921" cy="317500"/>
          </a:xfrm>
          <a:custGeom>
            <a:avLst/>
            <a:gdLst>
              <a:gd name="T0" fmla="*/ 2147483647 w 144"/>
              <a:gd name="T1" fmla="*/ 2147483647 h 198"/>
              <a:gd name="T2" fmla="*/ 2147483647 w 144"/>
              <a:gd name="T3" fmla="*/ 2147483647 h 198"/>
              <a:gd name="T4" fmla="*/ 2147483647 w 144"/>
              <a:gd name="T5" fmla="*/ 2147483647 h 198"/>
              <a:gd name="T6" fmla="*/ 2147483647 w 144"/>
              <a:gd name="T7" fmla="*/ 2147483647 h 198"/>
              <a:gd name="T8" fmla="*/ 2147483647 w 144"/>
              <a:gd name="T9" fmla="*/ 2147483647 h 198"/>
              <a:gd name="T10" fmla="*/ 2147483647 w 144"/>
              <a:gd name="T11" fmla="*/ 2147483647 h 198"/>
              <a:gd name="T12" fmla="*/ 2147483647 w 144"/>
              <a:gd name="T13" fmla="*/ 2147483647 h 198"/>
              <a:gd name="T14" fmla="*/ 2147483647 w 144"/>
              <a:gd name="T15" fmla="*/ 2147483647 h 198"/>
              <a:gd name="T16" fmla="*/ 2147483647 w 144"/>
              <a:gd name="T17" fmla="*/ 0 h 198"/>
              <a:gd name="T18" fmla="*/ 2147483647 w 144"/>
              <a:gd name="T19" fmla="*/ 0 h 198"/>
              <a:gd name="T20" fmla="*/ 2147483647 w 144"/>
              <a:gd name="T21" fmla="*/ 2147483647 h 198"/>
              <a:gd name="T22" fmla="*/ 2147483647 w 144"/>
              <a:gd name="T23" fmla="*/ 2147483647 h 198"/>
              <a:gd name="T24" fmla="*/ 2147483647 w 144"/>
              <a:gd name="T25" fmla="*/ 2147483647 h 198"/>
              <a:gd name="T26" fmla="*/ 2147483647 w 144"/>
              <a:gd name="T27" fmla="*/ 2147483647 h 198"/>
              <a:gd name="T28" fmla="*/ 2147483647 w 144"/>
              <a:gd name="T29" fmla="*/ 2147483647 h 198"/>
              <a:gd name="T30" fmla="*/ 2147483647 w 144"/>
              <a:gd name="T31" fmla="*/ 2147483647 h 198"/>
              <a:gd name="T32" fmla="*/ 0 w 144"/>
              <a:gd name="T33" fmla="*/ 2147483647 h 198"/>
              <a:gd name="T34" fmla="*/ 2147483647 w 144"/>
              <a:gd name="T35" fmla="*/ 2147483647 h 198"/>
              <a:gd name="T36" fmla="*/ 2147483647 w 144"/>
              <a:gd name="T37" fmla="*/ 2147483647 h 198"/>
              <a:gd name="T38" fmla="*/ 2147483647 w 144"/>
              <a:gd name="T39" fmla="*/ 2147483647 h 198"/>
              <a:gd name="T40" fmla="*/ 2147483647 w 144"/>
              <a:gd name="T41" fmla="*/ 2147483647 h 19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02" name="Freeform 393"/>
          <p:cNvSpPr>
            <a:spLocks/>
          </p:cNvSpPr>
          <p:nvPr/>
        </p:nvSpPr>
        <p:spPr bwMode="auto">
          <a:xfrm>
            <a:off x="9910614" y="4435475"/>
            <a:ext cx="120015" cy="192088"/>
          </a:xfrm>
          <a:custGeom>
            <a:avLst/>
            <a:gdLst>
              <a:gd name="T0" fmla="*/ 2147483647 w 48"/>
              <a:gd name="T1" fmla="*/ 2147483647 h 120"/>
              <a:gd name="T2" fmla="*/ 2147483647 w 48"/>
              <a:gd name="T3" fmla="*/ 2147483647 h 120"/>
              <a:gd name="T4" fmla="*/ 2147483647 w 48"/>
              <a:gd name="T5" fmla="*/ 2147483647 h 120"/>
              <a:gd name="T6" fmla="*/ 2147483647 w 48"/>
              <a:gd name="T7" fmla="*/ 2147483647 h 120"/>
              <a:gd name="T8" fmla="*/ 2147483647 w 48"/>
              <a:gd name="T9" fmla="*/ 0 h 120"/>
              <a:gd name="T10" fmla="*/ 2147483647 w 48"/>
              <a:gd name="T11" fmla="*/ 2147483647 h 120"/>
              <a:gd name="T12" fmla="*/ 2147483647 w 48"/>
              <a:gd name="T13" fmla="*/ 2147483647 h 120"/>
              <a:gd name="T14" fmla="*/ 0 w 48"/>
              <a:gd name="T15" fmla="*/ 2147483647 h 120"/>
              <a:gd name="T16" fmla="*/ 0 w 48"/>
              <a:gd name="T17" fmla="*/ 2147483647 h 120"/>
              <a:gd name="T18" fmla="*/ 2147483647 w 48"/>
              <a:gd name="T19" fmla="*/ 2147483647 h 120"/>
              <a:gd name="T20" fmla="*/ 2147483647 w 48"/>
              <a:gd name="T21" fmla="*/ 2147483647 h 120"/>
              <a:gd name="T22" fmla="*/ 2147483647 w 48"/>
              <a:gd name="T23" fmla="*/ 2147483647 h 120"/>
              <a:gd name="T24" fmla="*/ 2147483647 w 48"/>
              <a:gd name="T25" fmla="*/ 2147483647 h 120"/>
              <a:gd name="T26" fmla="*/ 2147483647 w 48"/>
              <a:gd name="T27" fmla="*/ 2147483647 h 120"/>
              <a:gd name="T28" fmla="*/ 2147483647 w 48"/>
              <a:gd name="T29" fmla="*/ 2147483647 h 12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8" h="120">
                <a:moveTo>
                  <a:pt x="48" y="48"/>
                </a:moveTo>
                <a:lnTo>
                  <a:pt x="48" y="24"/>
                </a:lnTo>
                <a:lnTo>
                  <a:pt x="48" y="6"/>
                </a:lnTo>
                <a:lnTo>
                  <a:pt x="42" y="6"/>
                </a:lnTo>
                <a:lnTo>
                  <a:pt x="30" y="0"/>
                </a:lnTo>
                <a:lnTo>
                  <a:pt x="24" y="6"/>
                </a:lnTo>
                <a:lnTo>
                  <a:pt x="6" y="30"/>
                </a:lnTo>
                <a:lnTo>
                  <a:pt x="0" y="30"/>
                </a:lnTo>
                <a:lnTo>
                  <a:pt x="0" y="48"/>
                </a:lnTo>
                <a:lnTo>
                  <a:pt x="6" y="90"/>
                </a:lnTo>
                <a:lnTo>
                  <a:pt x="24" y="120"/>
                </a:lnTo>
                <a:lnTo>
                  <a:pt x="36" y="120"/>
                </a:lnTo>
                <a:lnTo>
                  <a:pt x="36" y="90"/>
                </a:lnTo>
                <a:lnTo>
                  <a:pt x="48" y="4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04" name="Freeform 394"/>
          <p:cNvSpPr>
            <a:spLocks/>
          </p:cNvSpPr>
          <p:nvPr/>
        </p:nvSpPr>
        <p:spPr bwMode="auto">
          <a:xfrm>
            <a:off x="9861859" y="4486276"/>
            <a:ext cx="108764" cy="150813"/>
          </a:xfrm>
          <a:custGeom>
            <a:avLst/>
            <a:gdLst>
              <a:gd name="T0" fmla="*/ 2147483647 w 42"/>
              <a:gd name="T1" fmla="*/ 2147483647 h 96"/>
              <a:gd name="T2" fmla="*/ 2147483647 w 42"/>
              <a:gd name="T3" fmla="*/ 0 h 96"/>
              <a:gd name="T4" fmla="*/ 2147483647 w 42"/>
              <a:gd name="T5" fmla="*/ 2147483647 h 96"/>
              <a:gd name="T6" fmla="*/ 0 w 42"/>
              <a:gd name="T7" fmla="*/ 2147483647 h 96"/>
              <a:gd name="T8" fmla="*/ 0 w 42"/>
              <a:gd name="T9" fmla="*/ 2147483647 h 96"/>
              <a:gd name="T10" fmla="*/ 0 w 42"/>
              <a:gd name="T11" fmla="*/ 2147483647 h 96"/>
              <a:gd name="T12" fmla="*/ 2147483647 w 42"/>
              <a:gd name="T13" fmla="*/ 2147483647 h 96"/>
              <a:gd name="T14" fmla="*/ 2147483647 w 42"/>
              <a:gd name="T15" fmla="*/ 2147483647 h 96"/>
              <a:gd name="T16" fmla="*/ 2147483647 w 42"/>
              <a:gd name="T17" fmla="*/ 2147483647 h 96"/>
              <a:gd name="T18" fmla="*/ 2147483647 w 42"/>
              <a:gd name="T19" fmla="*/ 2147483647 h 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2" h="96">
                <a:moveTo>
                  <a:pt x="18" y="18"/>
                </a:moveTo>
                <a:lnTo>
                  <a:pt x="18" y="0"/>
                </a:lnTo>
                <a:lnTo>
                  <a:pt x="6" y="6"/>
                </a:lnTo>
                <a:lnTo>
                  <a:pt x="0" y="6"/>
                </a:lnTo>
                <a:lnTo>
                  <a:pt x="0" y="12"/>
                </a:lnTo>
                <a:lnTo>
                  <a:pt x="0" y="42"/>
                </a:lnTo>
                <a:lnTo>
                  <a:pt x="18" y="96"/>
                </a:lnTo>
                <a:lnTo>
                  <a:pt x="42" y="90"/>
                </a:lnTo>
                <a:lnTo>
                  <a:pt x="24" y="60"/>
                </a:lnTo>
                <a:lnTo>
                  <a:pt x="18" y="1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05" name="Freeform 395"/>
          <p:cNvSpPr>
            <a:spLocks/>
          </p:cNvSpPr>
          <p:nvPr/>
        </p:nvSpPr>
        <p:spPr bwMode="auto">
          <a:xfrm>
            <a:off x="10430054" y="5337175"/>
            <a:ext cx="622578" cy="400050"/>
          </a:xfrm>
          <a:custGeom>
            <a:avLst/>
            <a:gdLst>
              <a:gd name="T0" fmla="*/ 2147483647 w 246"/>
              <a:gd name="T1" fmla="*/ 2147483647 h 252"/>
              <a:gd name="T2" fmla="*/ 2147483647 w 246"/>
              <a:gd name="T3" fmla="*/ 2147483647 h 252"/>
              <a:gd name="T4" fmla="*/ 2147483647 w 246"/>
              <a:gd name="T5" fmla="*/ 2147483647 h 252"/>
              <a:gd name="T6" fmla="*/ 2147483647 w 246"/>
              <a:gd name="T7" fmla="*/ 2147483647 h 252"/>
              <a:gd name="T8" fmla="*/ 2147483647 w 246"/>
              <a:gd name="T9" fmla="*/ 2147483647 h 252"/>
              <a:gd name="T10" fmla="*/ 2147483647 w 246"/>
              <a:gd name="T11" fmla="*/ 2147483647 h 252"/>
              <a:gd name="T12" fmla="*/ 2147483647 w 246"/>
              <a:gd name="T13" fmla="*/ 2147483647 h 252"/>
              <a:gd name="T14" fmla="*/ 2147483647 w 246"/>
              <a:gd name="T15" fmla="*/ 2147483647 h 252"/>
              <a:gd name="T16" fmla="*/ 2147483647 w 246"/>
              <a:gd name="T17" fmla="*/ 2147483647 h 252"/>
              <a:gd name="T18" fmla="*/ 2147483647 w 246"/>
              <a:gd name="T19" fmla="*/ 2147483647 h 252"/>
              <a:gd name="T20" fmla="*/ 2147483647 w 246"/>
              <a:gd name="T21" fmla="*/ 2147483647 h 252"/>
              <a:gd name="T22" fmla="*/ 2147483647 w 246"/>
              <a:gd name="T23" fmla="*/ 2147483647 h 252"/>
              <a:gd name="T24" fmla="*/ 2147483647 w 246"/>
              <a:gd name="T25" fmla="*/ 2147483647 h 252"/>
              <a:gd name="T26" fmla="*/ 2147483647 w 246"/>
              <a:gd name="T27" fmla="*/ 2147483647 h 252"/>
              <a:gd name="T28" fmla="*/ 2147483647 w 246"/>
              <a:gd name="T29" fmla="*/ 2147483647 h 252"/>
              <a:gd name="T30" fmla="*/ 2147483647 w 246"/>
              <a:gd name="T31" fmla="*/ 2147483647 h 252"/>
              <a:gd name="T32" fmla="*/ 2147483647 w 246"/>
              <a:gd name="T33" fmla="*/ 2147483647 h 252"/>
              <a:gd name="T34" fmla="*/ 2147483647 w 246"/>
              <a:gd name="T35" fmla="*/ 2147483647 h 252"/>
              <a:gd name="T36" fmla="*/ 2147483647 w 246"/>
              <a:gd name="T37" fmla="*/ 2147483647 h 252"/>
              <a:gd name="T38" fmla="*/ 2147483647 w 246"/>
              <a:gd name="T39" fmla="*/ 0 h 252"/>
              <a:gd name="T40" fmla="*/ 2147483647 w 246"/>
              <a:gd name="T41" fmla="*/ 2147483647 h 252"/>
              <a:gd name="T42" fmla="*/ 0 w 246"/>
              <a:gd name="T43" fmla="*/ 2147483647 h 252"/>
              <a:gd name="T44" fmla="*/ 2147483647 w 246"/>
              <a:gd name="T45" fmla="*/ 2147483647 h 252"/>
              <a:gd name="T46" fmla="*/ 2147483647 w 246"/>
              <a:gd name="T47" fmla="*/ 2147483647 h 252"/>
              <a:gd name="T48" fmla="*/ 2147483647 w 246"/>
              <a:gd name="T49" fmla="*/ 2147483647 h 252"/>
              <a:gd name="T50" fmla="*/ 2147483647 w 246"/>
              <a:gd name="T51" fmla="*/ 2147483647 h 252"/>
              <a:gd name="T52" fmla="*/ 2147483647 w 246"/>
              <a:gd name="T53" fmla="*/ 2147483647 h 252"/>
              <a:gd name="T54" fmla="*/ 2147483647 w 246"/>
              <a:gd name="T55" fmla="*/ 2147483647 h 2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46" h="252">
                <a:moveTo>
                  <a:pt x="126" y="252"/>
                </a:moveTo>
                <a:lnTo>
                  <a:pt x="144" y="246"/>
                </a:lnTo>
                <a:lnTo>
                  <a:pt x="156" y="162"/>
                </a:lnTo>
                <a:lnTo>
                  <a:pt x="156" y="108"/>
                </a:lnTo>
                <a:lnTo>
                  <a:pt x="168" y="102"/>
                </a:lnTo>
                <a:lnTo>
                  <a:pt x="174" y="36"/>
                </a:lnTo>
                <a:lnTo>
                  <a:pt x="222" y="24"/>
                </a:lnTo>
                <a:lnTo>
                  <a:pt x="240" y="18"/>
                </a:lnTo>
                <a:lnTo>
                  <a:pt x="246" y="18"/>
                </a:lnTo>
                <a:lnTo>
                  <a:pt x="234" y="12"/>
                </a:lnTo>
                <a:lnTo>
                  <a:pt x="210" y="12"/>
                </a:lnTo>
                <a:lnTo>
                  <a:pt x="216" y="18"/>
                </a:lnTo>
                <a:lnTo>
                  <a:pt x="210" y="12"/>
                </a:lnTo>
                <a:lnTo>
                  <a:pt x="174" y="18"/>
                </a:lnTo>
                <a:lnTo>
                  <a:pt x="126" y="18"/>
                </a:lnTo>
                <a:lnTo>
                  <a:pt x="114" y="12"/>
                </a:lnTo>
                <a:lnTo>
                  <a:pt x="30" y="12"/>
                </a:lnTo>
                <a:lnTo>
                  <a:pt x="18" y="0"/>
                </a:lnTo>
                <a:lnTo>
                  <a:pt x="6" y="6"/>
                </a:lnTo>
                <a:lnTo>
                  <a:pt x="0" y="42"/>
                </a:lnTo>
                <a:lnTo>
                  <a:pt x="42" y="126"/>
                </a:lnTo>
                <a:lnTo>
                  <a:pt x="48" y="144"/>
                </a:lnTo>
                <a:lnTo>
                  <a:pt x="60" y="222"/>
                </a:lnTo>
                <a:lnTo>
                  <a:pt x="90" y="252"/>
                </a:lnTo>
                <a:lnTo>
                  <a:pt x="96" y="240"/>
                </a:lnTo>
                <a:lnTo>
                  <a:pt x="126" y="2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06" name="Freeform 396"/>
          <p:cNvSpPr>
            <a:spLocks/>
          </p:cNvSpPr>
          <p:nvPr/>
        </p:nvSpPr>
        <p:spPr bwMode="auto">
          <a:xfrm>
            <a:off x="9910615" y="4243389"/>
            <a:ext cx="153769" cy="115887"/>
          </a:xfrm>
          <a:custGeom>
            <a:avLst/>
            <a:gdLst>
              <a:gd name="T0" fmla="*/ 0 w 10"/>
              <a:gd name="T1" fmla="*/ 2147483647 h 12"/>
              <a:gd name="T2" fmla="*/ 2147483647 w 10"/>
              <a:gd name="T3" fmla="*/ 2147483647 h 12"/>
              <a:gd name="T4" fmla="*/ 2147483647 w 10"/>
              <a:gd name="T5" fmla="*/ 2147483647 h 12"/>
              <a:gd name="T6" fmla="*/ 2147483647 w 10"/>
              <a:gd name="T7" fmla="*/ 2147483647 h 12"/>
              <a:gd name="T8" fmla="*/ 2147483647 w 10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" h="12">
                <a:moveTo>
                  <a:pt x="0" y="12"/>
                </a:moveTo>
                <a:cubicBezTo>
                  <a:pt x="4" y="11"/>
                  <a:pt x="4" y="11"/>
                  <a:pt x="4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10" y="8"/>
                  <a:pt x="10" y="8"/>
                </a:cubicBezTo>
                <a:cubicBezTo>
                  <a:pt x="10" y="7"/>
                  <a:pt x="10" y="0"/>
                  <a:pt x="10" y="0"/>
                </a:cubicBezTo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07" name="Freeform 397"/>
          <p:cNvSpPr>
            <a:spLocks/>
          </p:cNvSpPr>
          <p:nvPr/>
        </p:nvSpPr>
        <p:spPr bwMode="auto">
          <a:xfrm>
            <a:off x="1554570" y="1700214"/>
            <a:ext cx="1312664" cy="1131887"/>
          </a:xfrm>
          <a:custGeom>
            <a:avLst/>
            <a:gdLst>
              <a:gd name="T0" fmla="*/ 2147483647 w 516"/>
              <a:gd name="T1" fmla="*/ 2147483647 h 709"/>
              <a:gd name="T2" fmla="*/ 2147483647 w 516"/>
              <a:gd name="T3" fmla="*/ 2147483647 h 709"/>
              <a:gd name="T4" fmla="*/ 2147483647 w 516"/>
              <a:gd name="T5" fmla="*/ 2147483647 h 709"/>
              <a:gd name="T6" fmla="*/ 2147483647 w 516"/>
              <a:gd name="T7" fmla="*/ 2147483647 h 709"/>
              <a:gd name="T8" fmla="*/ 2147483647 w 516"/>
              <a:gd name="T9" fmla="*/ 2147483647 h 709"/>
              <a:gd name="T10" fmla="*/ 2147483647 w 516"/>
              <a:gd name="T11" fmla="*/ 2147483647 h 709"/>
              <a:gd name="T12" fmla="*/ 2147483647 w 516"/>
              <a:gd name="T13" fmla="*/ 2147483647 h 709"/>
              <a:gd name="T14" fmla="*/ 2147483647 w 516"/>
              <a:gd name="T15" fmla="*/ 0 h 709"/>
              <a:gd name="T16" fmla="*/ 2147483647 w 516"/>
              <a:gd name="T17" fmla="*/ 2147483647 h 709"/>
              <a:gd name="T18" fmla="*/ 2147483647 w 516"/>
              <a:gd name="T19" fmla="*/ 2147483647 h 709"/>
              <a:gd name="T20" fmla="*/ 2147483647 w 516"/>
              <a:gd name="T21" fmla="*/ 2147483647 h 709"/>
              <a:gd name="T22" fmla="*/ 2147483647 w 516"/>
              <a:gd name="T23" fmla="*/ 2147483647 h 709"/>
              <a:gd name="T24" fmla="*/ 2147483647 w 516"/>
              <a:gd name="T25" fmla="*/ 2147483647 h 709"/>
              <a:gd name="T26" fmla="*/ 2147483647 w 516"/>
              <a:gd name="T27" fmla="*/ 2147483647 h 709"/>
              <a:gd name="T28" fmla="*/ 2147483647 w 516"/>
              <a:gd name="T29" fmla="*/ 2147483647 h 709"/>
              <a:gd name="T30" fmla="*/ 2147483647 w 516"/>
              <a:gd name="T31" fmla="*/ 2147483647 h 709"/>
              <a:gd name="T32" fmla="*/ 2147483647 w 516"/>
              <a:gd name="T33" fmla="*/ 2147483647 h 709"/>
              <a:gd name="T34" fmla="*/ 2147483647 w 516"/>
              <a:gd name="T35" fmla="*/ 2147483647 h 709"/>
              <a:gd name="T36" fmla="*/ 2147483647 w 516"/>
              <a:gd name="T37" fmla="*/ 2147483647 h 709"/>
              <a:gd name="T38" fmla="*/ 0 w 516"/>
              <a:gd name="T39" fmla="*/ 2147483647 h 709"/>
              <a:gd name="T40" fmla="*/ 2147483647 w 516"/>
              <a:gd name="T41" fmla="*/ 2147483647 h 709"/>
              <a:gd name="T42" fmla="*/ 2147483647 w 516"/>
              <a:gd name="T43" fmla="*/ 2147483647 h 709"/>
              <a:gd name="T44" fmla="*/ 2147483647 w 516"/>
              <a:gd name="T45" fmla="*/ 2147483647 h 709"/>
              <a:gd name="T46" fmla="*/ 2147483647 w 516"/>
              <a:gd name="T47" fmla="*/ 2147483647 h 709"/>
              <a:gd name="T48" fmla="*/ 2147483647 w 516"/>
              <a:gd name="T49" fmla="*/ 2147483647 h 709"/>
              <a:gd name="T50" fmla="*/ 2147483647 w 516"/>
              <a:gd name="T51" fmla="*/ 2147483647 h 709"/>
              <a:gd name="T52" fmla="*/ 2147483647 w 516"/>
              <a:gd name="T53" fmla="*/ 2147483647 h 709"/>
              <a:gd name="T54" fmla="*/ 2147483647 w 516"/>
              <a:gd name="T55" fmla="*/ 2147483647 h 709"/>
              <a:gd name="T56" fmla="*/ 2147483647 w 516"/>
              <a:gd name="T57" fmla="*/ 2147483647 h 709"/>
              <a:gd name="T58" fmla="*/ 2147483647 w 516"/>
              <a:gd name="T59" fmla="*/ 2147483647 h 709"/>
              <a:gd name="T60" fmla="*/ 2147483647 w 516"/>
              <a:gd name="T61" fmla="*/ 2147483647 h 709"/>
              <a:gd name="T62" fmla="*/ 2147483647 w 516"/>
              <a:gd name="T63" fmla="*/ 2147483647 h 709"/>
              <a:gd name="T64" fmla="*/ 2147483647 w 516"/>
              <a:gd name="T65" fmla="*/ 2147483647 h 709"/>
              <a:gd name="T66" fmla="*/ 2147483647 w 516"/>
              <a:gd name="T67" fmla="*/ 2147483647 h 709"/>
              <a:gd name="T68" fmla="*/ 2147483647 w 516"/>
              <a:gd name="T69" fmla="*/ 2147483647 h 709"/>
              <a:gd name="T70" fmla="*/ 2147483647 w 516"/>
              <a:gd name="T71" fmla="*/ 2147483647 h 709"/>
              <a:gd name="T72" fmla="*/ 2147483647 w 516"/>
              <a:gd name="T73" fmla="*/ 2147483647 h 709"/>
              <a:gd name="T74" fmla="*/ 2147483647 w 516"/>
              <a:gd name="T75" fmla="*/ 2147483647 h 709"/>
              <a:gd name="T76" fmla="*/ 2147483647 w 516"/>
              <a:gd name="T77" fmla="*/ 2147483647 h 709"/>
              <a:gd name="T78" fmla="*/ 2147483647 w 516"/>
              <a:gd name="T79" fmla="*/ 2147483647 h 709"/>
              <a:gd name="T80" fmla="*/ 2147483647 w 516"/>
              <a:gd name="T81" fmla="*/ 2147483647 h 709"/>
              <a:gd name="T82" fmla="*/ 2147483647 w 516"/>
              <a:gd name="T83" fmla="*/ 2147483647 h 709"/>
              <a:gd name="T84" fmla="*/ 2147483647 w 516"/>
              <a:gd name="T85" fmla="*/ 2147483647 h 709"/>
              <a:gd name="T86" fmla="*/ 2147483647 w 516"/>
              <a:gd name="T87" fmla="*/ 2147483647 h 709"/>
              <a:gd name="T88" fmla="*/ 2147483647 w 516"/>
              <a:gd name="T89" fmla="*/ 2147483647 h 709"/>
              <a:gd name="T90" fmla="*/ 2147483647 w 516"/>
              <a:gd name="T91" fmla="*/ 2147483647 h 709"/>
              <a:gd name="T92" fmla="*/ 2147483647 w 516"/>
              <a:gd name="T93" fmla="*/ 2147483647 h 709"/>
              <a:gd name="T94" fmla="*/ 2147483647 w 516"/>
              <a:gd name="T95" fmla="*/ 2147483647 h 70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516" h="709">
                <a:moveTo>
                  <a:pt x="504" y="96"/>
                </a:moveTo>
                <a:lnTo>
                  <a:pt x="486" y="78"/>
                </a:lnTo>
                <a:lnTo>
                  <a:pt x="432" y="84"/>
                </a:lnTo>
                <a:lnTo>
                  <a:pt x="354" y="48"/>
                </a:lnTo>
                <a:lnTo>
                  <a:pt x="318" y="54"/>
                </a:lnTo>
                <a:lnTo>
                  <a:pt x="288" y="36"/>
                </a:lnTo>
                <a:lnTo>
                  <a:pt x="282" y="18"/>
                </a:lnTo>
                <a:lnTo>
                  <a:pt x="228" y="0"/>
                </a:lnTo>
                <a:lnTo>
                  <a:pt x="198" y="24"/>
                </a:lnTo>
                <a:lnTo>
                  <a:pt x="150" y="42"/>
                </a:lnTo>
                <a:lnTo>
                  <a:pt x="114" y="66"/>
                </a:lnTo>
                <a:lnTo>
                  <a:pt x="90" y="126"/>
                </a:lnTo>
                <a:lnTo>
                  <a:pt x="42" y="138"/>
                </a:lnTo>
                <a:lnTo>
                  <a:pt x="42" y="174"/>
                </a:lnTo>
                <a:lnTo>
                  <a:pt x="78" y="222"/>
                </a:lnTo>
                <a:lnTo>
                  <a:pt x="114" y="240"/>
                </a:lnTo>
                <a:lnTo>
                  <a:pt x="114" y="264"/>
                </a:lnTo>
                <a:lnTo>
                  <a:pt x="90" y="276"/>
                </a:lnTo>
                <a:lnTo>
                  <a:pt x="60" y="264"/>
                </a:lnTo>
                <a:lnTo>
                  <a:pt x="0" y="306"/>
                </a:lnTo>
                <a:lnTo>
                  <a:pt x="18" y="324"/>
                </a:lnTo>
                <a:lnTo>
                  <a:pt x="42" y="348"/>
                </a:lnTo>
                <a:lnTo>
                  <a:pt x="96" y="348"/>
                </a:lnTo>
                <a:lnTo>
                  <a:pt x="138" y="354"/>
                </a:lnTo>
                <a:lnTo>
                  <a:pt x="120" y="396"/>
                </a:lnTo>
                <a:lnTo>
                  <a:pt x="72" y="414"/>
                </a:lnTo>
                <a:lnTo>
                  <a:pt x="36" y="438"/>
                </a:lnTo>
                <a:lnTo>
                  <a:pt x="30" y="468"/>
                </a:lnTo>
                <a:lnTo>
                  <a:pt x="72" y="498"/>
                </a:lnTo>
                <a:lnTo>
                  <a:pt x="78" y="529"/>
                </a:lnTo>
                <a:lnTo>
                  <a:pt x="108" y="541"/>
                </a:lnTo>
                <a:lnTo>
                  <a:pt x="114" y="583"/>
                </a:lnTo>
                <a:lnTo>
                  <a:pt x="156" y="577"/>
                </a:lnTo>
                <a:lnTo>
                  <a:pt x="210" y="577"/>
                </a:lnTo>
                <a:lnTo>
                  <a:pt x="180" y="631"/>
                </a:lnTo>
                <a:lnTo>
                  <a:pt x="90" y="709"/>
                </a:lnTo>
                <a:lnTo>
                  <a:pt x="192" y="655"/>
                </a:lnTo>
                <a:lnTo>
                  <a:pt x="270" y="571"/>
                </a:lnTo>
                <a:lnTo>
                  <a:pt x="264" y="553"/>
                </a:lnTo>
                <a:lnTo>
                  <a:pt x="312" y="492"/>
                </a:lnTo>
                <a:lnTo>
                  <a:pt x="324" y="517"/>
                </a:lnTo>
                <a:lnTo>
                  <a:pt x="330" y="547"/>
                </a:lnTo>
                <a:lnTo>
                  <a:pt x="366" y="517"/>
                </a:lnTo>
                <a:lnTo>
                  <a:pt x="408" y="492"/>
                </a:lnTo>
                <a:lnTo>
                  <a:pt x="426" y="505"/>
                </a:lnTo>
                <a:lnTo>
                  <a:pt x="516" y="523"/>
                </a:lnTo>
                <a:lnTo>
                  <a:pt x="516" y="96"/>
                </a:lnTo>
                <a:lnTo>
                  <a:pt x="504" y="9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08" name="Freeform 398"/>
          <p:cNvSpPr>
            <a:spLocks/>
          </p:cNvSpPr>
          <p:nvPr/>
        </p:nvSpPr>
        <p:spPr bwMode="auto">
          <a:xfrm>
            <a:off x="2867234" y="1654176"/>
            <a:ext cx="4110514" cy="1781175"/>
          </a:xfrm>
          <a:custGeom>
            <a:avLst/>
            <a:gdLst>
              <a:gd name="T0" fmla="*/ 2147483647 w 1622"/>
              <a:gd name="T1" fmla="*/ 2147483647 h 1117"/>
              <a:gd name="T2" fmla="*/ 2147483647 w 1622"/>
              <a:gd name="T3" fmla="*/ 2147483647 h 1117"/>
              <a:gd name="T4" fmla="*/ 2147483647 w 1622"/>
              <a:gd name="T5" fmla="*/ 2147483647 h 1117"/>
              <a:gd name="T6" fmla="*/ 2147483647 w 1622"/>
              <a:gd name="T7" fmla="*/ 2147483647 h 1117"/>
              <a:gd name="T8" fmla="*/ 2147483647 w 1622"/>
              <a:gd name="T9" fmla="*/ 2147483647 h 1117"/>
              <a:gd name="T10" fmla="*/ 2147483647 w 1622"/>
              <a:gd name="T11" fmla="*/ 2147483647 h 1117"/>
              <a:gd name="T12" fmla="*/ 2147483647 w 1622"/>
              <a:gd name="T13" fmla="*/ 2147483647 h 1117"/>
              <a:gd name="T14" fmla="*/ 2147483647 w 1622"/>
              <a:gd name="T15" fmla="*/ 2147483647 h 1117"/>
              <a:gd name="T16" fmla="*/ 2147483647 w 1622"/>
              <a:gd name="T17" fmla="*/ 2147483647 h 1117"/>
              <a:gd name="T18" fmla="*/ 2147483647 w 1622"/>
              <a:gd name="T19" fmla="*/ 2147483647 h 1117"/>
              <a:gd name="T20" fmla="*/ 2147483647 w 1622"/>
              <a:gd name="T21" fmla="*/ 2147483647 h 1117"/>
              <a:gd name="T22" fmla="*/ 2147483647 w 1622"/>
              <a:gd name="T23" fmla="*/ 2147483647 h 1117"/>
              <a:gd name="T24" fmla="*/ 2147483647 w 1622"/>
              <a:gd name="T25" fmla="*/ 2147483647 h 1117"/>
              <a:gd name="T26" fmla="*/ 2147483647 w 1622"/>
              <a:gd name="T27" fmla="*/ 2147483647 h 1117"/>
              <a:gd name="T28" fmla="*/ 2147483647 w 1622"/>
              <a:gd name="T29" fmla="*/ 2147483647 h 1117"/>
              <a:gd name="T30" fmla="*/ 2147483647 w 1622"/>
              <a:gd name="T31" fmla="*/ 2147483647 h 1117"/>
              <a:gd name="T32" fmla="*/ 2147483647 w 1622"/>
              <a:gd name="T33" fmla="*/ 2147483647 h 1117"/>
              <a:gd name="T34" fmla="*/ 2147483647 w 1622"/>
              <a:gd name="T35" fmla="*/ 2147483647 h 1117"/>
              <a:gd name="T36" fmla="*/ 2147483647 w 1622"/>
              <a:gd name="T37" fmla="*/ 2147483647 h 1117"/>
              <a:gd name="T38" fmla="*/ 2147483647 w 1622"/>
              <a:gd name="T39" fmla="*/ 2147483647 h 1117"/>
              <a:gd name="T40" fmla="*/ 2147483647 w 1622"/>
              <a:gd name="T41" fmla="*/ 2147483647 h 1117"/>
              <a:gd name="T42" fmla="*/ 2147483647 w 1622"/>
              <a:gd name="T43" fmla="*/ 2147483647 h 1117"/>
              <a:gd name="T44" fmla="*/ 2147483647 w 1622"/>
              <a:gd name="T45" fmla="*/ 2147483647 h 1117"/>
              <a:gd name="T46" fmla="*/ 2147483647 w 1622"/>
              <a:gd name="T47" fmla="*/ 2147483647 h 1117"/>
              <a:gd name="T48" fmla="*/ 2147483647 w 1622"/>
              <a:gd name="T49" fmla="*/ 2147483647 h 1117"/>
              <a:gd name="T50" fmla="*/ 2147483647 w 1622"/>
              <a:gd name="T51" fmla="*/ 2147483647 h 1117"/>
              <a:gd name="T52" fmla="*/ 2147483647 w 1622"/>
              <a:gd name="T53" fmla="*/ 2147483647 h 1117"/>
              <a:gd name="T54" fmla="*/ 2147483647 w 1622"/>
              <a:gd name="T55" fmla="*/ 2147483647 h 1117"/>
              <a:gd name="T56" fmla="*/ 2147483647 w 1622"/>
              <a:gd name="T57" fmla="*/ 2147483647 h 1117"/>
              <a:gd name="T58" fmla="*/ 2147483647 w 1622"/>
              <a:gd name="T59" fmla="*/ 2147483647 h 1117"/>
              <a:gd name="T60" fmla="*/ 2147483647 w 1622"/>
              <a:gd name="T61" fmla="*/ 2147483647 h 1117"/>
              <a:gd name="T62" fmla="*/ 2147483647 w 1622"/>
              <a:gd name="T63" fmla="*/ 2147483647 h 1117"/>
              <a:gd name="T64" fmla="*/ 2147483647 w 1622"/>
              <a:gd name="T65" fmla="*/ 2147483647 h 1117"/>
              <a:gd name="T66" fmla="*/ 2147483647 w 1622"/>
              <a:gd name="T67" fmla="*/ 2147483647 h 1117"/>
              <a:gd name="T68" fmla="*/ 2147483647 w 1622"/>
              <a:gd name="T69" fmla="*/ 2147483647 h 1117"/>
              <a:gd name="T70" fmla="*/ 2147483647 w 1622"/>
              <a:gd name="T71" fmla="*/ 2147483647 h 1117"/>
              <a:gd name="T72" fmla="*/ 2147483647 w 1622"/>
              <a:gd name="T73" fmla="*/ 2147483647 h 1117"/>
              <a:gd name="T74" fmla="*/ 2147483647 w 1622"/>
              <a:gd name="T75" fmla="*/ 2147483647 h 1117"/>
              <a:gd name="T76" fmla="*/ 2147483647 w 1622"/>
              <a:gd name="T77" fmla="*/ 2147483647 h 1117"/>
              <a:gd name="T78" fmla="*/ 2147483647 w 1622"/>
              <a:gd name="T79" fmla="*/ 2147483647 h 1117"/>
              <a:gd name="T80" fmla="*/ 2147483647 w 1622"/>
              <a:gd name="T81" fmla="*/ 0 h 1117"/>
              <a:gd name="T82" fmla="*/ 2147483647 w 1622"/>
              <a:gd name="T83" fmla="*/ 2147483647 h 1117"/>
              <a:gd name="T84" fmla="*/ 2147483647 w 1622"/>
              <a:gd name="T85" fmla="*/ 2147483647 h 1117"/>
              <a:gd name="T86" fmla="*/ 2147483647 w 1622"/>
              <a:gd name="T87" fmla="*/ 2147483647 h 1117"/>
              <a:gd name="T88" fmla="*/ 2147483647 w 1622"/>
              <a:gd name="T89" fmla="*/ 2147483647 h 1117"/>
              <a:gd name="T90" fmla="*/ 2147483647 w 1622"/>
              <a:gd name="T91" fmla="*/ 2147483647 h 1117"/>
              <a:gd name="T92" fmla="*/ 2147483647 w 1622"/>
              <a:gd name="T93" fmla="*/ 2147483647 h 1117"/>
              <a:gd name="T94" fmla="*/ 2147483647 w 1622"/>
              <a:gd name="T95" fmla="*/ 2147483647 h 1117"/>
              <a:gd name="T96" fmla="*/ 2147483647 w 1622"/>
              <a:gd name="T97" fmla="*/ 2147483647 h 1117"/>
              <a:gd name="T98" fmla="*/ 2147483647 w 1622"/>
              <a:gd name="T99" fmla="*/ 2147483647 h 1117"/>
              <a:gd name="T100" fmla="*/ 2147483647 w 1622"/>
              <a:gd name="T101" fmla="*/ 2147483647 h 1117"/>
              <a:gd name="T102" fmla="*/ 2147483647 w 1622"/>
              <a:gd name="T103" fmla="*/ 2147483647 h 1117"/>
              <a:gd name="T104" fmla="*/ 2147483647 w 1622"/>
              <a:gd name="T105" fmla="*/ 2147483647 h 1117"/>
              <a:gd name="T106" fmla="*/ 2147483647 w 1622"/>
              <a:gd name="T107" fmla="*/ 2147483647 h 1117"/>
              <a:gd name="T108" fmla="*/ 2147483647 w 1622"/>
              <a:gd name="T109" fmla="*/ 2147483647 h 1117"/>
              <a:gd name="T110" fmla="*/ 0 w 1622"/>
              <a:gd name="T111" fmla="*/ 2147483647 h 1117"/>
              <a:gd name="T112" fmla="*/ 2147483647 w 1622"/>
              <a:gd name="T113" fmla="*/ 2147483647 h 1117"/>
              <a:gd name="T114" fmla="*/ 2147483647 w 1622"/>
              <a:gd name="T115" fmla="*/ 2147483647 h 1117"/>
              <a:gd name="T116" fmla="*/ 2147483647 w 1622"/>
              <a:gd name="T117" fmla="*/ 2147483647 h 1117"/>
              <a:gd name="T118" fmla="*/ 2147483647 w 1622"/>
              <a:gd name="T119" fmla="*/ 2147483647 h 1117"/>
              <a:gd name="T120" fmla="*/ 2147483647 w 1622"/>
              <a:gd name="T121" fmla="*/ 2147483647 h 1117"/>
              <a:gd name="T122" fmla="*/ 2147483647 w 1622"/>
              <a:gd name="T123" fmla="*/ 2147483647 h 11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622" h="1117">
                <a:moveTo>
                  <a:pt x="931" y="943"/>
                </a:moveTo>
                <a:lnTo>
                  <a:pt x="973" y="955"/>
                </a:lnTo>
                <a:lnTo>
                  <a:pt x="1075" y="1003"/>
                </a:lnTo>
                <a:lnTo>
                  <a:pt x="1111" y="1081"/>
                </a:lnTo>
                <a:lnTo>
                  <a:pt x="1111" y="1117"/>
                </a:lnTo>
                <a:lnTo>
                  <a:pt x="1190" y="1093"/>
                </a:lnTo>
                <a:lnTo>
                  <a:pt x="1232" y="1057"/>
                </a:lnTo>
                <a:lnTo>
                  <a:pt x="1262" y="1051"/>
                </a:lnTo>
                <a:lnTo>
                  <a:pt x="1322" y="1039"/>
                </a:lnTo>
                <a:lnTo>
                  <a:pt x="1370" y="979"/>
                </a:lnTo>
                <a:lnTo>
                  <a:pt x="1394" y="985"/>
                </a:lnTo>
                <a:lnTo>
                  <a:pt x="1406" y="1045"/>
                </a:lnTo>
                <a:lnTo>
                  <a:pt x="1430" y="1027"/>
                </a:lnTo>
                <a:lnTo>
                  <a:pt x="1448" y="1033"/>
                </a:lnTo>
                <a:lnTo>
                  <a:pt x="1436" y="1051"/>
                </a:lnTo>
                <a:lnTo>
                  <a:pt x="1448" y="1075"/>
                </a:lnTo>
                <a:lnTo>
                  <a:pt x="1502" y="1033"/>
                </a:lnTo>
                <a:lnTo>
                  <a:pt x="1520" y="1009"/>
                </a:lnTo>
                <a:lnTo>
                  <a:pt x="1466" y="1003"/>
                </a:lnTo>
                <a:lnTo>
                  <a:pt x="1442" y="967"/>
                </a:lnTo>
                <a:lnTo>
                  <a:pt x="1460" y="949"/>
                </a:lnTo>
                <a:lnTo>
                  <a:pt x="1466" y="925"/>
                </a:lnTo>
                <a:lnTo>
                  <a:pt x="1382" y="943"/>
                </a:lnTo>
                <a:lnTo>
                  <a:pt x="1340" y="979"/>
                </a:lnTo>
                <a:lnTo>
                  <a:pt x="1358" y="937"/>
                </a:lnTo>
                <a:lnTo>
                  <a:pt x="1400" y="913"/>
                </a:lnTo>
                <a:lnTo>
                  <a:pt x="1424" y="889"/>
                </a:lnTo>
                <a:lnTo>
                  <a:pt x="1496" y="895"/>
                </a:lnTo>
                <a:lnTo>
                  <a:pt x="1550" y="889"/>
                </a:lnTo>
                <a:lnTo>
                  <a:pt x="1592" y="859"/>
                </a:lnTo>
                <a:lnTo>
                  <a:pt x="1622" y="835"/>
                </a:lnTo>
                <a:lnTo>
                  <a:pt x="1598" y="775"/>
                </a:lnTo>
                <a:lnTo>
                  <a:pt x="1592" y="745"/>
                </a:lnTo>
                <a:lnTo>
                  <a:pt x="1514" y="703"/>
                </a:lnTo>
                <a:lnTo>
                  <a:pt x="1514" y="679"/>
                </a:lnTo>
                <a:lnTo>
                  <a:pt x="1448" y="553"/>
                </a:lnTo>
                <a:lnTo>
                  <a:pt x="1430" y="607"/>
                </a:lnTo>
                <a:lnTo>
                  <a:pt x="1388" y="619"/>
                </a:lnTo>
                <a:lnTo>
                  <a:pt x="1376" y="607"/>
                </a:lnTo>
                <a:lnTo>
                  <a:pt x="1358" y="607"/>
                </a:lnTo>
                <a:lnTo>
                  <a:pt x="1358" y="522"/>
                </a:lnTo>
                <a:lnTo>
                  <a:pt x="1322" y="516"/>
                </a:lnTo>
                <a:lnTo>
                  <a:pt x="1292" y="474"/>
                </a:lnTo>
                <a:lnTo>
                  <a:pt x="1262" y="480"/>
                </a:lnTo>
                <a:lnTo>
                  <a:pt x="1226" y="468"/>
                </a:lnTo>
                <a:lnTo>
                  <a:pt x="1202" y="474"/>
                </a:lnTo>
                <a:lnTo>
                  <a:pt x="1202" y="504"/>
                </a:lnTo>
                <a:lnTo>
                  <a:pt x="1202" y="535"/>
                </a:lnTo>
                <a:lnTo>
                  <a:pt x="1196" y="601"/>
                </a:lnTo>
                <a:lnTo>
                  <a:pt x="1190" y="625"/>
                </a:lnTo>
                <a:lnTo>
                  <a:pt x="1226" y="697"/>
                </a:lnTo>
                <a:lnTo>
                  <a:pt x="1166" y="751"/>
                </a:lnTo>
                <a:lnTo>
                  <a:pt x="1178" y="841"/>
                </a:lnTo>
                <a:lnTo>
                  <a:pt x="1154" y="859"/>
                </a:lnTo>
                <a:lnTo>
                  <a:pt x="1130" y="847"/>
                </a:lnTo>
                <a:lnTo>
                  <a:pt x="1117" y="739"/>
                </a:lnTo>
                <a:lnTo>
                  <a:pt x="1057" y="733"/>
                </a:lnTo>
                <a:lnTo>
                  <a:pt x="943" y="667"/>
                </a:lnTo>
                <a:lnTo>
                  <a:pt x="919" y="667"/>
                </a:lnTo>
                <a:lnTo>
                  <a:pt x="901" y="613"/>
                </a:lnTo>
                <a:lnTo>
                  <a:pt x="883" y="595"/>
                </a:lnTo>
                <a:lnTo>
                  <a:pt x="931" y="450"/>
                </a:lnTo>
                <a:lnTo>
                  <a:pt x="961" y="420"/>
                </a:lnTo>
                <a:lnTo>
                  <a:pt x="991" y="402"/>
                </a:lnTo>
                <a:lnTo>
                  <a:pt x="1009" y="402"/>
                </a:lnTo>
                <a:lnTo>
                  <a:pt x="1027" y="342"/>
                </a:lnTo>
                <a:lnTo>
                  <a:pt x="1039" y="294"/>
                </a:lnTo>
                <a:lnTo>
                  <a:pt x="1099" y="282"/>
                </a:lnTo>
                <a:lnTo>
                  <a:pt x="1130" y="258"/>
                </a:lnTo>
                <a:lnTo>
                  <a:pt x="1111" y="204"/>
                </a:lnTo>
                <a:lnTo>
                  <a:pt x="1124" y="168"/>
                </a:lnTo>
                <a:lnTo>
                  <a:pt x="1099" y="138"/>
                </a:lnTo>
                <a:lnTo>
                  <a:pt x="1063" y="132"/>
                </a:lnTo>
                <a:lnTo>
                  <a:pt x="1051" y="192"/>
                </a:lnTo>
                <a:lnTo>
                  <a:pt x="1015" y="246"/>
                </a:lnTo>
                <a:lnTo>
                  <a:pt x="1003" y="180"/>
                </a:lnTo>
                <a:lnTo>
                  <a:pt x="985" y="156"/>
                </a:lnTo>
                <a:lnTo>
                  <a:pt x="961" y="186"/>
                </a:lnTo>
                <a:lnTo>
                  <a:pt x="949" y="156"/>
                </a:lnTo>
                <a:lnTo>
                  <a:pt x="925" y="114"/>
                </a:lnTo>
                <a:lnTo>
                  <a:pt x="913" y="60"/>
                </a:lnTo>
                <a:lnTo>
                  <a:pt x="877" y="0"/>
                </a:lnTo>
                <a:lnTo>
                  <a:pt x="847" y="84"/>
                </a:lnTo>
                <a:lnTo>
                  <a:pt x="847" y="114"/>
                </a:lnTo>
                <a:lnTo>
                  <a:pt x="889" y="150"/>
                </a:lnTo>
                <a:lnTo>
                  <a:pt x="895" y="186"/>
                </a:lnTo>
                <a:lnTo>
                  <a:pt x="865" y="216"/>
                </a:lnTo>
                <a:lnTo>
                  <a:pt x="847" y="204"/>
                </a:lnTo>
                <a:lnTo>
                  <a:pt x="823" y="204"/>
                </a:lnTo>
                <a:lnTo>
                  <a:pt x="811" y="234"/>
                </a:lnTo>
                <a:lnTo>
                  <a:pt x="769" y="222"/>
                </a:lnTo>
                <a:lnTo>
                  <a:pt x="709" y="222"/>
                </a:lnTo>
                <a:lnTo>
                  <a:pt x="673" y="198"/>
                </a:lnTo>
                <a:lnTo>
                  <a:pt x="619" y="210"/>
                </a:lnTo>
                <a:lnTo>
                  <a:pt x="625" y="228"/>
                </a:lnTo>
                <a:lnTo>
                  <a:pt x="631" y="264"/>
                </a:lnTo>
                <a:lnTo>
                  <a:pt x="613" y="258"/>
                </a:lnTo>
                <a:lnTo>
                  <a:pt x="583" y="222"/>
                </a:lnTo>
                <a:lnTo>
                  <a:pt x="517" y="234"/>
                </a:lnTo>
                <a:lnTo>
                  <a:pt x="487" y="210"/>
                </a:lnTo>
                <a:lnTo>
                  <a:pt x="499" y="186"/>
                </a:lnTo>
                <a:lnTo>
                  <a:pt x="457" y="174"/>
                </a:lnTo>
                <a:lnTo>
                  <a:pt x="409" y="150"/>
                </a:lnTo>
                <a:lnTo>
                  <a:pt x="343" y="132"/>
                </a:lnTo>
                <a:lnTo>
                  <a:pt x="301" y="144"/>
                </a:lnTo>
                <a:lnTo>
                  <a:pt x="259" y="96"/>
                </a:lnTo>
                <a:lnTo>
                  <a:pt x="145" y="150"/>
                </a:lnTo>
                <a:lnTo>
                  <a:pt x="115" y="180"/>
                </a:lnTo>
                <a:lnTo>
                  <a:pt x="67" y="168"/>
                </a:lnTo>
                <a:lnTo>
                  <a:pt x="37" y="138"/>
                </a:lnTo>
                <a:lnTo>
                  <a:pt x="0" y="126"/>
                </a:lnTo>
                <a:lnTo>
                  <a:pt x="0" y="553"/>
                </a:lnTo>
                <a:lnTo>
                  <a:pt x="61" y="583"/>
                </a:lnTo>
                <a:lnTo>
                  <a:pt x="109" y="559"/>
                </a:lnTo>
                <a:lnTo>
                  <a:pt x="175" y="679"/>
                </a:lnTo>
                <a:lnTo>
                  <a:pt x="217" y="709"/>
                </a:lnTo>
                <a:lnTo>
                  <a:pt x="211" y="757"/>
                </a:lnTo>
                <a:lnTo>
                  <a:pt x="229" y="793"/>
                </a:lnTo>
                <a:lnTo>
                  <a:pt x="277" y="859"/>
                </a:lnTo>
                <a:lnTo>
                  <a:pt x="343" y="901"/>
                </a:lnTo>
                <a:lnTo>
                  <a:pt x="349" y="931"/>
                </a:lnTo>
                <a:lnTo>
                  <a:pt x="871" y="931"/>
                </a:lnTo>
                <a:lnTo>
                  <a:pt x="931" y="9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09" name="Freeform 399"/>
          <p:cNvSpPr>
            <a:spLocks/>
          </p:cNvSpPr>
          <p:nvPr/>
        </p:nvSpPr>
        <p:spPr bwMode="auto">
          <a:xfrm>
            <a:off x="3643581" y="3138488"/>
            <a:ext cx="2780972" cy="908050"/>
          </a:xfrm>
          <a:custGeom>
            <a:avLst/>
            <a:gdLst>
              <a:gd name="T0" fmla="*/ 2147483647 w 1099"/>
              <a:gd name="T1" fmla="*/ 2147483647 h 571"/>
              <a:gd name="T2" fmla="*/ 2147483647 w 1099"/>
              <a:gd name="T3" fmla="*/ 2147483647 h 571"/>
              <a:gd name="T4" fmla="*/ 2147483647 w 1099"/>
              <a:gd name="T5" fmla="*/ 2147483647 h 571"/>
              <a:gd name="T6" fmla="*/ 2147483647 w 1099"/>
              <a:gd name="T7" fmla="*/ 2147483647 h 571"/>
              <a:gd name="T8" fmla="*/ 2147483647 w 1099"/>
              <a:gd name="T9" fmla="*/ 2147483647 h 571"/>
              <a:gd name="T10" fmla="*/ 2147483647 w 1099"/>
              <a:gd name="T11" fmla="*/ 2147483647 h 571"/>
              <a:gd name="T12" fmla="*/ 2147483647 w 1099"/>
              <a:gd name="T13" fmla="*/ 2147483647 h 571"/>
              <a:gd name="T14" fmla="*/ 2147483647 w 1099"/>
              <a:gd name="T15" fmla="*/ 2147483647 h 571"/>
              <a:gd name="T16" fmla="*/ 2147483647 w 1099"/>
              <a:gd name="T17" fmla="*/ 2147483647 h 571"/>
              <a:gd name="T18" fmla="*/ 2147483647 w 1099"/>
              <a:gd name="T19" fmla="*/ 2147483647 h 571"/>
              <a:gd name="T20" fmla="*/ 2147483647 w 1099"/>
              <a:gd name="T21" fmla="*/ 2147483647 h 571"/>
              <a:gd name="T22" fmla="*/ 2147483647 w 1099"/>
              <a:gd name="T23" fmla="*/ 2147483647 h 571"/>
              <a:gd name="T24" fmla="*/ 2147483647 w 1099"/>
              <a:gd name="T25" fmla="*/ 2147483647 h 571"/>
              <a:gd name="T26" fmla="*/ 2147483647 w 1099"/>
              <a:gd name="T27" fmla="*/ 2147483647 h 571"/>
              <a:gd name="T28" fmla="*/ 2147483647 w 1099"/>
              <a:gd name="T29" fmla="*/ 2147483647 h 571"/>
              <a:gd name="T30" fmla="*/ 2147483647 w 1099"/>
              <a:gd name="T31" fmla="*/ 2147483647 h 571"/>
              <a:gd name="T32" fmla="*/ 2147483647 w 1099"/>
              <a:gd name="T33" fmla="*/ 2147483647 h 571"/>
              <a:gd name="T34" fmla="*/ 2147483647 w 1099"/>
              <a:gd name="T35" fmla="*/ 2147483647 h 571"/>
              <a:gd name="T36" fmla="*/ 2147483647 w 1099"/>
              <a:gd name="T37" fmla="*/ 2147483647 h 571"/>
              <a:gd name="T38" fmla="*/ 2147483647 w 1099"/>
              <a:gd name="T39" fmla="*/ 2147483647 h 571"/>
              <a:gd name="T40" fmla="*/ 2147483647 w 1099"/>
              <a:gd name="T41" fmla="*/ 2147483647 h 571"/>
              <a:gd name="T42" fmla="*/ 2147483647 w 1099"/>
              <a:gd name="T43" fmla="*/ 2147483647 h 571"/>
              <a:gd name="T44" fmla="*/ 2147483647 w 1099"/>
              <a:gd name="T45" fmla="*/ 2147483647 h 571"/>
              <a:gd name="T46" fmla="*/ 2147483647 w 1099"/>
              <a:gd name="T47" fmla="*/ 2147483647 h 571"/>
              <a:gd name="T48" fmla="*/ 2147483647 w 1099"/>
              <a:gd name="T49" fmla="*/ 2147483647 h 571"/>
              <a:gd name="T50" fmla="*/ 2147483647 w 1099"/>
              <a:gd name="T51" fmla="*/ 0 h 571"/>
              <a:gd name="T52" fmla="*/ 2147483647 w 1099"/>
              <a:gd name="T53" fmla="*/ 2147483647 h 571"/>
              <a:gd name="T54" fmla="*/ 2147483647 w 1099"/>
              <a:gd name="T55" fmla="*/ 2147483647 h 571"/>
              <a:gd name="T56" fmla="*/ 2147483647 w 1099"/>
              <a:gd name="T57" fmla="*/ 2147483647 h 571"/>
              <a:gd name="T58" fmla="*/ 0 w 1099"/>
              <a:gd name="T59" fmla="*/ 2147483647 h 571"/>
              <a:gd name="T60" fmla="*/ 2147483647 w 1099"/>
              <a:gd name="T61" fmla="*/ 2147483647 h 571"/>
              <a:gd name="T62" fmla="*/ 2147483647 w 1099"/>
              <a:gd name="T63" fmla="*/ 2147483647 h 571"/>
              <a:gd name="T64" fmla="*/ 2147483647 w 1099"/>
              <a:gd name="T65" fmla="*/ 2147483647 h 571"/>
              <a:gd name="T66" fmla="*/ 2147483647 w 1099"/>
              <a:gd name="T67" fmla="*/ 2147483647 h 57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099" h="571">
                <a:moveTo>
                  <a:pt x="252" y="439"/>
                </a:moveTo>
                <a:lnTo>
                  <a:pt x="300" y="439"/>
                </a:lnTo>
                <a:lnTo>
                  <a:pt x="318" y="427"/>
                </a:lnTo>
                <a:lnTo>
                  <a:pt x="348" y="433"/>
                </a:lnTo>
                <a:lnTo>
                  <a:pt x="396" y="487"/>
                </a:lnTo>
                <a:lnTo>
                  <a:pt x="432" y="475"/>
                </a:lnTo>
                <a:lnTo>
                  <a:pt x="456" y="493"/>
                </a:lnTo>
                <a:lnTo>
                  <a:pt x="474" y="523"/>
                </a:lnTo>
                <a:lnTo>
                  <a:pt x="498" y="547"/>
                </a:lnTo>
                <a:lnTo>
                  <a:pt x="528" y="553"/>
                </a:lnTo>
                <a:lnTo>
                  <a:pt x="528" y="511"/>
                </a:lnTo>
                <a:lnTo>
                  <a:pt x="552" y="487"/>
                </a:lnTo>
                <a:lnTo>
                  <a:pt x="570" y="469"/>
                </a:lnTo>
                <a:lnTo>
                  <a:pt x="630" y="475"/>
                </a:lnTo>
                <a:lnTo>
                  <a:pt x="666" y="475"/>
                </a:lnTo>
                <a:lnTo>
                  <a:pt x="714" y="463"/>
                </a:lnTo>
                <a:lnTo>
                  <a:pt x="744" y="463"/>
                </a:lnTo>
                <a:lnTo>
                  <a:pt x="774" y="457"/>
                </a:lnTo>
                <a:lnTo>
                  <a:pt x="780" y="487"/>
                </a:lnTo>
                <a:lnTo>
                  <a:pt x="792" y="529"/>
                </a:lnTo>
                <a:lnTo>
                  <a:pt x="829" y="565"/>
                </a:lnTo>
                <a:lnTo>
                  <a:pt x="847" y="571"/>
                </a:lnTo>
                <a:lnTo>
                  <a:pt x="841" y="511"/>
                </a:lnTo>
                <a:lnTo>
                  <a:pt x="817" y="445"/>
                </a:lnTo>
                <a:lnTo>
                  <a:pt x="847" y="409"/>
                </a:lnTo>
                <a:lnTo>
                  <a:pt x="877" y="397"/>
                </a:lnTo>
                <a:lnTo>
                  <a:pt x="931" y="343"/>
                </a:lnTo>
                <a:lnTo>
                  <a:pt x="925" y="307"/>
                </a:lnTo>
                <a:lnTo>
                  <a:pt x="919" y="271"/>
                </a:lnTo>
                <a:lnTo>
                  <a:pt x="937" y="283"/>
                </a:lnTo>
                <a:lnTo>
                  <a:pt x="943" y="277"/>
                </a:lnTo>
                <a:lnTo>
                  <a:pt x="937" y="253"/>
                </a:lnTo>
                <a:lnTo>
                  <a:pt x="949" y="253"/>
                </a:lnTo>
                <a:lnTo>
                  <a:pt x="967" y="247"/>
                </a:lnTo>
                <a:lnTo>
                  <a:pt x="979" y="217"/>
                </a:lnTo>
                <a:lnTo>
                  <a:pt x="1003" y="211"/>
                </a:lnTo>
                <a:lnTo>
                  <a:pt x="1039" y="193"/>
                </a:lnTo>
                <a:lnTo>
                  <a:pt x="1039" y="144"/>
                </a:lnTo>
                <a:lnTo>
                  <a:pt x="1099" y="114"/>
                </a:lnTo>
                <a:lnTo>
                  <a:pt x="1087" y="54"/>
                </a:lnTo>
                <a:lnTo>
                  <a:pt x="1063" y="48"/>
                </a:lnTo>
                <a:lnTo>
                  <a:pt x="1015" y="108"/>
                </a:lnTo>
                <a:lnTo>
                  <a:pt x="955" y="120"/>
                </a:lnTo>
                <a:lnTo>
                  <a:pt x="925" y="126"/>
                </a:lnTo>
                <a:lnTo>
                  <a:pt x="883" y="162"/>
                </a:lnTo>
                <a:lnTo>
                  <a:pt x="804" y="186"/>
                </a:lnTo>
                <a:lnTo>
                  <a:pt x="804" y="150"/>
                </a:lnTo>
                <a:lnTo>
                  <a:pt x="768" y="72"/>
                </a:lnTo>
                <a:lnTo>
                  <a:pt x="666" y="24"/>
                </a:lnTo>
                <a:lnTo>
                  <a:pt x="624" y="12"/>
                </a:lnTo>
                <a:lnTo>
                  <a:pt x="564" y="0"/>
                </a:lnTo>
                <a:lnTo>
                  <a:pt x="42" y="0"/>
                </a:lnTo>
                <a:lnTo>
                  <a:pt x="48" y="36"/>
                </a:lnTo>
                <a:lnTo>
                  <a:pt x="30" y="48"/>
                </a:lnTo>
                <a:lnTo>
                  <a:pt x="36" y="24"/>
                </a:lnTo>
                <a:lnTo>
                  <a:pt x="0" y="12"/>
                </a:lnTo>
                <a:lnTo>
                  <a:pt x="18" y="78"/>
                </a:lnTo>
                <a:lnTo>
                  <a:pt x="12" y="126"/>
                </a:lnTo>
                <a:lnTo>
                  <a:pt x="0" y="174"/>
                </a:lnTo>
                <a:lnTo>
                  <a:pt x="12" y="211"/>
                </a:lnTo>
                <a:lnTo>
                  <a:pt x="12" y="235"/>
                </a:lnTo>
                <a:lnTo>
                  <a:pt x="42" y="295"/>
                </a:lnTo>
                <a:lnTo>
                  <a:pt x="66" y="337"/>
                </a:lnTo>
                <a:lnTo>
                  <a:pt x="84" y="367"/>
                </a:lnTo>
                <a:lnTo>
                  <a:pt x="138" y="403"/>
                </a:lnTo>
                <a:lnTo>
                  <a:pt x="144" y="415"/>
                </a:lnTo>
                <a:lnTo>
                  <a:pt x="192" y="409"/>
                </a:lnTo>
                <a:lnTo>
                  <a:pt x="252" y="439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10" name="Freeform 400"/>
          <p:cNvSpPr>
            <a:spLocks/>
          </p:cNvSpPr>
          <p:nvPr/>
        </p:nvSpPr>
        <p:spPr bwMode="auto">
          <a:xfrm>
            <a:off x="5419428" y="4373564"/>
            <a:ext cx="213777" cy="136525"/>
          </a:xfrm>
          <a:custGeom>
            <a:avLst/>
            <a:gdLst>
              <a:gd name="T0" fmla="*/ 2147483647 w 14"/>
              <a:gd name="T1" fmla="*/ 2147483647 h 14"/>
              <a:gd name="T2" fmla="*/ 2147483647 w 14"/>
              <a:gd name="T3" fmla="*/ 2147483647 h 14"/>
              <a:gd name="T4" fmla="*/ 2147483647 w 14"/>
              <a:gd name="T5" fmla="*/ 0 h 14"/>
              <a:gd name="T6" fmla="*/ 2147483647 w 14"/>
              <a:gd name="T7" fmla="*/ 2147483647 h 14"/>
              <a:gd name="T8" fmla="*/ 0 w 14"/>
              <a:gd name="T9" fmla="*/ 2147483647 h 14"/>
              <a:gd name="T10" fmla="*/ 2147483647 w 14"/>
              <a:gd name="T11" fmla="*/ 2147483647 h 14"/>
              <a:gd name="T12" fmla="*/ 2147483647 w 14"/>
              <a:gd name="T13" fmla="*/ 2147483647 h 14"/>
              <a:gd name="T14" fmla="*/ 2147483647 w 14"/>
              <a:gd name="T15" fmla="*/ 2147483647 h 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" h="14">
                <a:moveTo>
                  <a:pt x="14" y="14"/>
                </a:moveTo>
                <a:cubicBezTo>
                  <a:pt x="14" y="12"/>
                  <a:pt x="13" y="11"/>
                  <a:pt x="13" y="11"/>
                </a:cubicBezTo>
                <a:cubicBezTo>
                  <a:pt x="14" y="0"/>
                  <a:pt x="14" y="0"/>
                  <a:pt x="14" y="0"/>
                </a:cubicBezTo>
                <a:cubicBezTo>
                  <a:pt x="7" y="3"/>
                  <a:pt x="7" y="3"/>
                  <a:pt x="7" y="3"/>
                </a:cubicBezTo>
                <a:cubicBezTo>
                  <a:pt x="0" y="6"/>
                  <a:pt x="0" y="6"/>
                  <a:pt x="0" y="6"/>
                </a:cubicBezTo>
                <a:cubicBezTo>
                  <a:pt x="5" y="14"/>
                  <a:pt x="5" y="14"/>
                  <a:pt x="5" y="14"/>
                </a:cubicBezTo>
                <a:cubicBezTo>
                  <a:pt x="9" y="13"/>
                  <a:pt x="9" y="13"/>
                  <a:pt x="9" y="13"/>
                </a:cubicBezTo>
                <a:lnTo>
                  <a:pt x="14" y="1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11" name="Freeform 401"/>
          <p:cNvSpPr>
            <a:spLocks/>
          </p:cNvSpPr>
          <p:nvPr/>
        </p:nvSpPr>
        <p:spPr bwMode="auto">
          <a:xfrm>
            <a:off x="5494437" y="4497388"/>
            <a:ext cx="187523" cy="87312"/>
          </a:xfrm>
          <a:custGeom>
            <a:avLst/>
            <a:gdLst>
              <a:gd name="T0" fmla="*/ 2147483647 w 12"/>
              <a:gd name="T1" fmla="*/ 2147483647 h 9"/>
              <a:gd name="T2" fmla="*/ 2147483647 w 12"/>
              <a:gd name="T3" fmla="*/ 0 h 9"/>
              <a:gd name="T4" fmla="*/ 0 w 12"/>
              <a:gd name="T5" fmla="*/ 2147483647 h 9"/>
              <a:gd name="T6" fmla="*/ 2147483647 w 12"/>
              <a:gd name="T7" fmla="*/ 2147483647 h 9"/>
              <a:gd name="T8" fmla="*/ 2147483647 w 12"/>
              <a:gd name="T9" fmla="*/ 2147483647 h 9"/>
              <a:gd name="T10" fmla="*/ 2147483647 w 12"/>
              <a:gd name="T11" fmla="*/ 2147483647 h 9"/>
              <a:gd name="T12" fmla="*/ 2147483647 w 12"/>
              <a:gd name="T13" fmla="*/ 2147483647 h 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" h="9">
                <a:moveTo>
                  <a:pt x="9" y="1"/>
                </a:moveTo>
                <a:cubicBezTo>
                  <a:pt x="4" y="0"/>
                  <a:pt x="4" y="0"/>
                  <a:pt x="4" y="0"/>
                </a:cubicBezTo>
                <a:cubicBezTo>
                  <a:pt x="0" y="1"/>
                  <a:pt x="0" y="1"/>
                  <a:pt x="0" y="1"/>
                </a:cubicBezTo>
                <a:cubicBezTo>
                  <a:pt x="2" y="3"/>
                  <a:pt x="2" y="3"/>
                  <a:pt x="2" y="3"/>
                </a:cubicBezTo>
                <a:cubicBezTo>
                  <a:pt x="11" y="9"/>
                  <a:pt x="11" y="9"/>
                  <a:pt x="11" y="9"/>
                </a:cubicBezTo>
                <a:cubicBezTo>
                  <a:pt x="12" y="5"/>
                  <a:pt x="12" y="5"/>
                  <a:pt x="12" y="5"/>
                </a:cubicBezTo>
                <a:cubicBezTo>
                  <a:pt x="11" y="4"/>
                  <a:pt x="10" y="2"/>
                  <a:pt x="9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12" name="Freeform 402"/>
          <p:cNvSpPr>
            <a:spLocks/>
          </p:cNvSpPr>
          <p:nvPr/>
        </p:nvSpPr>
        <p:spPr bwMode="auto">
          <a:xfrm>
            <a:off x="5665084" y="4546601"/>
            <a:ext cx="275659" cy="74613"/>
          </a:xfrm>
          <a:custGeom>
            <a:avLst/>
            <a:gdLst>
              <a:gd name="T0" fmla="*/ 2147483647 w 18"/>
              <a:gd name="T1" fmla="*/ 2147483647 h 8"/>
              <a:gd name="T2" fmla="*/ 2147483647 w 18"/>
              <a:gd name="T3" fmla="*/ 2147483647 h 8"/>
              <a:gd name="T4" fmla="*/ 2147483647 w 18"/>
              <a:gd name="T5" fmla="*/ 2147483647 h 8"/>
              <a:gd name="T6" fmla="*/ 2147483647 w 18"/>
              <a:gd name="T7" fmla="*/ 0 h 8"/>
              <a:gd name="T8" fmla="*/ 0 w 18"/>
              <a:gd name="T9" fmla="*/ 2147483647 h 8"/>
              <a:gd name="T10" fmla="*/ 2147483647 w 18"/>
              <a:gd name="T11" fmla="*/ 2147483647 h 8"/>
              <a:gd name="T12" fmla="*/ 2147483647 w 18"/>
              <a:gd name="T13" fmla="*/ 2147483647 h 8"/>
              <a:gd name="T14" fmla="*/ 2147483647 w 18"/>
              <a:gd name="T15" fmla="*/ 2147483647 h 8"/>
              <a:gd name="T16" fmla="*/ 2147483647 w 18"/>
              <a:gd name="T17" fmla="*/ 2147483647 h 8"/>
              <a:gd name="T18" fmla="*/ 2147483647 w 18"/>
              <a:gd name="T19" fmla="*/ 2147483647 h 8"/>
              <a:gd name="T20" fmla="*/ 2147483647 w 18"/>
              <a:gd name="T21" fmla="*/ 2147483647 h 8"/>
              <a:gd name="T22" fmla="*/ 2147483647 w 18"/>
              <a:gd name="T23" fmla="*/ 2147483647 h 8"/>
              <a:gd name="T24" fmla="*/ 2147483647 w 18"/>
              <a:gd name="T25" fmla="*/ 2147483647 h 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8" h="8">
                <a:moveTo>
                  <a:pt x="14" y="1"/>
                </a:moveTo>
                <a:cubicBezTo>
                  <a:pt x="9" y="1"/>
                  <a:pt x="9" y="1"/>
                  <a:pt x="9" y="1"/>
                </a:cubicBezTo>
                <a:cubicBezTo>
                  <a:pt x="9" y="1"/>
                  <a:pt x="3" y="2"/>
                  <a:pt x="2" y="1"/>
                </a:cubicBezTo>
                <a:cubicBezTo>
                  <a:pt x="1" y="1"/>
                  <a:pt x="1" y="1"/>
                  <a:pt x="1" y="0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3" y="7"/>
                  <a:pt x="4" y="8"/>
                </a:cubicBezTo>
                <a:cubicBezTo>
                  <a:pt x="5" y="8"/>
                  <a:pt x="6" y="8"/>
                  <a:pt x="6" y="8"/>
                </a:cubicBezTo>
                <a:cubicBezTo>
                  <a:pt x="7" y="6"/>
                  <a:pt x="7" y="6"/>
                  <a:pt x="7" y="6"/>
                </a:cubicBezTo>
                <a:cubicBezTo>
                  <a:pt x="10" y="3"/>
                  <a:pt x="10" y="3"/>
                  <a:pt x="10" y="3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7"/>
                  <a:pt x="15" y="7"/>
                  <a:pt x="15" y="7"/>
                </a:cubicBezTo>
                <a:cubicBezTo>
                  <a:pt x="18" y="4"/>
                  <a:pt x="18" y="4"/>
                  <a:pt x="18" y="4"/>
                </a:cubicBezTo>
                <a:lnTo>
                  <a:pt x="14" y="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13" name="Freeform 422"/>
          <p:cNvSpPr>
            <a:spLocks/>
          </p:cNvSpPr>
          <p:nvPr/>
        </p:nvSpPr>
        <p:spPr bwMode="auto">
          <a:xfrm>
            <a:off x="5344419" y="4344989"/>
            <a:ext cx="288786" cy="85725"/>
          </a:xfrm>
          <a:custGeom>
            <a:avLst/>
            <a:gdLst>
              <a:gd name="T0" fmla="*/ 2147483647 w 19"/>
              <a:gd name="T1" fmla="*/ 2147483647 h 9"/>
              <a:gd name="T2" fmla="*/ 2147483647 w 19"/>
              <a:gd name="T3" fmla="*/ 2147483647 h 9"/>
              <a:gd name="T4" fmla="*/ 2147483647 w 19"/>
              <a:gd name="T5" fmla="*/ 0 h 9"/>
              <a:gd name="T6" fmla="*/ 2147483647 w 19"/>
              <a:gd name="T7" fmla="*/ 2147483647 h 9"/>
              <a:gd name="T8" fmla="*/ 0 w 19"/>
              <a:gd name="T9" fmla="*/ 2147483647 h 9"/>
              <a:gd name="T10" fmla="*/ 0 w 19"/>
              <a:gd name="T11" fmla="*/ 2147483647 h 9"/>
              <a:gd name="T12" fmla="*/ 2147483647 w 19"/>
              <a:gd name="T13" fmla="*/ 2147483647 h 9"/>
              <a:gd name="T14" fmla="*/ 2147483647 w 19"/>
              <a:gd name="T15" fmla="*/ 2147483647 h 9"/>
              <a:gd name="T16" fmla="*/ 2147483647 w 19"/>
              <a:gd name="T17" fmla="*/ 2147483647 h 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" h="9">
                <a:moveTo>
                  <a:pt x="19" y="3"/>
                </a:moveTo>
                <a:cubicBezTo>
                  <a:pt x="19" y="3"/>
                  <a:pt x="10" y="1"/>
                  <a:pt x="8" y="1"/>
                </a:cubicBezTo>
                <a:cubicBezTo>
                  <a:pt x="7" y="1"/>
                  <a:pt x="6" y="0"/>
                  <a:pt x="5" y="0"/>
                </a:cubicBezTo>
                <a:cubicBezTo>
                  <a:pt x="1" y="3"/>
                  <a:pt x="1" y="3"/>
                  <a:pt x="1" y="3"/>
                </a:cubicBezTo>
                <a:cubicBezTo>
                  <a:pt x="0" y="6"/>
                  <a:pt x="0" y="6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5" y="9"/>
                  <a:pt x="5" y="9"/>
                  <a:pt x="5" y="9"/>
                </a:cubicBezTo>
                <a:cubicBezTo>
                  <a:pt x="12" y="6"/>
                  <a:pt x="12" y="6"/>
                  <a:pt x="12" y="6"/>
                </a:cubicBezTo>
                <a:lnTo>
                  <a:pt x="19" y="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14" name="Freeform 423"/>
          <p:cNvSpPr>
            <a:spLocks/>
          </p:cNvSpPr>
          <p:nvPr/>
        </p:nvSpPr>
        <p:spPr bwMode="auto">
          <a:xfrm>
            <a:off x="5188774" y="4294189"/>
            <a:ext cx="230653" cy="122237"/>
          </a:xfrm>
          <a:custGeom>
            <a:avLst/>
            <a:gdLst>
              <a:gd name="T0" fmla="*/ 2147483647 w 15"/>
              <a:gd name="T1" fmla="*/ 2147483647 h 12"/>
              <a:gd name="T2" fmla="*/ 2147483647 w 15"/>
              <a:gd name="T3" fmla="*/ 2147483647 h 12"/>
              <a:gd name="T4" fmla="*/ 2147483647 w 15"/>
              <a:gd name="T5" fmla="*/ 0 h 12"/>
              <a:gd name="T6" fmla="*/ 2147483647 w 15"/>
              <a:gd name="T7" fmla="*/ 0 h 12"/>
              <a:gd name="T8" fmla="*/ 2147483647 w 15"/>
              <a:gd name="T9" fmla="*/ 2147483647 h 12"/>
              <a:gd name="T10" fmla="*/ 2147483647 w 15"/>
              <a:gd name="T11" fmla="*/ 2147483647 h 12"/>
              <a:gd name="T12" fmla="*/ 2147483647 w 15"/>
              <a:gd name="T13" fmla="*/ 2147483647 h 12"/>
              <a:gd name="T14" fmla="*/ 2147483647 w 15"/>
              <a:gd name="T15" fmla="*/ 2147483647 h 12"/>
              <a:gd name="T16" fmla="*/ 0 w 15"/>
              <a:gd name="T17" fmla="*/ 2147483647 h 12"/>
              <a:gd name="T18" fmla="*/ 2147483647 w 15"/>
              <a:gd name="T19" fmla="*/ 2147483647 h 12"/>
              <a:gd name="T20" fmla="*/ 2147483647 w 15"/>
              <a:gd name="T21" fmla="*/ 2147483647 h 12"/>
              <a:gd name="T22" fmla="*/ 2147483647 w 15"/>
              <a:gd name="T23" fmla="*/ 2147483647 h 12"/>
              <a:gd name="T24" fmla="*/ 2147483647 w 15"/>
              <a:gd name="T25" fmla="*/ 2147483647 h 12"/>
              <a:gd name="T26" fmla="*/ 2147483647 w 15"/>
              <a:gd name="T27" fmla="*/ 2147483647 h 1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5" h="12">
                <a:moveTo>
                  <a:pt x="15" y="5"/>
                </a:moveTo>
                <a:cubicBezTo>
                  <a:pt x="13" y="5"/>
                  <a:pt x="11" y="4"/>
                  <a:pt x="11" y="4"/>
                </a:cubicBezTo>
                <a:cubicBezTo>
                  <a:pt x="11" y="0"/>
                  <a:pt x="11" y="0"/>
                  <a:pt x="11" y="0"/>
                </a:cubicBezTo>
                <a:cubicBezTo>
                  <a:pt x="6" y="0"/>
                  <a:pt x="6" y="0"/>
                  <a:pt x="6" y="0"/>
                </a:cubicBezTo>
                <a:cubicBezTo>
                  <a:pt x="4" y="1"/>
                  <a:pt x="4" y="1"/>
                  <a:pt x="4" y="1"/>
                </a:cubicBezTo>
                <a:cubicBezTo>
                  <a:pt x="6" y="5"/>
                  <a:pt x="6" y="5"/>
                  <a:pt x="6" y="5"/>
                </a:cubicBezTo>
                <a:cubicBezTo>
                  <a:pt x="3" y="5"/>
                  <a:pt x="3" y="5"/>
                  <a:pt x="3" y="5"/>
                </a:cubicBezTo>
                <a:cubicBezTo>
                  <a:pt x="1" y="8"/>
                  <a:pt x="1" y="8"/>
                  <a:pt x="1" y="8"/>
                </a:cubicBezTo>
                <a:cubicBezTo>
                  <a:pt x="0" y="10"/>
                  <a:pt x="0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7" y="12"/>
                  <a:pt x="7" y="12"/>
                  <a:pt x="7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8"/>
                  <a:pt x="11" y="8"/>
                  <a:pt x="11" y="8"/>
                </a:cubicBezTo>
                <a:lnTo>
                  <a:pt x="15" y="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15" name="Freeform 424"/>
          <p:cNvSpPr>
            <a:spLocks/>
          </p:cNvSpPr>
          <p:nvPr/>
        </p:nvSpPr>
        <p:spPr bwMode="auto">
          <a:xfrm>
            <a:off x="4007376" y="3789364"/>
            <a:ext cx="1460807" cy="604837"/>
          </a:xfrm>
          <a:custGeom>
            <a:avLst/>
            <a:gdLst>
              <a:gd name="T0" fmla="*/ 2147483647 w 576"/>
              <a:gd name="T1" fmla="*/ 2147483647 h 379"/>
              <a:gd name="T2" fmla="*/ 2147483647 w 576"/>
              <a:gd name="T3" fmla="*/ 2147483647 h 379"/>
              <a:gd name="T4" fmla="*/ 2147483647 w 576"/>
              <a:gd name="T5" fmla="*/ 2147483647 h 379"/>
              <a:gd name="T6" fmla="*/ 2147483647 w 576"/>
              <a:gd name="T7" fmla="*/ 2147483647 h 379"/>
              <a:gd name="T8" fmla="*/ 2147483647 w 576"/>
              <a:gd name="T9" fmla="*/ 2147483647 h 379"/>
              <a:gd name="T10" fmla="*/ 2147483647 w 576"/>
              <a:gd name="T11" fmla="*/ 2147483647 h 379"/>
              <a:gd name="T12" fmla="*/ 2147483647 w 576"/>
              <a:gd name="T13" fmla="*/ 2147483647 h 379"/>
              <a:gd name="T14" fmla="*/ 2147483647 w 576"/>
              <a:gd name="T15" fmla="*/ 2147483647 h 379"/>
              <a:gd name="T16" fmla="*/ 2147483647 w 576"/>
              <a:gd name="T17" fmla="*/ 2147483647 h 379"/>
              <a:gd name="T18" fmla="*/ 2147483647 w 576"/>
              <a:gd name="T19" fmla="*/ 2147483647 h 379"/>
              <a:gd name="T20" fmla="*/ 2147483647 w 576"/>
              <a:gd name="T21" fmla="*/ 2147483647 h 379"/>
              <a:gd name="T22" fmla="*/ 2147483647 w 576"/>
              <a:gd name="T23" fmla="*/ 2147483647 h 379"/>
              <a:gd name="T24" fmla="*/ 2147483647 w 576"/>
              <a:gd name="T25" fmla="*/ 2147483647 h 379"/>
              <a:gd name="T26" fmla="*/ 2147483647 w 576"/>
              <a:gd name="T27" fmla="*/ 2147483647 h 379"/>
              <a:gd name="T28" fmla="*/ 2147483647 w 576"/>
              <a:gd name="T29" fmla="*/ 2147483647 h 379"/>
              <a:gd name="T30" fmla="*/ 2147483647 w 576"/>
              <a:gd name="T31" fmla="*/ 2147483647 h 379"/>
              <a:gd name="T32" fmla="*/ 2147483647 w 576"/>
              <a:gd name="T33" fmla="*/ 2147483647 h 379"/>
              <a:gd name="T34" fmla="*/ 2147483647 w 576"/>
              <a:gd name="T35" fmla="*/ 2147483647 h 379"/>
              <a:gd name="T36" fmla="*/ 2147483647 w 576"/>
              <a:gd name="T37" fmla="*/ 2147483647 h 379"/>
              <a:gd name="T38" fmla="*/ 2147483647 w 576"/>
              <a:gd name="T39" fmla="*/ 2147483647 h 379"/>
              <a:gd name="T40" fmla="*/ 2147483647 w 576"/>
              <a:gd name="T41" fmla="*/ 2147483647 h 379"/>
              <a:gd name="T42" fmla="*/ 2147483647 w 576"/>
              <a:gd name="T43" fmla="*/ 2147483647 h 379"/>
              <a:gd name="T44" fmla="*/ 2147483647 w 576"/>
              <a:gd name="T45" fmla="*/ 2147483647 h 379"/>
              <a:gd name="T46" fmla="*/ 2147483647 w 576"/>
              <a:gd name="T47" fmla="*/ 2147483647 h 379"/>
              <a:gd name="T48" fmla="*/ 2147483647 w 576"/>
              <a:gd name="T49" fmla="*/ 0 h 379"/>
              <a:gd name="T50" fmla="*/ 0 w 576"/>
              <a:gd name="T51" fmla="*/ 2147483647 h 379"/>
              <a:gd name="T52" fmla="*/ 2147483647 w 576"/>
              <a:gd name="T53" fmla="*/ 2147483647 h 379"/>
              <a:gd name="T54" fmla="*/ 2147483647 w 576"/>
              <a:gd name="T55" fmla="*/ 2147483647 h 379"/>
              <a:gd name="T56" fmla="*/ 2147483647 w 576"/>
              <a:gd name="T57" fmla="*/ 2147483647 h 379"/>
              <a:gd name="T58" fmla="*/ 2147483647 w 576"/>
              <a:gd name="T59" fmla="*/ 2147483647 h 379"/>
              <a:gd name="T60" fmla="*/ 2147483647 w 576"/>
              <a:gd name="T61" fmla="*/ 2147483647 h 379"/>
              <a:gd name="T62" fmla="*/ 2147483647 w 576"/>
              <a:gd name="T63" fmla="*/ 2147483647 h 379"/>
              <a:gd name="T64" fmla="*/ 2147483647 w 576"/>
              <a:gd name="T65" fmla="*/ 2147483647 h 379"/>
              <a:gd name="T66" fmla="*/ 2147483647 w 576"/>
              <a:gd name="T67" fmla="*/ 2147483647 h 379"/>
              <a:gd name="T68" fmla="*/ 2147483647 w 576"/>
              <a:gd name="T69" fmla="*/ 2147483647 h 379"/>
              <a:gd name="T70" fmla="*/ 2147483647 w 576"/>
              <a:gd name="T71" fmla="*/ 2147483647 h 379"/>
              <a:gd name="T72" fmla="*/ 2147483647 w 576"/>
              <a:gd name="T73" fmla="*/ 2147483647 h 379"/>
              <a:gd name="T74" fmla="*/ 2147483647 w 576"/>
              <a:gd name="T75" fmla="*/ 2147483647 h 379"/>
              <a:gd name="T76" fmla="*/ 2147483647 w 576"/>
              <a:gd name="T77" fmla="*/ 2147483647 h 379"/>
              <a:gd name="T78" fmla="*/ 2147483647 w 576"/>
              <a:gd name="T79" fmla="*/ 2147483647 h 379"/>
              <a:gd name="T80" fmla="*/ 2147483647 w 576"/>
              <a:gd name="T81" fmla="*/ 2147483647 h 379"/>
              <a:gd name="T82" fmla="*/ 2147483647 w 576"/>
              <a:gd name="T83" fmla="*/ 2147483647 h 379"/>
              <a:gd name="T84" fmla="*/ 2147483647 w 576"/>
              <a:gd name="T85" fmla="*/ 2147483647 h 379"/>
              <a:gd name="T86" fmla="*/ 2147483647 w 576"/>
              <a:gd name="T87" fmla="*/ 2147483647 h 379"/>
              <a:gd name="T88" fmla="*/ 2147483647 w 576"/>
              <a:gd name="T89" fmla="*/ 2147483647 h 379"/>
              <a:gd name="T90" fmla="*/ 2147483647 w 576"/>
              <a:gd name="T91" fmla="*/ 2147483647 h 379"/>
              <a:gd name="T92" fmla="*/ 2147483647 w 576"/>
              <a:gd name="T93" fmla="*/ 2147483647 h 379"/>
              <a:gd name="T94" fmla="*/ 2147483647 w 576"/>
              <a:gd name="T95" fmla="*/ 2147483647 h 379"/>
              <a:gd name="T96" fmla="*/ 2147483647 w 576"/>
              <a:gd name="T97" fmla="*/ 2147483647 h 379"/>
              <a:gd name="T98" fmla="*/ 2147483647 w 576"/>
              <a:gd name="T99" fmla="*/ 2147483647 h 379"/>
              <a:gd name="T100" fmla="*/ 2147483647 w 576"/>
              <a:gd name="T101" fmla="*/ 2147483647 h 379"/>
              <a:gd name="T102" fmla="*/ 2147483647 w 576"/>
              <a:gd name="T103" fmla="*/ 2147483647 h 379"/>
              <a:gd name="T104" fmla="*/ 2147483647 w 576"/>
              <a:gd name="T105" fmla="*/ 2147483647 h 379"/>
              <a:gd name="T106" fmla="*/ 2147483647 w 576"/>
              <a:gd name="T107" fmla="*/ 2147483647 h 379"/>
              <a:gd name="T108" fmla="*/ 2147483647 w 576"/>
              <a:gd name="T109" fmla="*/ 2147483647 h 379"/>
              <a:gd name="T110" fmla="*/ 2147483647 w 576"/>
              <a:gd name="T111" fmla="*/ 2147483647 h 37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576" h="379">
                <a:moveTo>
                  <a:pt x="486" y="348"/>
                </a:moveTo>
                <a:lnTo>
                  <a:pt x="504" y="348"/>
                </a:lnTo>
                <a:lnTo>
                  <a:pt x="492" y="324"/>
                </a:lnTo>
                <a:lnTo>
                  <a:pt x="504" y="318"/>
                </a:lnTo>
                <a:lnTo>
                  <a:pt x="534" y="318"/>
                </a:lnTo>
                <a:lnTo>
                  <a:pt x="528" y="312"/>
                </a:lnTo>
                <a:lnTo>
                  <a:pt x="546" y="300"/>
                </a:lnTo>
                <a:lnTo>
                  <a:pt x="564" y="288"/>
                </a:lnTo>
                <a:lnTo>
                  <a:pt x="576" y="240"/>
                </a:lnTo>
                <a:lnTo>
                  <a:pt x="504" y="252"/>
                </a:lnTo>
                <a:lnTo>
                  <a:pt x="474" y="294"/>
                </a:lnTo>
                <a:lnTo>
                  <a:pt x="426" y="300"/>
                </a:lnTo>
                <a:lnTo>
                  <a:pt x="378" y="240"/>
                </a:lnTo>
                <a:lnTo>
                  <a:pt x="372" y="162"/>
                </a:lnTo>
                <a:lnTo>
                  <a:pt x="384" y="144"/>
                </a:lnTo>
                <a:lnTo>
                  <a:pt x="354" y="138"/>
                </a:lnTo>
                <a:lnTo>
                  <a:pt x="330" y="114"/>
                </a:lnTo>
                <a:lnTo>
                  <a:pt x="312" y="84"/>
                </a:lnTo>
                <a:lnTo>
                  <a:pt x="288" y="66"/>
                </a:lnTo>
                <a:lnTo>
                  <a:pt x="252" y="78"/>
                </a:lnTo>
                <a:lnTo>
                  <a:pt x="204" y="24"/>
                </a:lnTo>
                <a:lnTo>
                  <a:pt x="174" y="18"/>
                </a:lnTo>
                <a:lnTo>
                  <a:pt x="156" y="30"/>
                </a:lnTo>
                <a:lnTo>
                  <a:pt x="108" y="30"/>
                </a:lnTo>
                <a:lnTo>
                  <a:pt x="48" y="0"/>
                </a:lnTo>
                <a:lnTo>
                  <a:pt x="0" y="6"/>
                </a:lnTo>
                <a:lnTo>
                  <a:pt x="36" y="72"/>
                </a:lnTo>
                <a:lnTo>
                  <a:pt x="60" y="108"/>
                </a:lnTo>
                <a:lnTo>
                  <a:pt x="54" y="120"/>
                </a:lnTo>
                <a:lnTo>
                  <a:pt x="96" y="150"/>
                </a:lnTo>
                <a:lnTo>
                  <a:pt x="102" y="180"/>
                </a:lnTo>
                <a:lnTo>
                  <a:pt x="120" y="192"/>
                </a:lnTo>
                <a:lnTo>
                  <a:pt x="144" y="216"/>
                </a:lnTo>
                <a:lnTo>
                  <a:pt x="150" y="198"/>
                </a:lnTo>
                <a:lnTo>
                  <a:pt x="126" y="180"/>
                </a:lnTo>
                <a:lnTo>
                  <a:pt x="102" y="126"/>
                </a:lnTo>
                <a:lnTo>
                  <a:pt x="60" y="66"/>
                </a:lnTo>
                <a:lnTo>
                  <a:pt x="48" y="30"/>
                </a:lnTo>
                <a:lnTo>
                  <a:pt x="78" y="42"/>
                </a:lnTo>
                <a:lnTo>
                  <a:pt x="108" y="102"/>
                </a:lnTo>
                <a:lnTo>
                  <a:pt x="120" y="120"/>
                </a:lnTo>
                <a:lnTo>
                  <a:pt x="150" y="138"/>
                </a:lnTo>
                <a:lnTo>
                  <a:pt x="150" y="156"/>
                </a:lnTo>
                <a:lnTo>
                  <a:pt x="174" y="168"/>
                </a:lnTo>
                <a:lnTo>
                  <a:pt x="186" y="186"/>
                </a:lnTo>
                <a:lnTo>
                  <a:pt x="216" y="216"/>
                </a:lnTo>
                <a:lnTo>
                  <a:pt x="222" y="258"/>
                </a:lnTo>
                <a:lnTo>
                  <a:pt x="222" y="276"/>
                </a:lnTo>
                <a:lnTo>
                  <a:pt x="300" y="324"/>
                </a:lnTo>
                <a:lnTo>
                  <a:pt x="336" y="342"/>
                </a:lnTo>
                <a:lnTo>
                  <a:pt x="402" y="360"/>
                </a:lnTo>
                <a:lnTo>
                  <a:pt x="420" y="354"/>
                </a:lnTo>
                <a:lnTo>
                  <a:pt x="438" y="354"/>
                </a:lnTo>
                <a:lnTo>
                  <a:pt x="468" y="379"/>
                </a:lnTo>
                <a:lnTo>
                  <a:pt x="474" y="366"/>
                </a:lnTo>
                <a:lnTo>
                  <a:pt x="486" y="34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16" name="Freeform 425"/>
          <p:cNvSpPr>
            <a:spLocks/>
          </p:cNvSpPr>
          <p:nvPr/>
        </p:nvSpPr>
        <p:spPr bwMode="auto">
          <a:xfrm rot="20747712">
            <a:off x="6396425" y="1362075"/>
            <a:ext cx="1577072" cy="1100138"/>
          </a:xfrm>
          <a:custGeom>
            <a:avLst/>
            <a:gdLst>
              <a:gd name="T0" fmla="*/ 2147483647 w 1125"/>
              <a:gd name="T1" fmla="*/ 2147483647 h 2047"/>
              <a:gd name="T2" fmla="*/ 2147483647 w 1125"/>
              <a:gd name="T3" fmla="*/ 2147483647 h 2047"/>
              <a:gd name="T4" fmla="*/ 2147483647 w 1125"/>
              <a:gd name="T5" fmla="*/ 2147483647 h 2047"/>
              <a:gd name="T6" fmla="*/ 2147483647 w 1125"/>
              <a:gd name="T7" fmla="*/ 2147483647 h 2047"/>
              <a:gd name="T8" fmla="*/ 2147483647 w 1125"/>
              <a:gd name="T9" fmla="*/ 2147483647 h 2047"/>
              <a:gd name="T10" fmla="*/ 2147483647 w 1125"/>
              <a:gd name="T11" fmla="*/ 2147483647 h 2047"/>
              <a:gd name="T12" fmla="*/ 2147483647 w 1125"/>
              <a:gd name="T13" fmla="*/ 2147483647 h 2047"/>
              <a:gd name="T14" fmla="*/ 2147483647 w 1125"/>
              <a:gd name="T15" fmla="*/ 2147483647 h 2047"/>
              <a:gd name="T16" fmla="*/ 2147483647 w 1125"/>
              <a:gd name="T17" fmla="*/ 2147483647 h 2047"/>
              <a:gd name="T18" fmla="*/ 2147483647 w 1125"/>
              <a:gd name="T19" fmla="*/ 2147483647 h 2047"/>
              <a:gd name="T20" fmla="*/ 2147483647 w 1125"/>
              <a:gd name="T21" fmla="*/ 2147483647 h 2047"/>
              <a:gd name="T22" fmla="*/ 2147483647 w 1125"/>
              <a:gd name="T23" fmla="*/ 2147483647 h 2047"/>
              <a:gd name="T24" fmla="*/ 2147483647 w 1125"/>
              <a:gd name="T25" fmla="*/ 2147483647 h 2047"/>
              <a:gd name="T26" fmla="*/ 2147483647 w 1125"/>
              <a:gd name="T27" fmla="*/ 2147483647 h 2047"/>
              <a:gd name="T28" fmla="*/ 2147483647 w 1125"/>
              <a:gd name="T29" fmla="*/ 2147483647 h 2047"/>
              <a:gd name="T30" fmla="*/ 2147483647 w 1125"/>
              <a:gd name="T31" fmla="*/ 2147483647 h 2047"/>
              <a:gd name="T32" fmla="*/ 2147483647 w 1125"/>
              <a:gd name="T33" fmla="*/ 2147483647 h 2047"/>
              <a:gd name="T34" fmla="*/ 2147483647 w 1125"/>
              <a:gd name="T35" fmla="*/ 2147483647 h 2047"/>
              <a:gd name="T36" fmla="*/ 2147483647 w 1125"/>
              <a:gd name="T37" fmla="*/ 2147483647 h 2047"/>
              <a:gd name="T38" fmla="*/ 2147483647 w 1125"/>
              <a:gd name="T39" fmla="*/ 2147483647 h 2047"/>
              <a:gd name="T40" fmla="*/ 2147483647 w 1125"/>
              <a:gd name="T41" fmla="*/ 2147483647 h 2047"/>
              <a:gd name="T42" fmla="*/ 2147483647 w 1125"/>
              <a:gd name="T43" fmla="*/ 2147483647 h 2047"/>
              <a:gd name="T44" fmla="*/ 2147483647 w 1125"/>
              <a:gd name="T45" fmla="*/ 2147483647 h 2047"/>
              <a:gd name="T46" fmla="*/ 2147483647 w 1125"/>
              <a:gd name="T47" fmla="*/ 2147483647 h 2047"/>
              <a:gd name="T48" fmla="*/ 2147483647 w 1125"/>
              <a:gd name="T49" fmla="*/ 2147483647 h 2047"/>
              <a:gd name="T50" fmla="*/ 2147483647 w 1125"/>
              <a:gd name="T51" fmla="*/ 2147483647 h 2047"/>
              <a:gd name="T52" fmla="*/ 2147483647 w 1125"/>
              <a:gd name="T53" fmla="*/ 2147483647 h 2047"/>
              <a:gd name="T54" fmla="*/ 2147483647 w 1125"/>
              <a:gd name="T55" fmla="*/ 2147483647 h 2047"/>
              <a:gd name="T56" fmla="*/ 2147483647 w 1125"/>
              <a:gd name="T57" fmla="*/ 2147483647 h 2047"/>
              <a:gd name="T58" fmla="*/ 2147483647 w 1125"/>
              <a:gd name="T59" fmla="*/ 2147483647 h 2047"/>
              <a:gd name="T60" fmla="*/ 2147483647 w 1125"/>
              <a:gd name="T61" fmla="*/ 2147483647 h 2047"/>
              <a:gd name="T62" fmla="*/ 2147483647 w 1125"/>
              <a:gd name="T63" fmla="*/ 2147483647 h 2047"/>
              <a:gd name="T64" fmla="*/ 2147483647 w 1125"/>
              <a:gd name="T65" fmla="*/ 2147483647 h 2047"/>
              <a:gd name="T66" fmla="*/ 2147483647 w 1125"/>
              <a:gd name="T67" fmla="*/ 2147483647 h 2047"/>
              <a:gd name="T68" fmla="*/ 2147483647 w 1125"/>
              <a:gd name="T69" fmla="*/ 2147483647 h 2047"/>
              <a:gd name="T70" fmla="*/ 2147483647 w 1125"/>
              <a:gd name="T71" fmla="*/ 2147483647 h 2047"/>
              <a:gd name="T72" fmla="*/ 2147483647 w 1125"/>
              <a:gd name="T73" fmla="*/ 2147483647 h 2047"/>
              <a:gd name="T74" fmla="*/ 2147483647 w 1125"/>
              <a:gd name="T75" fmla="*/ 2147483647 h 2047"/>
              <a:gd name="T76" fmla="*/ 2147483647 w 1125"/>
              <a:gd name="T77" fmla="*/ 2147483647 h 2047"/>
              <a:gd name="T78" fmla="*/ 2147483647 w 1125"/>
              <a:gd name="T79" fmla="*/ 2147483647 h 2047"/>
              <a:gd name="T80" fmla="*/ 2147483647 w 1125"/>
              <a:gd name="T81" fmla="*/ 2147483647 h 2047"/>
              <a:gd name="T82" fmla="*/ 2147483647 w 1125"/>
              <a:gd name="T83" fmla="*/ 2147483647 h 2047"/>
              <a:gd name="T84" fmla="*/ 2147483647 w 1125"/>
              <a:gd name="T85" fmla="*/ 2147483647 h 2047"/>
              <a:gd name="T86" fmla="*/ 2147483647 w 1125"/>
              <a:gd name="T87" fmla="*/ 2147483647 h 2047"/>
              <a:gd name="T88" fmla="*/ 2147483647 w 1125"/>
              <a:gd name="T89" fmla="*/ 2147483647 h 2047"/>
              <a:gd name="T90" fmla="*/ 2147483647 w 1125"/>
              <a:gd name="T91" fmla="*/ 2147483647 h 2047"/>
              <a:gd name="T92" fmla="*/ 2147483647 w 1125"/>
              <a:gd name="T93" fmla="*/ 2147483647 h 2047"/>
              <a:gd name="T94" fmla="*/ 2147483647 w 1125"/>
              <a:gd name="T95" fmla="*/ 2147483647 h 2047"/>
              <a:gd name="T96" fmla="*/ 2147483647 w 1125"/>
              <a:gd name="T97" fmla="*/ 2147483647 h 2047"/>
              <a:gd name="T98" fmla="*/ 2147483647 w 1125"/>
              <a:gd name="T99" fmla="*/ 2147483647 h 2047"/>
              <a:gd name="T100" fmla="*/ 2147483647 w 1125"/>
              <a:gd name="T101" fmla="*/ 2147483647 h 2047"/>
              <a:gd name="T102" fmla="*/ 2147483647 w 1125"/>
              <a:gd name="T103" fmla="*/ 2147483647 h 2047"/>
              <a:gd name="T104" fmla="*/ 2147483647 w 1125"/>
              <a:gd name="T105" fmla="*/ 2147483647 h 2047"/>
              <a:gd name="T106" fmla="*/ 2147483647 w 1125"/>
              <a:gd name="T107" fmla="*/ 2147483647 h 2047"/>
              <a:gd name="T108" fmla="*/ 2147483647 w 1125"/>
              <a:gd name="T109" fmla="*/ 2147483647 h 2047"/>
              <a:gd name="T110" fmla="*/ 2147483647 w 1125"/>
              <a:gd name="T111" fmla="*/ 2147483647 h 2047"/>
              <a:gd name="T112" fmla="*/ 2147483647 w 1125"/>
              <a:gd name="T113" fmla="*/ 2147483647 h 2047"/>
              <a:gd name="T114" fmla="*/ 2147483647 w 1125"/>
              <a:gd name="T115" fmla="*/ 2147483647 h 2047"/>
              <a:gd name="T116" fmla="*/ 2147483647 w 1125"/>
              <a:gd name="T117" fmla="*/ 2147483647 h 2047"/>
              <a:gd name="T118" fmla="*/ 2147483647 w 1125"/>
              <a:gd name="T119" fmla="*/ 2147483647 h 2047"/>
              <a:gd name="T120" fmla="*/ 2147483647 w 1125"/>
              <a:gd name="T121" fmla="*/ 2147483647 h 2047"/>
              <a:gd name="T122" fmla="*/ 2147483647 w 1125"/>
              <a:gd name="T123" fmla="*/ 2147483647 h 2047"/>
              <a:gd name="T124" fmla="*/ 2147483647 w 1125"/>
              <a:gd name="T125" fmla="*/ 2147483647 h 204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125" h="2047">
                <a:moveTo>
                  <a:pt x="718" y="105"/>
                </a:moveTo>
                <a:lnTo>
                  <a:pt x="722" y="102"/>
                </a:lnTo>
                <a:lnTo>
                  <a:pt x="730" y="95"/>
                </a:lnTo>
                <a:lnTo>
                  <a:pt x="740" y="83"/>
                </a:lnTo>
                <a:lnTo>
                  <a:pt x="751" y="70"/>
                </a:lnTo>
                <a:lnTo>
                  <a:pt x="760" y="58"/>
                </a:lnTo>
                <a:lnTo>
                  <a:pt x="764" y="46"/>
                </a:lnTo>
                <a:lnTo>
                  <a:pt x="761" y="37"/>
                </a:lnTo>
                <a:lnTo>
                  <a:pt x="748" y="32"/>
                </a:lnTo>
                <a:lnTo>
                  <a:pt x="735" y="30"/>
                </a:lnTo>
                <a:lnTo>
                  <a:pt x="725" y="27"/>
                </a:lnTo>
                <a:lnTo>
                  <a:pt x="716" y="22"/>
                </a:lnTo>
                <a:lnTo>
                  <a:pt x="708" y="17"/>
                </a:lnTo>
                <a:lnTo>
                  <a:pt x="700" y="13"/>
                </a:lnTo>
                <a:lnTo>
                  <a:pt x="693" y="8"/>
                </a:lnTo>
                <a:lnTo>
                  <a:pt x="686" y="4"/>
                </a:lnTo>
                <a:lnTo>
                  <a:pt x="678" y="1"/>
                </a:lnTo>
                <a:lnTo>
                  <a:pt x="672" y="0"/>
                </a:lnTo>
                <a:lnTo>
                  <a:pt x="665" y="0"/>
                </a:lnTo>
                <a:lnTo>
                  <a:pt x="658" y="0"/>
                </a:lnTo>
                <a:lnTo>
                  <a:pt x="651" y="2"/>
                </a:lnTo>
                <a:lnTo>
                  <a:pt x="633" y="7"/>
                </a:lnTo>
                <a:lnTo>
                  <a:pt x="610" y="13"/>
                </a:lnTo>
                <a:lnTo>
                  <a:pt x="583" y="19"/>
                </a:lnTo>
                <a:lnTo>
                  <a:pt x="558" y="25"/>
                </a:lnTo>
                <a:lnTo>
                  <a:pt x="534" y="34"/>
                </a:lnTo>
                <a:lnTo>
                  <a:pt x="512" y="42"/>
                </a:lnTo>
                <a:lnTo>
                  <a:pt x="496" y="52"/>
                </a:lnTo>
                <a:lnTo>
                  <a:pt x="487" y="62"/>
                </a:lnTo>
                <a:lnTo>
                  <a:pt x="483" y="74"/>
                </a:lnTo>
                <a:lnTo>
                  <a:pt x="478" y="84"/>
                </a:lnTo>
                <a:lnTo>
                  <a:pt x="474" y="93"/>
                </a:lnTo>
                <a:lnTo>
                  <a:pt x="468" y="102"/>
                </a:lnTo>
                <a:lnTo>
                  <a:pt x="461" y="107"/>
                </a:lnTo>
                <a:lnTo>
                  <a:pt x="452" y="110"/>
                </a:lnTo>
                <a:lnTo>
                  <a:pt x="440" y="110"/>
                </a:lnTo>
                <a:lnTo>
                  <a:pt x="426" y="105"/>
                </a:lnTo>
                <a:lnTo>
                  <a:pt x="409" y="100"/>
                </a:lnTo>
                <a:lnTo>
                  <a:pt x="391" y="98"/>
                </a:lnTo>
                <a:lnTo>
                  <a:pt x="371" y="100"/>
                </a:lnTo>
                <a:lnTo>
                  <a:pt x="351" y="105"/>
                </a:lnTo>
                <a:lnTo>
                  <a:pt x="334" y="112"/>
                </a:lnTo>
                <a:lnTo>
                  <a:pt x="319" y="120"/>
                </a:lnTo>
                <a:lnTo>
                  <a:pt x="306" y="130"/>
                </a:lnTo>
                <a:lnTo>
                  <a:pt x="300" y="141"/>
                </a:lnTo>
                <a:lnTo>
                  <a:pt x="291" y="151"/>
                </a:lnTo>
                <a:lnTo>
                  <a:pt x="278" y="161"/>
                </a:lnTo>
                <a:lnTo>
                  <a:pt x="260" y="172"/>
                </a:lnTo>
                <a:lnTo>
                  <a:pt x="241" y="182"/>
                </a:lnTo>
                <a:lnTo>
                  <a:pt x="221" y="194"/>
                </a:lnTo>
                <a:lnTo>
                  <a:pt x="204" y="208"/>
                </a:lnTo>
                <a:lnTo>
                  <a:pt x="191" y="224"/>
                </a:lnTo>
                <a:lnTo>
                  <a:pt x="184" y="242"/>
                </a:lnTo>
                <a:lnTo>
                  <a:pt x="180" y="261"/>
                </a:lnTo>
                <a:lnTo>
                  <a:pt x="172" y="277"/>
                </a:lnTo>
                <a:lnTo>
                  <a:pt x="160" y="289"/>
                </a:lnTo>
                <a:lnTo>
                  <a:pt x="146" y="299"/>
                </a:lnTo>
                <a:lnTo>
                  <a:pt x="130" y="305"/>
                </a:lnTo>
                <a:lnTo>
                  <a:pt x="113" y="311"/>
                </a:lnTo>
                <a:lnTo>
                  <a:pt x="94" y="314"/>
                </a:lnTo>
                <a:lnTo>
                  <a:pt x="76" y="315"/>
                </a:lnTo>
                <a:lnTo>
                  <a:pt x="59" y="316"/>
                </a:lnTo>
                <a:lnTo>
                  <a:pt x="44" y="319"/>
                </a:lnTo>
                <a:lnTo>
                  <a:pt x="31" y="325"/>
                </a:lnTo>
                <a:lnTo>
                  <a:pt x="22" y="332"/>
                </a:lnTo>
                <a:lnTo>
                  <a:pt x="16" y="342"/>
                </a:lnTo>
                <a:lnTo>
                  <a:pt x="13" y="355"/>
                </a:lnTo>
                <a:lnTo>
                  <a:pt x="11" y="369"/>
                </a:lnTo>
                <a:lnTo>
                  <a:pt x="15" y="386"/>
                </a:lnTo>
                <a:lnTo>
                  <a:pt x="17" y="402"/>
                </a:lnTo>
                <a:lnTo>
                  <a:pt x="16" y="415"/>
                </a:lnTo>
                <a:lnTo>
                  <a:pt x="13" y="425"/>
                </a:lnTo>
                <a:lnTo>
                  <a:pt x="9" y="434"/>
                </a:lnTo>
                <a:lnTo>
                  <a:pt x="4" y="444"/>
                </a:lnTo>
                <a:lnTo>
                  <a:pt x="1" y="454"/>
                </a:lnTo>
                <a:lnTo>
                  <a:pt x="0" y="466"/>
                </a:lnTo>
                <a:lnTo>
                  <a:pt x="2" y="482"/>
                </a:lnTo>
                <a:lnTo>
                  <a:pt x="7" y="499"/>
                </a:lnTo>
                <a:lnTo>
                  <a:pt x="13" y="515"/>
                </a:lnTo>
                <a:lnTo>
                  <a:pt x="18" y="530"/>
                </a:lnTo>
                <a:lnTo>
                  <a:pt x="25" y="543"/>
                </a:lnTo>
                <a:lnTo>
                  <a:pt x="34" y="553"/>
                </a:lnTo>
                <a:lnTo>
                  <a:pt x="45" y="562"/>
                </a:lnTo>
                <a:lnTo>
                  <a:pt x="59" y="568"/>
                </a:lnTo>
                <a:lnTo>
                  <a:pt x="76" y="572"/>
                </a:lnTo>
                <a:lnTo>
                  <a:pt x="94" y="575"/>
                </a:lnTo>
                <a:lnTo>
                  <a:pt x="113" y="579"/>
                </a:lnTo>
                <a:lnTo>
                  <a:pt x="130" y="584"/>
                </a:lnTo>
                <a:lnTo>
                  <a:pt x="145" y="593"/>
                </a:lnTo>
                <a:lnTo>
                  <a:pt x="159" y="605"/>
                </a:lnTo>
                <a:lnTo>
                  <a:pt x="169" y="621"/>
                </a:lnTo>
                <a:lnTo>
                  <a:pt x="176" y="642"/>
                </a:lnTo>
                <a:lnTo>
                  <a:pt x="179" y="668"/>
                </a:lnTo>
                <a:lnTo>
                  <a:pt x="181" y="695"/>
                </a:lnTo>
                <a:lnTo>
                  <a:pt x="185" y="718"/>
                </a:lnTo>
                <a:lnTo>
                  <a:pt x="191" y="740"/>
                </a:lnTo>
                <a:lnTo>
                  <a:pt x="198" y="762"/>
                </a:lnTo>
                <a:lnTo>
                  <a:pt x="203" y="785"/>
                </a:lnTo>
                <a:lnTo>
                  <a:pt x="206" y="810"/>
                </a:lnTo>
                <a:lnTo>
                  <a:pt x="207" y="841"/>
                </a:lnTo>
                <a:lnTo>
                  <a:pt x="203" y="878"/>
                </a:lnTo>
                <a:lnTo>
                  <a:pt x="196" y="915"/>
                </a:lnTo>
                <a:lnTo>
                  <a:pt x="190" y="945"/>
                </a:lnTo>
                <a:lnTo>
                  <a:pt x="184" y="968"/>
                </a:lnTo>
                <a:lnTo>
                  <a:pt x="181" y="986"/>
                </a:lnTo>
                <a:lnTo>
                  <a:pt x="180" y="999"/>
                </a:lnTo>
                <a:lnTo>
                  <a:pt x="180" y="1009"/>
                </a:lnTo>
                <a:lnTo>
                  <a:pt x="184" y="1016"/>
                </a:lnTo>
                <a:lnTo>
                  <a:pt x="191" y="1022"/>
                </a:lnTo>
                <a:lnTo>
                  <a:pt x="200" y="1028"/>
                </a:lnTo>
                <a:lnTo>
                  <a:pt x="210" y="1034"/>
                </a:lnTo>
                <a:lnTo>
                  <a:pt x="218" y="1042"/>
                </a:lnTo>
                <a:lnTo>
                  <a:pt x="225" y="1050"/>
                </a:lnTo>
                <a:lnTo>
                  <a:pt x="227" y="1057"/>
                </a:lnTo>
                <a:lnTo>
                  <a:pt x="225" y="1062"/>
                </a:lnTo>
                <a:lnTo>
                  <a:pt x="217" y="1067"/>
                </a:lnTo>
                <a:lnTo>
                  <a:pt x="203" y="1068"/>
                </a:lnTo>
                <a:lnTo>
                  <a:pt x="189" y="1070"/>
                </a:lnTo>
                <a:lnTo>
                  <a:pt x="183" y="1075"/>
                </a:lnTo>
                <a:lnTo>
                  <a:pt x="183" y="1082"/>
                </a:lnTo>
                <a:lnTo>
                  <a:pt x="188" y="1089"/>
                </a:lnTo>
                <a:lnTo>
                  <a:pt x="194" y="1097"/>
                </a:lnTo>
                <a:lnTo>
                  <a:pt x="200" y="1104"/>
                </a:lnTo>
                <a:lnTo>
                  <a:pt x="206" y="1108"/>
                </a:lnTo>
                <a:lnTo>
                  <a:pt x="208" y="1111"/>
                </a:lnTo>
                <a:lnTo>
                  <a:pt x="206" y="1111"/>
                </a:lnTo>
                <a:lnTo>
                  <a:pt x="200" y="1110"/>
                </a:lnTo>
                <a:lnTo>
                  <a:pt x="191" y="1108"/>
                </a:lnTo>
                <a:lnTo>
                  <a:pt x="182" y="1108"/>
                </a:lnTo>
                <a:lnTo>
                  <a:pt x="172" y="1111"/>
                </a:lnTo>
                <a:lnTo>
                  <a:pt x="162" y="1115"/>
                </a:lnTo>
                <a:lnTo>
                  <a:pt x="157" y="1123"/>
                </a:lnTo>
                <a:lnTo>
                  <a:pt x="154" y="1135"/>
                </a:lnTo>
                <a:lnTo>
                  <a:pt x="157" y="1149"/>
                </a:lnTo>
                <a:lnTo>
                  <a:pt x="164" y="1163"/>
                </a:lnTo>
                <a:lnTo>
                  <a:pt x="173" y="1176"/>
                </a:lnTo>
                <a:lnTo>
                  <a:pt x="184" y="1187"/>
                </a:lnTo>
                <a:lnTo>
                  <a:pt x="196" y="1196"/>
                </a:lnTo>
                <a:lnTo>
                  <a:pt x="207" y="1201"/>
                </a:lnTo>
                <a:lnTo>
                  <a:pt x="219" y="1201"/>
                </a:lnTo>
                <a:lnTo>
                  <a:pt x="227" y="1195"/>
                </a:lnTo>
                <a:lnTo>
                  <a:pt x="234" y="1186"/>
                </a:lnTo>
                <a:lnTo>
                  <a:pt x="238" y="1178"/>
                </a:lnTo>
                <a:lnTo>
                  <a:pt x="244" y="1171"/>
                </a:lnTo>
                <a:lnTo>
                  <a:pt x="249" y="1165"/>
                </a:lnTo>
                <a:lnTo>
                  <a:pt x="252" y="1161"/>
                </a:lnTo>
                <a:lnTo>
                  <a:pt x="258" y="1158"/>
                </a:lnTo>
                <a:lnTo>
                  <a:pt x="263" y="1158"/>
                </a:lnTo>
                <a:lnTo>
                  <a:pt x="270" y="1159"/>
                </a:lnTo>
                <a:lnTo>
                  <a:pt x="278" y="1174"/>
                </a:lnTo>
                <a:lnTo>
                  <a:pt x="275" y="1202"/>
                </a:lnTo>
                <a:lnTo>
                  <a:pt x="267" y="1233"/>
                </a:lnTo>
                <a:lnTo>
                  <a:pt x="258" y="1255"/>
                </a:lnTo>
                <a:lnTo>
                  <a:pt x="252" y="1261"/>
                </a:lnTo>
                <a:lnTo>
                  <a:pt x="244" y="1265"/>
                </a:lnTo>
                <a:lnTo>
                  <a:pt x="234" y="1270"/>
                </a:lnTo>
                <a:lnTo>
                  <a:pt x="223" y="1273"/>
                </a:lnTo>
                <a:lnTo>
                  <a:pt x="212" y="1279"/>
                </a:lnTo>
                <a:lnTo>
                  <a:pt x="202" y="1285"/>
                </a:lnTo>
                <a:lnTo>
                  <a:pt x="192" y="1292"/>
                </a:lnTo>
                <a:lnTo>
                  <a:pt x="184" y="1302"/>
                </a:lnTo>
                <a:lnTo>
                  <a:pt x="177" y="1318"/>
                </a:lnTo>
                <a:lnTo>
                  <a:pt x="169" y="1340"/>
                </a:lnTo>
                <a:lnTo>
                  <a:pt x="161" y="1369"/>
                </a:lnTo>
                <a:lnTo>
                  <a:pt x="154" y="1399"/>
                </a:lnTo>
                <a:lnTo>
                  <a:pt x="149" y="1430"/>
                </a:lnTo>
                <a:lnTo>
                  <a:pt x="144" y="1459"/>
                </a:lnTo>
                <a:lnTo>
                  <a:pt x="142" y="1483"/>
                </a:lnTo>
                <a:lnTo>
                  <a:pt x="143" y="1500"/>
                </a:lnTo>
                <a:lnTo>
                  <a:pt x="146" y="1514"/>
                </a:lnTo>
                <a:lnTo>
                  <a:pt x="153" y="1530"/>
                </a:lnTo>
                <a:lnTo>
                  <a:pt x="160" y="1547"/>
                </a:lnTo>
                <a:lnTo>
                  <a:pt x="168" y="1566"/>
                </a:lnTo>
                <a:lnTo>
                  <a:pt x="174" y="1585"/>
                </a:lnTo>
                <a:lnTo>
                  <a:pt x="180" y="1606"/>
                </a:lnTo>
                <a:lnTo>
                  <a:pt x="181" y="1628"/>
                </a:lnTo>
                <a:lnTo>
                  <a:pt x="179" y="1650"/>
                </a:lnTo>
                <a:lnTo>
                  <a:pt x="176" y="1672"/>
                </a:lnTo>
                <a:lnTo>
                  <a:pt x="179" y="1694"/>
                </a:lnTo>
                <a:lnTo>
                  <a:pt x="184" y="1714"/>
                </a:lnTo>
                <a:lnTo>
                  <a:pt x="191" y="1735"/>
                </a:lnTo>
                <a:lnTo>
                  <a:pt x="200" y="1754"/>
                </a:lnTo>
                <a:lnTo>
                  <a:pt x="210" y="1772"/>
                </a:lnTo>
                <a:lnTo>
                  <a:pt x="219" y="1791"/>
                </a:lnTo>
                <a:lnTo>
                  <a:pt x="227" y="1807"/>
                </a:lnTo>
                <a:lnTo>
                  <a:pt x="235" y="1825"/>
                </a:lnTo>
                <a:lnTo>
                  <a:pt x="245" y="1847"/>
                </a:lnTo>
                <a:lnTo>
                  <a:pt x="257" y="1872"/>
                </a:lnTo>
                <a:lnTo>
                  <a:pt x="270" y="1897"/>
                </a:lnTo>
                <a:lnTo>
                  <a:pt x="283" y="1918"/>
                </a:lnTo>
                <a:lnTo>
                  <a:pt x="300" y="1937"/>
                </a:lnTo>
                <a:lnTo>
                  <a:pt x="315" y="1948"/>
                </a:lnTo>
                <a:lnTo>
                  <a:pt x="331" y="1951"/>
                </a:lnTo>
                <a:lnTo>
                  <a:pt x="346" y="1950"/>
                </a:lnTo>
                <a:lnTo>
                  <a:pt x="358" y="1953"/>
                </a:lnTo>
                <a:lnTo>
                  <a:pt x="370" y="1959"/>
                </a:lnTo>
                <a:lnTo>
                  <a:pt x="379" y="1967"/>
                </a:lnTo>
                <a:lnTo>
                  <a:pt x="386" y="1977"/>
                </a:lnTo>
                <a:lnTo>
                  <a:pt x="392" y="1988"/>
                </a:lnTo>
                <a:lnTo>
                  <a:pt x="395" y="1999"/>
                </a:lnTo>
                <a:lnTo>
                  <a:pt x="396" y="2011"/>
                </a:lnTo>
                <a:lnTo>
                  <a:pt x="398" y="2016"/>
                </a:lnTo>
                <a:lnTo>
                  <a:pt x="401" y="2022"/>
                </a:lnTo>
                <a:lnTo>
                  <a:pt x="406" y="2028"/>
                </a:lnTo>
                <a:lnTo>
                  <a:pt x="413" y="2032"/>
                </a:lnTo>
                <a:lnTo>
                  <a:pt x="421" y="2037"/>
                </a:lnTo>
                <a:lnTo>
                  <a:pt x="430" y="2042"/>
                </a:lnTo>
                <a:lnTo>
                  <a:pt x="439" y="2044"/>
                </a:lnTo>
                <a:lnTo>
                  <a:pt x="449" y="2046"/>
                </a:lnTo>
                <a:lnTo>
                  <a:pt x="460" y="2047"/>
                </a:lnTo>
                <a:lnTo>
                  <a:pt x="470" y="2046"/>
                </a:lnTo>
                <a:lnTo>
                  <a:pt x="479" y="2044"/>
                </a:lnTo>
                <a:lnTo>
                  <a:pt x="489" y="2039"/>
                </a:lnTo>
                <a:lnTo>
                  <a:pt x="497" y="2034"/>
                </a:lnTo>
                <a:lnTo>
                  <a:pt x="504" y="2024"/>
                </a:lnTo>
                <a:lnTo>
                  <a:pt x="508" y="2013"/>
                </a:lnTo>
                <a:lnTo>
                  <a:pt x="512" y="1998"/>
                </a:lnTo>
                <a:lnTo>
                  <a:pt x="515" y="1969"/>
                </a:lnTo>
                <a:lnTo>
                  <a:pt x="519" y="1947"/>
                </a:lnTo>
                <a:lnTo>
                  <a:pt x="522" y="1930"/>
                </a:lnTo>
                <a:lnTo>
                  <a:pt x="524" y="1916"/>
                </a:lnTo>
                <a:lnTo>
                  <a:pt x="529" y="1906"/>
                </a:lnTo>
                <a:lnTo>
                  <a:pt x="534" y="1898"/>
                </a:lnTo>
                <a:lnTo>
                  <a:pt x="539" y="1891"/>
                </a:lnTo>
                <a:lnTo>
                  <a:pt x="547" y="1884"/>
                </a:lnTo>
                <a:lnTo>
                  <a:pt x="557" y="1865"/>
                </a:lnTo>
                <a:lnTo>
                  <a:pt x="555" y="1840"/>
                </a:lnTo>
                <a:lnTo>
                  <a:pt x="551" y="1816"/>
                </a:lnTo>
                <a:lnTo>
                  <a:pt x="554" y="1800"/>
                </a:lnTo>
                <a:lnTo>
                  <a:pt x="561" y="1792"/>
                </a:lnTo>
                <a:lnTo>
                  <a:pt x="570" y="1779"/>
                </a:lnTo>
                <a:lnTo>
                  <a:pt x="582" y="1762"/>
                </a:lnTo>
                <a:lnTo>
                  <a:pt x="595" y="1741"/>
                </a:lnTo>
                <a:lnTo>
                  <a:pt x="605" y="1718"/>
                </a:lnTo>
                <a:lnTo>
                  <a:pt x="614" y="1695"/>
                </a:lnTo>
                <a:lnTo>
                  <a:pt x="620" y="1672"/>
                </a:lnTo>
                <a:lnTo>
                  <a:pt x="621" y="1650"/>
                </a:lnTo>
                <a:lnTo>
                  <a:pt x="622" y="1629"/>
                </a:lnTo>
                <a:lnTo>
                  <a:pt x="630" y="1607"/>
                </a:lnTo>
                <a:lnTo>
                  <a:pt x="642" y="1587"/>
                </a:lnTo>
                <a:lnTo>
                  <a:pt x="658" y="1567"/>
                </a:lnTo>
                <a:lnTo>
                  <a:pt x="675" y="1550"/>
                </a:lnTo>
                <a:lnTo>
                  <a:pt x="692" y="1536"/>
                </a:lnTo>
                <a:lnTo>
                  <a:pt x="707" y="1528"/>
                </a:lnTo>
                <a:lnTo>
                  <a:pt x="718" y="1524"/>
                </a:lnTo>
                <a:lnTo>
                  <a:pt x="728" y="1523"/>
                </a:lnTo>
                <a:lnTo>
                  <a:pt x="743" y="1519"/>
                </a:lnTo>
                <a:lnTo>
                  <a:pt x="760" y="1511"/>
                </a:lnTo>
                <a:lnTo>
                  <a:pt x="777" y="1498"/>
                </a:lnTo>
                <a:lnTo>
                  <a:pt x="795" y="1482"/>
                </a:lnTo>
                <a:lnTo>
                  <a:pt x="814" y="1461"/>
                </a:lnTo>
                <a:lnTo>
                  <a:pt x="831" y="1436"/>
                </a:lnTo>
                <a:lnTo>
                  <a:pt x="846" y="1405"/>
                </a:lnTo>
                <a:lnTo>
                  <a:pt x="858" y="1375"/>
                </a:lnTo>
                <a:lnTo>
                  <a:pt x="867" y="1354"/>
                </a:lnTo>
                <a:lnTo>
                  <a:pt x="875" y="1338"/>
                </a:lnTo>
                <a:lnTo>
                  <a:pt x="881" y="1327"/>
                </a:lnTo>
                <a:lnTo>
                  <a:pt x="888" y="1320"/>
                </a:lnTo>
                <a:lnTo>
                  <a:pt x="893" y="1316"/>
                </a:lnTo>
                <a:lnTo>
                  <a:pt x="901" y="1312"/>
                </a:lnTo>
                <a:lnTo>
                  <a:pt x="912" y="1309"/>
                </a:lnTo>
                <a:lnTo>
                  <a:pt x="919" y="1305"/>
                </a:lnTo>
                <a:lnTo>
                  <a:pt x="929" y="1299"/>
                </a:lnTo>
                <a:lnTo>
                  <a:pt x="943" y="1289"/>
                </a:lnTo>
                <a:lnTo>
                  <a:pt x="958" y="1279"/>
                </a:lnTo>
                <a:lnTo>
                  <a:pt x="974" y="1265"/>
                </a:lnTo>
                <a:lnTo>
                  <a:pt x="991" y="1251"/>
                </a:lnTo>
                <a:lnTo>
                  <a:pt x="1009" y="1236"/>
                </a:lnTo>
                <a:lnTo>
                  <a:pt x="1027" y="1220"/>
                </a:lnTo>
                <a:lnTo>
                  <a:pt x="1045" y="1204"/>
                </a:lnTo>
                <a:lnTo>
                  <a:pt x="1062" y="1188"/>
                </a:lnTo>
                <a:lnTo>
                  <a:pt x="1078" y="1173"/>
                </a:lnTo>
                <a:lnTo>
                  <a:pt x="1092" y="1158"/>
                </a:lnTo>
                <a:lnTo>
                  <a:pt x="1103" y="1143"/>
                </a:lnTo>
                <a:lnTo>
                  <a:pt x="1111" y="1130"/>
                </a:lnTo>
                <a:lnTo>
                  <a:pt x="1117" y="1120"/>
                </a:lnTo>
                <a:lnTo>
                  <a:pt x="1119" y="1111"/>
                </a:lnTo>
                <a:lnTo>
                  <a:pt x="1116" y="1097"/>
                </a:lnTo>
                <a:lnTo>
                  <a:pt x="1104" y="1087"/>
                </a:lnTo>
                <a:lnTo>
                  <a:pt x="1088" y="1080"/>
                </a:lnTo>
                <a:lnTo>
                  <a:pt x="1070" y="1077"/>
                </a:lnTo>
                <a:lnTo>
                  <a:pt x="1048" y="1077"/>
                </a:lnTo>
                <a:lnTo>
                  <a:pt x="1027" y="1082"/>
                </a:lnTo>
                <a:lnTo>
                  <a:pt x="1007" y="1088"/>
                </a:lnTo>
                <a:lnTo>
                  <a:pt x="991" y="1098"/>
                </a:lnTo>
                <a:lnTo>
                  <a:pt x="983" y="1105"/>
                </a:lnTo>
                <a:lnTo>
                  <a:pt x="983" y="1102"/>
                </a:lnTo>
                <a:lnTo>
                  <a:pt x="988" y="1093"/>
                </a:lnTo>
                <a:lnTo>
                  <a:pt x="995" y="1081"/>
                </a:lnTo>
                <a:lnTo>
                  <a:pt x="999" y="1066"/>
                </a:lnTo>
                <a:lnTo>
                  <a:pt x="998" y="1053"/>
                </a:lnTo>
                <a:lnTo>
                  <a:pt x="989" y="1043"/>
                </a:lnTo>
                <a:lnTo>
                  <a:pt x="967" y="1039"/>
                </a:lnTo>
                <a:lnTo>
                  <a:pt x="958" y="1038"/>
                </a:lnTo>
                <a:lnTo>
                  <a:pt x="961" y="1034"/>
                </a:lnTo>
                <a:lnTo>
                  <a:pt x="975" y="1028"/>
                </a:lnTo>
                <a:lnTo>
                  <a:pt x="994" y="1022"/>
                </a:lnTo>
                <a:lnTo>
                  <a:pt x="1015" y="1019"/>
                </a:lnTo>
                <a:lnTo>
                  <a:pt x="1035" y="1017"/>
                </a:lnTo>
                <a:lnTo>
                  <a:pt x="1051" y="1020"/>
                </a:lnTo>
                <a:lnTo>
                  <a:pt x="1058" y="1028"/>
                </a:lnTo>
                <a:lnTo>
                  <a:pt x="1063" y="1037"/>
                </a:lnTo>
                <a:lnTo>
                  <a:pt x="1071" y="1043"/>
                </a:lnTo>
                <a:lnTo>
                  <a:pt x="1082" y="1045"/>
                </a:lnTo>
                <a:lnTo>
                  <a:pt x="1094" y="1043"/>
                </a:lnTo>
                <a:lnTo>
                  <a:pt x="1105" y="1038"/>
                </a:lnTo>
                <a:lnTo>
                  <a:pt x="1116" y="1030"/>
                </a:lnTo>
                <a:lnTo>
                  <a:pt x="1123" y="1019"/>
                </a:lnTo>
                <a:lnTo>
                  <a:pt x="1125" y="1004"/>
                </a:lnTo>
                <a:lnTo>
                  <a:pt x="1124" y="989"/>
                </a:lnTo>
                <a:lnTo>
                  <a:pt x="1120" y="976"/>
                </a:lnTo>
                <a:lnTo>
                  <a:pt x="1115" y="966"/>
                </a:lnTo>
                <a:lnTo>
                  <a:pt x="1107" y="955"/>
                </a:lnTo>
                <a:lnTo>
                  <a:pt x="1096" y="946"/>
                </a:lnTo>
                <a:lnTo>
                  <a:pt x="1085" y="937"/>
                </a:lnTo>
                <a:lnTo>
                  <a:pt x="1070" y="929"/>
                </a:lnTo>
                <a:lnTo>
                  <a:pt x="1052" y="920"/>
                </a:lnTo>
                <a:lnTo>
                  <a:pt x="1036" y="913"/>
                </a:lnTo>
                <a:lnTo>
                  <a:pt x="1022" y="909"/>
                </a:lnTo>
                <a:lnTo>
                  <a:pt x="1013" y="908"/>
                </a:lnTo>
                <a:lnTo>
                  <a:pt x="1007" y="908"/>
                </a:lnTo>
                <a:lnTo>
                  <a:pt x="1003" y="908"/>
                </a:lnTo>
                <a:lnTo>
                  <a:pt x="1002" y="907"/>
                </a:lnTo>
                <a:lnTo>
                  <a:pt x="1002" y="903"/>
                </a:lnTo>
                <a:lnTo>
                  <a:pt x="1003" y="896"/>
                </a:lnTo>
                <a:lnTo>
                  <a:pt x="1009" y="891"/>
                </a:lnTo>
                <a:lnTo>
                  <a:pt x="1018" y="891"/>
                </a:lnTo>
                <a:lnTo>
                  <a:pt x="1029" y="893"/>
                </a:lnTo>
                <a:lnTo>
                  <a:pt x="1042" y="896"/>
                </a:lnTo>
                <a:lnTo>
                  <a:pt x="1051" y="899"/>
                </a:lnTo>
                <a:lnTo>
                  <a:pt x="1058" y="898"/>
                </a:lnTo>
                <a:lnTo>
                  <a:pt x="1059" y="892"/>
                </a:lnTo>
                <a:lnTo>
                  <a:pt x="1052" y="878"/>
                </a:lnTo>
                <a:lnTo>
                  <a:pt x="1041" y="862"/>
                </a:lnTo>
                <a:lnTo>
                  <a:pt x="1030" y="848"/>
                </a:lnTo>
                <a:lnTo>
                  <a:pt x="1021" y="838"/>
                </a:lnTo>
                <a:lnTo>
                  <a:pt x="1014" y="830"/>
                </a:lnTo>
                <a:lnTo>
                  <a:pt x="1010" y="823"/>
                </a:lnTo>
                <a:lnTo>
                  <a:pt x="1009" y="818"/>
                </a:lnTo>
                <a:lnTo>
                  <a:pt x="1013" y="815"/>
                </a:lnTo>
                <a:lnTo>
                  <a:pt x="1021" y="812"/>
                </a:lnTo>
                <a:lnTo>
                  <a:pt x="1033" y="808"/>
                </a:lnTo>
                <a:lnTo>
                  <a:pt x="1043" y="801"/>
                </a:lnTo>
                <a:lnTo>
                  <a:pt x="1051" y="790"/>
                </a:lnTo>
                <a:lnTo>
                  <a:pt x="1059" y="780"/>
                </a:lnTo>
                <a:lnTo>
                  <a:pt x="1064" y="767"/>
                </a:lnTo>
                <a:lnTo>
                  <a:pt x="1067" y="756"/>
                </a:lnTo>
                <a:lnTo>
                  <a:pt x="1067" y="744"/>
                </a:lnTo>
                <a:lnTo>
                  <a:pt x="1064" y="734"/>
                </a:lnTo>
                <a:lnTo>
                  <a:pt x="1062" y="725"/>
                </a:lnTo>
                <a:lnTo>
                  <a:pt x="1063" y="716"/>
                </a:lnTo>
                <a:lnTo>
                  <a:pt x="1066" y="706"/>
                </a:lnTo>
                <a:lnTo>
                  <a:pt x="1071" y="698"/>
                </a:lnTo>
                <a:lnTo>
                  <a:pt x="1074" y="689"/>
                </a:lnTo>
                <a:lnTo>
                  <a:pt x="1075" y="680"/>
                </a:lnTo>
                <a:lnTo>
                  <a:pt x="1072" y="672"/>
                </a:lnTo>
                <a:lnTo>
                  <a:pt x="1064" y="663"/>
                </a:lnTo>
                <a:lnTo>
                  <a:pt x="1056" y="655"/>
                </a:lnTo>
                <a:lnTo>
                  <a:pt x="1051" y="646"/>
                </a:lnTo>
                <a:lnTo>
                  <a:pt x="1051" y="640"/>
                </a:lnTo>
                <a:lnTo>
                  <a:pt x="1052" y="632"/>
                </a:lnTo>
                <a:lnTo>
                  <a:pt x="1054" y="625"/>
                </a:lnTo>
                <a:lnTo>
                  <a:pt x="1055" y="618"/>
                </a:lnTo>
                <a:lnTo>
                  <a:pt x="1052" y="610"/>
                </a:lnTo>
                <a:lnTo>
                  <a:pt x="1045" y="602"/>
                </a:lnTo>
                <a:lnTo>
                  <a:pt x="1034" y="592"/>
                </a:lnTo>
                <a:lnTo>
                  <a:pt x="1020" y="582"/>
                </a:lnTo>
                <a:lnTo>
                  <a:pt x="1005" y="570"/>
                </a:lnTo>
                <a:lnTo>
                  <a:pt x="990" y="559"/>
                </a:lnTo>
                <a:lnTo>
                  <a:pt x="980" y="547"/>
                </a:lnTo>
                <a:lnTo>
                  <a:pt x="974" y="535"/>
                </a:lnTo>
                <a:lnTo>
                  <a:pt x="975" y="523"/>
                </a:lnTo>
                <a:lnTo>
                  <a:pt x="986" y="512"/>
                </a:lnTo>
                <a:lnTo>
                  <a:pt x="998" y="501"/>
                </a:lnTo>
                <a:lnTo>
                  <a:pt x="1006" y="491"/>
                </a:lnTo>
                <a:lnTo>
                  <a:pt x="1010" y="482"/>
                </a:lnTo>
                <a:lnTo>
                  <a:pt x="1010" y="474"/>
                </a:lnTo>
                <a:lnTo>
                  <a:pt x="1006" y="468"/>
                </a:lnTo>
                <a:lnTo>
                  <a:pt x="999" y="463"/>
                </a:lnTo>
                <a:lnTo>
                  <a:pt x="990" y="460"/>
                </a:lnTo>
                <a:lnTo>
                  <a:pt x="979" y="459"/>
                </a:lnTo>
                <a:lnTo>
                  <a:pt x="969" y="456"/>
                </a:lnTo>
                <a:lnTo>
                  <a:pt x="964" y="452"/>
                </a:lnTo>
                <a:lnTo>
                  <a:pt x="960" y="444"/>
                </a:lnTo>
                <a:lnTo>
                  <a:pt x="958" y="436"/>
                </a:lnTo>
                <a:lnTo>
                  <a:pt x="956" y="428"/>
                </a:lnTo>
                <a:lnTo>
                  <a:pt x="952" y="421"/>
                </a:lnTo>
                <a:lnTo>
                  <a:pt x="946" y="416"/>
                </a:lnTo>
                <a:lnTo>
                  <a:pt x="937" y="416"/>
                </a:lnTo>
                <a:lnTo>
                  <a:pt x="920" y="405"/>
                </a:lnTo>
                <a:lnTo>
                  <a:pt x="913" y="371"/>
                </a:lnTo>
                <a:lnTo>
                  <a:pt x="912" y="328"/>
                </a:lnTo>
                <a:lnTo>
                  <a:pt x="912" y="290"/>
                </a:lnTo>
                <a:lnTo>
                  <a:pt x="914" y="263"/>
                </a:lnTo>
                <a:lnTo>
                  <a:pt x="920" y="240"/>
                </a:lnTo>
                <a:lnTo>
                  <a:pt x="922" y="219"/>
                </a:lnTo>
                <a:lnTo>
                  <a:pt x="919" y="195"/>
                </a:lnTo>
                <a:lnTo>
                  <a:pt x="917" y="173"/>
                </a:lnTo>
                <a:lnTo>
                  <a:pt x="924" y="146"/>
                </a:lnTo>
                <a:lnTo>
                  <a:pt x="934" y="120"/>
                </a:lnTo>
                <a:lnTo>
                  <a:pt x="939" y="95"/>
                </a:lnTo>
                <a:lnTo>
                  <a:pt x="939" y="84"/>
                </a:lnTo>
                <a:lnTo>
                  <a:pt x="937" y="75"/>
                </a:lnTo>
                <a:lnTo>
                  <a:pt x="932" y="68"/>
                </a:lnTo>
                <a:lnTo>
                  <a:pt x="924" y="62"/>
                </a:lnTo>
                <a:lnTo>
                  <a:pt x="917" y="60"/>
                </a:lnTo>
                <a:lnTo>
                  <a:pt x="911" y="59"/>
                </a:lnTo>
                <a:lnTo>
                  <a:pt x="904" y="59"/>
                </a:lnTo>
                <a:lnTo>
                  <a:pt x="898" y="59"/>
                </a:lnTo>
                <a:lnTo>
                  <a:pt x="889" y="62"/>
                </a:lnTo>
                <a:lnTo>
                  <a:pt x="879" y="68"/>
                </a:lnTo>
                <a:lnTo>
                  <a:pt x="871" y="76"/>
                </a:lnTo>
                <a:lnTo>
                  <a:pt x="863" y="84"/>
                </a:lnTo>
                <a:lnTo>
                  <a:pt x="856" y="93"/>
                </a:lnTo>
                <a:lnTo>
                  <a:pt x="851" y="104"/>
                </a:lnTo>
                <a:lnTo>
                  <a:pt x="845" y="113"/>
                </a:lnTo>
                <a:lnTo>
                  <a:pt x="839" y="122"/>
                </a:lnTo>
                <a:lnTo>
                  <a:pt x="832" y="133"/>
                </a:lnTo>
                <a:lnTo>
                  <a:pt x="826" y="140"/>
                </a:lnTo>
                <a:lnTo>
                  <a:pt x="821" y="143"/>
                </a:lnTo>
                <a:lnTo>
                  <a:pt x="816" y="144"/>
                </a:lnTo>
                <a:lnTo>
                  <a:pt x="813" y="143"/>
                </a:lnTo>
                <a:lnTo>
                  <a:pt x="809" y="140"/>
                </a:lnTo>
                <a:lnTo>
                  <a:pt x="806" y="133"/>
                </a:lnTo>
                <a:lnTo>
                  <a:pt x="803" y="122"/>
                </a:lnTo>
                <a:lnTo>
                  <a:pt x="800" y="114"/>
                </a:lnTo>
                <a:lnTo>
                  <a:pt x="795" y="110"/>
                </a:lnTo>
                <a:lnTo>
                  <a:pt x="790" y="111"/>
                </a:lnTo>
                <a:lnTo>
                  <a:pt x="783" y="114"/>
                </a:lnTo>
                <a:lnTo>
                  <a:pt x="776" y="120"/>
                </a:lnTo>
                <a:lnTo>
                  <a:pt x="769" y="128"/>
                </a:lnTo>
                <a:lnTo>
                  <a:pt x="761" y="137"/>
                </a:lnTo>
                <a:lnTo>
                  <a:pt x="754" y="146"/>
                </a:lnTo>
                <a:lnTo>
                  <a:pt x="750" y="151"/>
                </a:lnTo>
                <a:lnTo>
                  <a:pt x="750" y="149"/>
                </a:lnTo>
                <a:lnTo>
                  <a:pt x="753" y="142"/>
                </a:lnTo>
                <a:lnTo>
                  <a:pt x="755" y="133"/>
                </a:lnTo>
                <a:lnTo>
                  <a:pt x="754" y="121"/>
                </a:lnTo>
                <a:lnTo>
                  <a:pt x="749" y="112"/>
                </a:lnTo>
                <a:lnTo>
                  <a:pt x="738" y="106"/>
                </a:lnTo>
                <a:lnTo>
                  <a:pt x="718" y="10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17" name="Freeform 426"/>
          <p:cNvSpPr>
            <a:spLocks/>
          </p:cNvSpPr>
          <p:nvPr/>
        </p:nvSpPr>
        <p:spPr bwMode="auto">
          <a:xfrm>
            <a:off x="4523066" y="1657350"/>
            <a:ext cx="80636" cy="46038"/>
          </a:xfrm>
          <a:custGeom>
            <a:avLst/>
            <a:gdLst>
              <a:gd name="T0" fmla="*/ 2147483647 w 40"/>
              <a:gd name="T1" fmla="*/ 2147483647 h 36"/>
              <a:gd name="T2" fmla="*/ 2147483647 w 40"/>
              <a:gd name="T3" fmla="*/ 2147483647 h 36"/>
              <a:gd name="T4" fmla="*/ 2147483647 w 40"/>
              <a:gd name="T5" fmla="*/ 2147483647 h 36"/>
              <a:gd name="T6" fmla="*/ 2147483647 w 40"/>
              <a:gd name="T7" fmla="*/ 2147483647 h 36"/>
              <a:gd name="T8" fmla="*/ 2147483647 w 40"/>
              <a:gd name="T9" fmla="*/ 2147483647 h 36"/>
              <a:gd name="T10" fmla="*/ 2147483647 w 40"/>
              <a:gd name="T11" fmla="*/ 2147483647 h 36"/>
              <a:gd name="T12" fmla="*/ 2147483647 w 40"/>
              <a:gd name="T13" fmla="*/ 2147483647 h 36"/>
              <a:gd name="T14" fmla="*/ 2147483647 w 40"/>
              <a:gd name="T15" fmla="*/ 2147483647 h 36"/>
              <a:gd name="T16" fmla="*/ 2147483647 w 40"/>
              <a:gd name="T17" fmla="*/ 2147483647 h 36"/>
              <a:gd name="T18" fmla="*/ 2147483647 w 40"/>
              <a:gd name="T19" fmla="*/ 2147483647 h 36"/>
              <a:gd name="T20" fmla="*/ 2147483647 w 40"/>
              <a:gd name="T21" fmla="*/ 2147483647 h 36"/>
              <a:gd name="T22" fmla="*/ 2147483647 w 40"/>
              <a:gd name="T23" fmla="*/ 2147483647 h 36"/>
              <a:gd name="T24" fmla="*/ 2147483647 w 40"/>
              <a:gd name="T25" fmla="*/ 2147483647 h 36"/>
              <a:gd name="T26" fmla="*/ 2147483647 w 40"/>
              <a:gd name="T27" fmla="*/ 2147483647 h 36"/>
              <a:gd name="T28" fmla="*/ 0 w 40"/>
              <a:gd name="T29" fmla="*/ 2147483647 h 36"/>
              <a:gd name="T30" fmla="*/ 2147483647 w 40"/>
              <a:gd name="T31" fmla="*/ 2147483647 h 36"/>
              <a:gd name="T32" fmla="*/ 2147483647 w 40"/>
              <a:gd name="T33" fmla="*/ 2147483647 h 36"/>
              <a:gd name="T34" fmla="*/ 2147483647 w 40"/>
              <a:gd name="T35" fmla="*/ 2147483647 h 36"/>
              <a:gd name="T36" fmla="*/ 2147483647 w 40"/>
              <a:gd name="T37" fmla="*/ 2147483647 h 36"/>
              <a:gd name="T38" fmla="*/ 2147483647 w 40"/>
              <a:gd name="T39" fmla="*/ 0 h 36"/>
              <a:gd name="T40" fmla="*/ 2147483647 w 40"/>
              <a:gd name="T41" fmla="*/ 2147483647 h 36"/>
              <a:gd name="T42" fmla="*/ 2147483647 w 40"/>
              <a:gd name="T43" fmla="*/ 2147483647 h 36"/>
              <a:gd name="T44" fmla="*/ 2147483647 w 40"/>
              <a:gd name="T45" fmla="*/ 2147483647 h 36"/>
              <a:gd name="T46" fmla="*/ 2147483647 w 40"/>
              <a:gd name="T47" fmla="*/ 2147483647 h 36"/>
              <a:gd name="T48" fmla="*/ 2147483647 w 40"/>
              <a:gd name="T49" fmla="*/ 2147483647 h 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40" h="36">
                <a:moveTo>
                  <a:pt x="39" y="19"/>
                </a:moveTo>
                <a:lnTo>
                  <a:pt x="38" y="21"/>
                </a:lnTo>
                <a:lnTo>
                  <a:pt x="35" y="25"/>
                </a:lnTo>
                <a:lnTo>
                  <a:pt x="31" y="29"/>
                </a:lnTo>
                <a:lnTo>
                  <a:pt x="27" y="33"/>
                </a:lnTo>
                <a:lnTo>
                  <a:pt x="23" y="35"/>
                </a:lnTo>
                <a:lnTo>
                  <a:pt x="18" y="36"/>
                </a:lnTo>
                <a:lnTo>
                  <a:pt x="13" y="36"/>
                </a:lnTo>
                <a:lnTo>
                  <a:pt x="12" y="36"/>
                </a:lnTo>
                <a:lnTo>
                  <a:pt x="11" y="35"/>
                </a:lnTo>
                <a:lnTo>
                  <a:pt x="10" y="33"/>
                </a:lnTo>
                <a:lnTo>
                  <a:pt x="8" y="31"/>
                </a:lnTo>
                <a:lnTo>
                  <a:pt x="4" y="27"/>
                </a:lnTo>
                <a:lnTo>
                  <a:pt x="1" y="24"/>
                </a:lnTo>
                <a:lnTo>
                  <a:pt x="0" y="19"/>
                </a:lnTo>
                <a:lnTo>
                  <a:pt x="1" y="16"/>
                </a:lnTo>
                <a:lnTo>
                  <a:pt x="7" y="11"/>
                </a:lnTo>
                <a:lnTo>
                  <a:pt x="12" y="6"/>
                </a:lnTo>
                <a:lnTo>
                  <a:pt x="16" y="2"/>
                </a:lnTo>
                <a:lnTo>
                  <a:pt x="19" y="0"/>
                </a:lnTo>
                <a:lnTo>
                  <a:pt x="24" y="1"/>
                </a:lnTo>
                <a:lnTo>
                  <a:pt x="31" y="3"/>
                </a:lnTo>
                <a:lnTo>
                  <a:pt x="37" y="6"/>
                </a:lnTo>
                <a:lnTo>
                  <a:pt x="40" y="11"/>
                </a:lnTo>
                <a:lnTo>
                  <a:pt x="39" y="1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18" name="Freeform 427"/>
          <p:cNvSpPr>
            <a:spLocks/>
          </p:cNvSpPr>
          <p:nvPr/>
        </p:nvSpPr>
        <p:spPr bwMode="auto">
          <a:xfrm>
            <a:off x="5207526" y="2019300"/>
            <a:ext cx="0" cy="6350"/>
          </a:xfrm>
          <a:custGeom>
            <a:avLst/>
            <a:gdLst>
              <a:gd name="T0" fmla="*/ 1 w 1"/>
              <a:gd name="T1" fmla="*/ 2147483647 h 4"/>
              <a:gd name="T2" fmla="*/ 1 w 1"/>
              <a:gd name="T3" fmla="*/ 2147483647 h 4"/>
              <a:gd name="T4" fmla="*/ 1 w 1"/>
              <a:gd name="T5" fmla="*/ 2147483647 h 4"/>
              <a:gd name="T6" fmla="*/ 0 w 1"/>
              <a:gd name="T7" fmla="*/ 0 h 4"/>
              <a:gd name="T8" fmla="*/ 0 w 1"/>
              <a:gd name="T9" fmla="*/ 0 h 4"/>
              <a:gd name="T10" fmla="*/ 1 w 1"/>
              <a:gd name="T11" fmla="*/ 2147483647 h 4"/>
              <a:gd name="T12" fmla="*/ 1 w 1"/>
              <a:gd name="T13" fmla="*/ 2147483647 h 4"/>
              <a:gd name="T14" fmla="*/ 1 w 1"/>
              <a:gd name="T15" fmla="*/ 2147483647 h 4"/>
              <a:gd name="T16" fmla="*/ 1 w 1"/>
              <a:gd name="T17" fmla="*/ 2147483647 h 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" h="4">
                <a:moveTo>
                  <a:pt x="1" y="2"/>
                </a:moveTo>
                <a:lnTo>
                  <a:pt x="1" y="1"/>
                </a:lnTo>
                <a:lnTo>
                  <a:pt x="0" y="0"/>
                </a:lnTo>
                <a:lnTo>
                  <a:pt x="1" y="2"/>
                </a:lnTo>
                <a:lnTo>
                  <a:pt x="1" y="4"/>
                </a:lnTo>
                <a:lnTo>
                  <a:pt x="1" y="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19" name="Freeform 428"/>
          <p:cNvSpPr>
            <a:spLocks/>
          </p:cNvSpPr>
          <p:nvPr/>
        </p:nvSpPr>
        <p:spPr bwMode="auto">
          <a:xfrm>
            <a:off x="5899487" y="2060575"/>
            <a:ext cx="7501" cy="7938"/>
          </a:xfrm>
          <a:custGeom>
            <a:avLst/>
            <a:gdLst>
              <a:gd name="T0" fmla="*/ 2147483647 w 5"/>
              <a:gd name="T1" fmla="*/ 2147483647 h 8"/>
              <a:gd name="T2" fmla="*/ 2147483647 w 5"/>
              <a:gd name="T3" fmla="*/ 2147483647 h 8"/>
              <a:gd name="T4" fmla="*/ 2147483647 w 5"/>
              <a:gd name="T5" fmla="*/ 2147483647 h 8"/>
              <a:gd name="T6" fmla="*/ 2147483647 w 5"/>
              <a:gd name="T7" fmla="*/ 2147483647 h 8"/>
              <a:gd name="T8" fmla="*/ 2147483647 w 5"/>
              <a:gd name="T9" fmla="*/ 0 h 8"/>
              <a:gd name="T10" fmla="*/ 0 w 5"/>
              <a:gd name="T11" fmla="*/ 0 h 8"/>
              <a:gd name="T12" fmla="*/ 0 w 5"/>
              <a:gd name="T13" fmla="*/ 2147483647 h 8"/>
              <a:gd name="T14" fmla="*/ 2147483647 w 5"/>
              <a:gd name="T15" fmla="*/ 2147483647 h 8"/>
              <a:gd name="T16" fmla="*/ 2147483647 w 5"/>
              <a:gd name="T17" fmla="*/ 2147483647 h 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" h="8">
                <a:moveTo>
                  <a:pt x="5" y="8"/>
                </a:moveTo>
                <a:lnTo>
                  <a:pt x="5" y="6"/>
                </a:lnTo>
                <a:lnTo>
                  <a:pt x="5" y="5"/>
                </a:lnTo>
                <a:lnTo>
                  <a:pt x="5" y="2"/>
                </a:lnTo>
                <a:lnTo>
                  <a:pt x="3" y="0"/>
                </a:lnTo>
                <a:lnTo>
                  <a:pt x="0" y="0"/>
                </a:lnTo>
                <a:lnTo>
                  <a:pt x="0" y="1"/>
                </a:lnTo>
                <a:lnTo>
                  <a:pt x="2" y="5"/>
                </a:lnTo>
                <a:lnTo>
                  <a:pt x="5" y="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20" name="Freeform 429"/>
          <p:cNvSpPr>
            <a:spLocks/>
          </p:cNvSpPr>
          <p:nvPr/>
        </p:nvSpPr>
        <p:spPr bwMode="auto">
          <a:xfrm>
            <a:off x="5218778" y="1549401"/>
            <a:ext cx="28128" cy="17463"/>
          </a:xfrm>
          <a:custGeom>
            <a:avLst/>
            <a:gdLst>
              <a:gd name="T0" fmla="*/ 2147483647 w 14"/>
              <a:gd name="T1" fmla="*/ 2147483647 h 15"/>
              <a:gd name="T2" fmla="*/ 2147483647 w 14"/>
              <a:gd name="T3" fmla="*/ 2147483647 h 15"/>
              <a:gd name="T4" fmla="*/ 2147483647 w 14"/>
              <a:gd name="T5" fmla="*/ 2147483647 h 15"/>
              <a:gd name="T6" fmla="*/ 2147483647 w 14"/>
              <a:gd name="T7" fmla="*/ 2147483647 h 15"/>
              <a:gd name="T8" fmla="*/ 2147483647 w 14"/>
              <a:gd name="T9" fmla="*/ 2147483647 h 15"/>
              <a:gd name="T10" fmla="*/ 2147483647 w 14"/>
              <a:gd name="T11" fmla="*/ 2147483647 h 15"/>
              <a:gd name="T12" fmla="*/ 2147483647 w 14"/>
              <a:gd name="T13" fmla="*/ 2147483647 h 15"/>
              <a:gd name="T14" fmla="*/ 2147483647 w 14"/>
              <a:gd name="T15" fmla="*/ 2147483647 h 15"/>
              <a:gd name="T16" fmla="*/ 2147483647 w 14"/>
              <a:gd name="T17" fmla="*/ 0 h 15"/>
              <a:gd name="T18" fmla="*/ 2147483647 w 14"/>
              <a:gd name="T19" fmla="*/ 2147483647 h 15"/>
              <a:gd name="T20" fmla="*/ 2147483647 w 14"/>
              <a:gd name="T21" fmla="*/ 2147483647 h 15"/>
              <a:gd name="T22" fmla="*/ 2147483647 w 14"/>
              <a:gd name="T23" fmla="*/ 2147483647 h 15"/>
              <a:gd name="T24" fmla="*/ 0 w 14"/>
              <a:gd name="T25" fmla="*/ 2147483647 h 15"/>
              <a:gd name="T26" fmla="*/ 2147483647 w 14"/>
              <a:gd name="T27" fmla="*/ 2147483647 h 15"/>
              <a:gd name="T28" fmla="*/ 2147483647 w 14"/>
              <a:gd name="T29" fmla="*/ 2147483647 h 15"/>
              <a:gd name="T30" fmla="*/ 2147483647 w 14"/>
              <a:gd name="T31" fmla="*/ 2147483647 h 15"/>
              <a:gd name="T32" fmla="*/ 2147483647 w 14"/>
              <a:gd name="T33" fmla="*/ 2147483647 h 1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4" h="15">
                <a:moveTo>
                  <a:pt x="2" y="7"/>
                </a:moveTo>
                <a:lnTo>
                  <a:pt x="9" y="13"/>
                </a:lnTo>
                <a:lnTo>
                  <a:pt x="14" y="15"/>
                </a:lnTo>
                <a:lnTo>
                  <a:pt x="14" y="14"/>
                </a:lnTo>
                <a:lnTo>
                  <a:pt x="10" y="7"/>
                </a:lnTo>
                <a:lnTo>
                  <a:pt x="9" y="5"/>
                </a:lnTo>
                <a:lnTo>
                  <a:pt x="9" y="3"/>
                </a:lnTo>
                <a:lnTo>
                  <a:pt x="8" y="1"/>
                </a:lnTo>
                <a:lnTo>
                  <a:pt x="7" y="0"/>
                </a:lnTo>
                <a:lnTo>
                  <a:pt x="6" y="1"/>
                </a:lnTo>
                <a:lnTo>
                  <a:pt x="3" y="2"/>
                </a:lnTo>
                <a:lnTo>
                  <a:pt x="2" y="3"/>
                </a:lnTo>
                <a:lnTo>
                  <a:pt x="0" y="5"/>
                </a:lnTo>
                <a:lnTo>
                  <a:pt x="1" y="6"/>
                </a:lnTo>
                <a:lnTo>
                  <a:pt x="2" y="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21" name="Freeform 430"/>
          <p:cNvSpPr>
            <a:spLocks/>
          </p:cNvSpPr>
          <p:nvPr/>
        </p:nvSpPr>
        <p:spPr bwMode="auto">
          <a:xfrm>
            <a:off x="5584448" y="2122489"/>
            <a:ext cx="277535" cy="149225"/>
          </a:xfrm>
          <a:custGeom>
            <a:avLst/>
            <a:gdLst>
              <a:gd name="T0" fmla="*/ 2147483647 w 135"/>
              <a:gd name="T1" fmla="*/ 2147483647 h 119"/>
              <a:gd name="T2" fmla="*/ 2147483647 w 135"/>
              <a:gd name="T3" fmla="*/ 2147483647 h 119"/>
              <a:gd name="T4" fmla="*/ 2147483647 w 135"/>
              <a:gd name="T5" fmla="*/ 2147483647 h 119"/>
              <a:gd name="T6" fmla="*/ 2147483647 w 135"/>
              <a:gd name="T7" fmla="*/ 2147483647 h 119"/>
              <a:gd name="T8" fmla="*/ 2147483647 w 135"/>
              <a:gd name="T9" fmla="*/ 2147483647 h 119"/>
              <a:gd name="T10" fmla="*/ 2147483647 w 135"/>
              <a:gd name="T11" fmla="*/ 2147483647 h 119"/>
              <a:gd name="T12" fmla="*/ 2147483647 w 135"/>
              <a:gd name="T13" fmla="*/ 2147483647 h 119"/>
              <a:gd name="T14" fmla="*/ 2147483647 w 135"/>
              <a:gd name="T15" fmla="*/ 2147483647 h 119"/>
              <a:gd name="T16" fmla="*/ 2147483647 w 135"/>
              <a:gd name="T17" fmla="*/ 2147483647 h 119"/>
              <a:gd name="T18" fmla="*/ 2147483647 w 135"/>
              <a:gd name="T19" fmla="*/ 2147483647 h 119"/>
              <a:gd name="T20" fmla="*/ 2147483647 w 135"/>
              <a:gd name="T21" fmla="*/ 2147483647 h 119"/>
              <a:gd name="T22" fmla="*/ 2147483647 w 135"/>
              <a:gd name="T23" fmla="*/ 2147483647 h 119"/>
              <a:gd name="T24" fmla="*/ 2147483647 w 135"/>
              <a:gd name="T25" fmla="*/ 2147483647 h 119"/>
              <a:gd name="T26" fmla="*/ 2147483647 w 135"/>
              <a:gd name="T27" fmla="*/ 2147483647 h 119"/>
              <a:gd name="T28" fmla="*/ 2147483647 w 135"/>
              <a:gd name="T29" fmla="*/ 2147483647 h 119"/>
              <a:gd name="T30" fmla="*/ 2147483647 w 135"/>
              <a:gd name="T31" fmla="*/ 2147483647 h 119"/>
              <a:gd name="T32" fmla="*/ 2147483647 w 135"/>
              <a:gd name="T33" fmla="*/ 2147483647 h 119"/>
              <a:gd name="T34" fmla="*/ 2147483647 w 135"/>
              <a:gd name="T35" fmla="*/ 2147483647 h 119"/>
              <a:gd name="T36" fmla="*/ 2147483647 w 135"/>
              <a:gd name="T37" fmla="*/ 2147483647 h 119"/>
              <a:gd name="T38" fmla="*/ 2147483647 w 135"/>
              <a:gd name="T39" fmla="*/ 2147483647 h 119"/>
              <a:gd name="T40" fmla="*/ 2147483647 w 135"/>
              <a:gd name="T41" fmla="*/ 2147483647 h 119"/>
              <a:gd name="T42" fmla="*/ 2147483647 w 135"/>
              <a:gd name="T43" fmla="*/ 2147483647 h 119"/>
              <a:gd name="T44" fmla="*/ 2147483647 w 135"/>
              <a:gd name="T45" fmla="*/ 2147483647 h 119"/>
              <a:gd name="T46" fmla="*/ 2147483647 w 135"/>
              <a:gd name="T47" fmla="*/ 2147483647 h 119"/>
              <a:gd name="T48" fmla="*/ 2147483647 w 135"/>
              <a:gd name="T49" fmla="*/ 2147483647 h 119"/>
              <a:gd name="T50" fmla="*/ 2147483647 w 135"/>
              <a:gd name="T51" fmla="*/ 2147483647 h 119"/>
              <a:gd name="T52" fmla="*/ 2147483647 w 135"/>
              <a:gd name="T53" fmla="*/ 2147483647 h 119"/>
              <a:gd name="T54" fmla="*/ 2147483647 w 135"/>
              <a:gd name="T55" fmla="*/ 2147483647 h 119"/>
              <a:gd name="T56" fmla="*/ 2147483647 w 135"/>
              <a:gd name="T57" fmla="*/ 2147483647 h 119"/>
              <a:gd name="T58" fmla="*/ 2147483647 w 135"/>
              <a:gd name="T59" fmla="*/ 2147483647 h 119"/>
              <a:gd name="T60" fmla="*/ 2147483647 w 135"/>
              <a:gd name="T61" fmla="*/ 2147483647 h 119"/>
              <a:gd name="T62" fmla="*/ 2147483647 w 135"/>
              <a:gd name="T63" fmla="*/ 2147483647 h 119"/>
              <a:gd name="T64" fmla="*/ 2147483647 w 135"/>
              <a:gd name="T65" fmla="*/ 2147483647 h 119"/>
              <a:gd name="T66" fmla="*/ 2147483647 w 135"/>
              <a:gd name="T67" fmla="*/ 2147483647 h 119"/>
              <a:gd name="T68" fmla="*/ 2147483647 w 135"/>
              <a:gd name="T69" fmla="*/ 2147483647 h 119"/>
              <a:gd name="T70" fmla="*/ 2147483647 w 135"/>
              <a:gd name="T71" fmla="*/ 2147483647 h 119"/>
              <a:gd name="T72" fmla="*/ 2147483647 w 135"/>
              <a:gd name="T73" fmla="*/ 2147483647 h 119"/>
              <a:gd name="T74" fmla="*/ 2147483647 w 135"/>
              <a:gd name="T75" fmla="*/ 2147483647 h 119"/>
              <a:gd name="T76" fmla="*/ 2147483647 w 135"/>
              <a:gd name="T77" fmla="*/ 2147483647 h 119"/>
              <a:gd name="T78" fmla="*/ 2147483647 w 135"/>
              <a:gd name="T79" fmla="*/ 2147483647 h 119"/>
              <a:gd name="T80" fmla="*/ 2147483647 w 135"/>
              <a:gd name="T81" fmla="*/ 2147483647 h 11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35" h="119">
                <a:moveTo>
                  <a:pt x="122" y="59"/>
                </a:moveTo>
                <a:lnTo>
                  <a:pt x="124" y="60"/>
                </a:lnTo>
                <a:lnTo>
                  <a:pt x="130" y="62"/>
                </a:lnTo>
                <a:lnTo>
                  <a:pt x="135" y="67"/>
                </a:lnTo>
                <a:lnTo>
                  <a:pt x="133" y="71"/>
                </a:lnTo>
                <a:lnTo>
                  <a:pt x="129" y="76"/>
                </a:lnTo>
                <a:lnTo>
                  <a:pt x="126" y="78"/>
                </a:lnTo>
                <a:lnTo>
                  <a:pt x="124" y="81"/>
                </a:lnTo>
                <a:lnTo>
                  <a:pt x="121" y="83"/>
                </a:lnTo>
                <a:lnTo>
                  <a:pt x="118" y="83"/>
                </a:lnTo>
                <a:lnTo>
                  <a:pt x="116" y="83"/>
                </a:lnTo>
                <a:lnTo>
                  <a:pt x="114" y="82"/>
                </a:lnTo>
                <a:lnTo>
                  <a:pt x="108" y="79"/>
                </a:lnTo>
                <a:lnTo>
                  <a:pt x="101" y="77"/>
                </a:lnTo>
                <a:lnTo>
                  <a:pt x="95" y="75"/>
                </a:lnTo>
                <a:lnTo>
                  <a:pt x="91" y="74"/>
                </a:lnTo>
                <a:lnTo>
                  <a:pt x="86" y="71"/>
                </a:lnTo>
                <a:lnTo>
                  <a:pt x="82" y="68"/>
                </a:lnTo>
                <a:lnTo>
                  <a:pt x="77" y="66"/>
                </a:lnTo>
                <a:lnTo>
                  <a:pt x="72" y="66"/>
                </a:lnTo>
                <a:lnTo>
                  <a:pt x="70" y="70"/>
                </a:lnTo>
                <a:lnTo>
                  <a:pt x="71" y="78"/>
                </a:lnTo>
                <a:lnTo>
                  <a:pt x="72" y="85"/>
                </a:lnTo>
                <a:lnTo>
                  <a:pt x="72" y="92"/>
                </a:lnTo>
                <a:lnTo>
                  <a:pt x="68" y="96"/>
                </a:lnTo>
                <a:lnTo>
                  <a:pt x="61" y="99"/>
                </a:lnTo>
                <a:lnTo>
                  <a:pt x="58" y="102"/>
                </a:lnTo>
                <a:lnTo>
                  <a:pt x="57" y="107"/>
                </a:lnTo>
                <a:lnTo>
                  <a:pt x="56" y="111"/>
                </a:lnTo>
                <a:lnTo>
                  <a:pt x="53" y="114"/>
                </a:lnTo>
                <a:lnTo>
                  <a:pt x="48" y="117"/>
                </a:lnTo>
                <a:lnTo>
                  <a:pt x="44" y="119"/>
                </a:lnTo>
                <a:lnTo>
                  <a:pt x="40" y="116"/>
                </a:lnTo>
                <a:lnTo>
                  <a:pt x="39" y="111"/>
                </a:lnTo>
                <a:lnTo>
                  <a:pt x="38" y="105"/>
                </a:lnTo>
                <a:lnTo>
                  <a:pt x="34" y="100"/>
                </a:lnTo>
                <a:lnTo>
                  <a:pt x="29" y="99"/>
                </a:lnTo>
                <a:lnTo>
                  <a:pt x="23" y="99"/>
                </a:lnTo>
                <a:lnTo>
                  <a:pt x="20" y="100"/>
                </a:lnTo>
                <a:lnTo>
                  <a:pt x="17" y="101"/>
                </a:lnTo>
                <a:lnTo>
                  <a:pt x="10" y="104"/>
                </a:lnTo>
                <a:lnTo>
                  <a:pt x="3" y="105"/>
                </a:lnTo>
                <a:lnTo>
                  <a:pt x="0" y="101"/>
                </a:lnTo>
                <a:lnTo>
                  <a:pt x="1" y="97"/>
                </a:lnTo>
                <a:lnTo>
                  <a:pt x="4" y="90"/>
                </a:lnTo>
                <a:lnTo>
                  <a:pt x="9" y="84"/>
                </a:lnTo>
                <a:lnTo>
                  <a:pt x="12" y="82"/>
                </a:lnTo>
                <a:lnTo>
                  <a:pt x="16" y="79"/>
                </a:lnTo>
                <a:lnTo>
                  <a:pt x="16" y="75"/>
                </a:lnTo>
                <a:lnTo>
                  <a:pt x="14" y="68"/>
                </a:lnTo>
                <a:lnTo>
                  <a:pt x="12" y="61"/>
                </a:lnTo>
                <a:lnTo>
                  <a:pt x="11" y="55"/>
                </a:lnTo>
                <a:lnTo>
                  <a:pt x="12" y="48"/>
                </a:lnTo>
                <a:lnTo>
                  <a:pt x="12" y="44"/>
                </a:lnTo>
                <a:lnTo>
                  <a:pt x="10" y="39"/>
                </a:lnTo>
                <a:lnTo>
                  <a:pt x="8" y="35"/>
                </a:lnTo>
                <a:lnTo>
                  <a:pt x="8" y="26"/>
                </a:lnTo>
                <a:lnTo>
                  <a:pt x="8" y="16"/>
                </a:lnTo>
                <a:lnTo>
                  <a:pt x="8" y="8"/>
                </a:lnTo>
                <a:lnTo>
                  <a:pt x="9" y="2"/>
                </a:lnTo>
                <a:lnTo>
                  <a:pt x="12" y="0"/>
                </a:lnTo>
                <a:lnTo>
                  <a:pt x="18" y="1"/>
                </a:lnTo>
                <a:lnTo>
                  <a:pt x="24" y="3"/>
                </a:lnTo>
                <a:lnTo>
                  <a:pt x="27" y="9"/>
                </a:lnTo>
                <a:lnTo>
                  <a:pt x="30" y="18"/>
                </a:lnTo>
                <a:lnTo>
                  <a:pt x="32" y="26"/>
                </a:lnTo>
                <a:lnTo>
                  <a:pt x="33" y="30"/>
                </a:lnTo>
                <a:lnTo>
                  <a:pt x="37" y="30"/>
                </a:lnTo>
                <a:lnTo>
                  <a:pt x="40" y="28"/>
                </a:lnTo>
                <a:lnTo>
                  <a:pt x="44" y="25"/>
                </a:lnTo>
                <a:lnTo>
                  <a:pt x="48" y="23"/>
                </a:lnTo>
                <a:lnTo>
                  <a:pt x="54" y="23"/>
                </a:lnTo>
                <a:lnTo>
                  <a:pt x="61" y="24"/>
                </a:lnTo>
                <a:lnTo>
                  <a:pt x="70" y="26"/>
                </a:lnTo>
                <a:lnTo>
                  <a:pt x="78" y="30"/>
                </a:lnTo>
                <a:lnTo>
                  <a:pt x="85" y="33"/>
                </a:lnTo>
                <a:lnTo>
                  <a:pt x="90" y="40"/>
                </a:lnTo>
                <a:lnTo>
                  <a:pt x="93" y="48"/>
                </a:lnTo>
                <a:lnTo>
                  <a:pt x="98" y="54"/>
                </a:lnTo>
                <a:lnTo>
                  <a:pt x="100" y="58"/>
                </a:lnTo>
                <a:lnTo>
                  <a:pt x="101" y="59"/>
                </a:lnTo>
                <a:lnTo>
                  <a:pt x="122" y="5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22" name="Freeform 431"/>
          <p:cNvSpPr>
            <a:spLocks/>
          </p:cNvSpPr>
          <p:nvPr/>
        </p:nvSpPr>
        <p:spPr bwMode="auto">
          <a:xfrm>
            <a:off x="5359420" y="1679575"/>
            <a:ext cx="1158895" cy="490538"/>
          </a:xfrm>
          <a:custGeom>
            <a:avLst/>
            <a:gdLst>
              <a:gd name="T0" fmla="*/ 2147483647 w 556"/>
              <a:gd name="T1" fmla="*/ 2147483647 h 395"/>
              <a:gd name="T2" fmla="*/ 2147483647 w 556"/>
              <a:gd name="T3" fmla="*/ 2147483647 h 395"/>
              <a:gd name="T4" fmla="*/ 2147483647 w 556"/>
              <a:gd name="T5" fmla="*/ 2147483647 h 395"/>
              <a:gd name="T6" fmla="*/ 2147483647 w 556"/>
              <a:gd name="T7" fmla="*/ 2147483647 h 395"/>
              <a:gd name="T8" fmla="*/ 2147483647 w 556"/>
              <a:gd name="T9" fmla="*/ 2147483647 h 395"/>
              <a:gd name="T10" fmla="*/ 2147483647 w 556"/>
              <a:gd name="T11" fmla="*/ 2147483647 h 395"/>
              <a:gd name="T12" fmla="*/ 2147483647 w 556"/>
              <a:gd name="T13" fmla="*/ 2147483647 h 395"/>
              <a:gd name="T14" fmla="*/ 2147483647 w 556"/>
              <a:gd name="T15" fmla="*/ 2147483647 h 395"/>
              <a:gd name="T16" fmla="*/ 2147483647 w 556"/>
              <a:gd name="T17" fmla="*/ 2147483647 h 395"/>
              <a:gd name="T18" fmla="*/ 2147483647 w 556"/>
              <a:gd name="T19" fmla="*/ 2147483647 h 395"/>
              <a:gd name="T20" fmla="*/ 2147483647 w 556"/>
              <a:gd name="T21" fmla="*/ 2147483647 h 395"/>
              <a:gd name="T22" fmla="*/ 2147483647 w 556"/>
              <a:gd name="T23" fmla="*/ 2147483647 h 395"/>
              <a:gd name="T24" fmla="*/ 2147483647 w 556"/>
              <a:gd name="T25" fmla="*/ 2147483647 h 395"/>
              <a:gd name="T26" fmla="*/ 2147483647 w 556"/>
              <a:gd name="T27" fmla="*/ 2147483647 h 395"/>
              <a:gd name="T28" fmla="*/ 2147483647 w 556"/>
              <a:gd name="T29" fmla="*/ 2147483647 h 395"/>
              <a:gd name="T30" fmla="*/ 2147483647 w 556"/>
              <a:gd name="T31" fmla="*/ 2147483647 h 395"/>
              <a:gd name="T32" fmla="*/ 2147483647 w 556"/>
              <a:gd name="T33" fmla="*/ 2147483647 h 395"/>
              <a:gd name="T34" fmla="*/ 2147483647 w 556"/>
              <a:gd name="T35" fmla="*/ 2147483647 h 395"/>
              <a:gd name="T36" fmla="*/ 2147483647 w 556"/>
              <a:gd name="T37" fmla="*/ 2147483647 h 395"/>
              <a:gd name="T38" fmla="*/ 2147483647 w 556"/>
              <a:gd name="T39" fmla="*/ 2147483647 h 395"/>
              <a:gd name="T40" fmla="*/ 2147483647 w 556"/>
              <a:gd name="T41" fmla="*/ 2147483647 h 395"/>
              <a:gd name="T42" fmla="*/ 2147483647 w 556"/>
              <a:gd name="T43" fmla="*/ 2147483647 h 395"/>
              <a:gd name="T44" fmla="*/ 2147483647 w 556"/>
              <a:gd name="T45" fmla="*/ 2147483647 h 395"/>
              <a:gd name="T46" fmla="*/ 2147483647 w 556"/>
              <a:gd name="T47" fmla="*/ 2147483647 h 395"/>
              <a:gd name="T48" fmla="*/ 2147483647 w 556"/>
              <a:gd name="T49" fmla="*/ 2147483647 h 395"/>
              <a:gd name="T50" fmla="*/ 0 w 556"/>
              <a:gd name="T51" fmla="*/ 2147483647 h 395"/>
              <a:gd name="T52" fmla="*/ 2147483647 w 556"/>
              <a:gd name="T53" fmla="*/ 2147483647 h 395"/>
              <a:gd name="T54" fmla="*/ 2147483647 w 556"/>
              <a:gd name="T55" fmla="*/ 2147483647 h 395"/>
              <a:gd name="T56" fmla="*/ 2147483647 w 556"/>
              <a:gd name="T57" fmla="*/ 2147483647 h 395"/>
              <a:gd name="T58" fmla="*/ 2147483647 w 556"/>
              <a:gd name="T59" fmla="*/ 2147483647 h 395"/>
              <a:gd name="T60" fmla="*/ 2147483647 w 556"/>
              <a:gd name="T61" fmla="*/ 2147483647 h 395"/>
              <a:gd name="T62" fmla="*/ 2147483647 w 556"/>
              <a:gd name="T63" fmla="*/ 2147483647 h 395"/>
              <a:gd name="T64" fmla="*/ 2147483647 w 556"/>
              <a:gd name="T65" fmla="*/ 2147483647 h 395"/>
              <a:gd name="T66" fmla="*/ 2147483647 w 556"/>
              <a:gd name="T67" fmla="*/ 2147483647 h 395"/>
              <a:gd name="T68" fmla="*/ 2147483647 w 556"/>
              <a:gd name="T69" fmla="*/ 2147483647 h 395"/>
              <a:gd name="T70" fmla="*/ 2147483647 w 556"/>
              <a:gd name="T71" fmla="*/ 2147483647 h 395"/>
              <a:gd name="T72" fmla="*/ 2147483647 w 556"/>
              <a:gd name="T73" fmla="*/ 2147483647 h 395"/>
              <a:gd name="T74" fmla="*/ 2147483647 w 556"/>
              <a:gd name="T75" fmla="*/ 2147483647 h 395"/>
              <a:gd name="T76" fmla="*/ 2147483647 w 556"/>
              <a:gd name="T77" fmla="*/ 2147483647 h 395"/>
              <a:gd name="T78" fmla="*/ 2147483647 w 556"/>
              <a:gd name="T79" fmla="*/ 2147483647 h 395"/>
              <a:gd name="T80" fmla="*/ 2147483647 w 556"/>
              <a:gd name="T81" fmla="*/ 2147483647 h 395"/>
              <a:gd name="T82" fmla="*/ 2147483647 w 556"/>
              <a:gd name="T83" fmla="*/ 2147483647 h 395"/>
              <a:gd name="T84" fmla="*/ 2147483647 w 556"/>
              <a:gd name="T85" fmla="*/ 2147483647 h 395"/>
              <a:gd name="T86" fmla="*/ 2147483647 w 556"/>
              <a:gd name="T87" fmla="*/ 2147483647 h 395"/>
              <a:gd name="T88" fmla="*/ 2147483647 w 556"/>
              <a:gd name="T89" fmla="*/ 2147483647 h 395"/>
              <a:gd name="T90" fmla="*/ 2147483647 w 556"/>
              <a:gd name="T91" fmla="*/ 2147483647 h 395"/>
              <a:gd name="T92" fmla="*/ 2147483647 w 556"/>
              <a:gd name="T93" fmla="*/ 2147483647 h 395"/>
              <a:gd name="T94" fmla="*/ 2147483647 w 556"/>
              <a:gd name="T95" fmla="*/ 2147483647 h 395"/>
              <a:gd name="T96" fmla="*/ 2147483647 w 556"/>
              <a:gd name="T97" fmla="*/ 2147483647 h 395"/>
              <a:gd name="T98" fmla="*/ 2147483647 w 556"/>
              <a:gd name="T99" fmla="*/ 2147483647 h 395"/>
              <a:gd name="T100" fmla="*/ 2147483647 w 556"/>
              <a:gd name="T101" fmla="*/ 2147483647 h 395"/>
              <a:gd name="T102" fmla="*/ 2147483647 w 556"/>
              <a:gd name="T103" fmla="*/ 2147483647 h 395"/>
              <a:gd name="T104" fmla="*/ 2147483647 w 556"/>
              <a:gd name="T105" fmla="*/ 2147483647 h 395"/>
              <a:gd name="T106" fmla="*/ 2147483647 w 556"/>
              <a:gd name="T107" fmla="*/ 2147483647 h 395"/>
              <a:gd name="T108" fmla="*/ 2147483647 w 556"/>
              <a:gd name="T109" fmla="*/ 2147483647 h 395"/>
              <a:gd name="T110" fmla="*/ 2147483647 w 556"/>
              <a:gd name="T111" fmla="*/ 2147483647 h 395"/>
              <a:gd name="T112" fmla="*/ 2147483647 w 556"/>
              <a:gd name="T113" fmla="*/ 2147483647 h 395"/>
              <a:gd name="T114" fmla="*/ 2147483647 w 556"/>
              <a:gd name="T115" fmla="*/ 2147483647 h 395"/>
              <a:gd name="T116" fmla="*/ 2147483647 w 556"/>
              <a:gd name="T117" fmla="*/ 2147483647 h 395"/>
              <a:gd name="T118" fmla="*/ 2147483647 w 556"/>
              <a:gd name="T119" fmla="*/ 2147483647 h 395"/>
              <a:gd name="T120" fmla="*/ 2147483647 w 556"/>
              <a:gd name="T121" fmla="*/ 2147483647 h 395"/>
              <a:gd name="T122" fmla="*/ 2147483647 w 556"/>
              <a:gd name="T123" fmla="*/ 2147483647 h 395"/>
              <a:gd name="T124" fmla="*/ 2147483647 w 556"/>
              <a:gd name="T125" fmla="*/ 2147483647 h 39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556" h="395">
                <a:moveTo>
                  <a:pt x="539" y="379"/>
                </a:moveTo>
                <a:lnTo>
                  <a:pt x="540" y="380"/>
                </a:lnTo>
                <a:lnTo>
                  <a:pt x="542" y="383"/>
                </a:lnTo>
                <a:lnTo>
                  <a:pt x="541" y="387"/>
                </a:lnTo>
                <a:lnTo>
                  <a:pt x="533" y="388"/>
                </a:lnTo>
                <a:lnTo>
                  <a:pt x="527" y="388"/>
                </a:lnTo>
                <a:lnTo>
                  <a:pt x="523" y="387"/>
                </a:lnTo>
                <a:lnTo>
                  <a:pt x="518" y="387"/>
                </a:lnTo>
                <a:lnTo>
                  <a:pt x="514" y="388"/>
                </a:lnTo>
                <a:lnTo>
                  <a:pt x="510" y="388"/>
                </a:lnTo>
                <a:lnTo>
                  <a:pt x="506" y="389"/>
                </a:lnTo>
                <a:lnTo>
                  <a:pt x="501" y="390"/>
                </a:lnTo>
                <a:lnTo>
                  <a:pt x="495" y="392"/>
                </a:lnTo>
                <a:lnTo>
                  <a:pt x="488" y="393"/>
                </a:lnTo>
                <a:lnTo>
                  <a:pt x="482" y="394"/>
                </a:lnTo>
                <a:lnTo>
                  <a:pt x="478" y="395"/>
                </a:lnTo>
                <a:lnTo>
                  <a:pt x="473" y="395"/>
                </a:lnTo>
                <a:lnTo>
                  <a:pt x="468" y="395"/>
                </a:lnTo>
                <a:lnTo>
                  <a:pt x="464" y="394"/>
                </a:lnTo>
                <a:lnTo>
                  <a:pt x="459" y="394"/>
                </a:lnTo>
                <a:lnTo>
                  <a:pt x="453" y="393"/>
                </a:lnTo>
                <a:lnTo>
                  <a:pt x="449" y="393"/>
                </a:lnTo>
                <a:lnTo>
                  <a:pt x="444" y="393"/>
                </a:lnTo>
                <a:lnTo>
                  <a:pt x="440" y="394"/>
                </a:lnTo>
                <a:lnTo>
                  <a:pt x="435" y="395"/>
                </a:lnTo>
                <a:lnTo>
                  <a:pt x="430" y="395"/>
                </a:lnTo>
                <a:lnTo>
                  <a:pt x="427" y="395"/>
                </a:lnTo>
                <a:lnTo>
                  <a:pt x="422" y="394"/>
                </a:lnTo>
                <a:lnTo>
                  <a:pt x="419" y="392"/>
                </a:lnTo>
                <a:lnTo>
                  <a:pt x="414" y="386"/>
                </a:lnTo>
                <a:lnTo>
                  <a:pt x="413" y="380"/>
                </a:lnTo>
                <a:lnTo>
                  <a:pt x="409" y="375"/>
                </a:lnTo>
                <a:lnTo>
                  <a:pt x="397" y="372"/>
                </a:lnTo>
                <a:lnTo>
                  <a:pt x="389" y="371"/>
                </a:lnTo>
                <a:lnTo>
                  <a:pt x="382" y="368"/>
                </a:lnTo>
                <a:lnTo>
                  <a:pt x="376" y="366"/>
                </a:lnTo>
                <a:lnTo>
                  <a:pt x="372" y="364"/>
                </a:lnTo>
                <a:lnTo>
                  <a:pt x="368" y="362"/>
                </a:lnTo>
                <a:lnTo>
                  <a:pt x="365" y="359"/>
                </a:lnTo>
                <a:lnTo>
                  <a:pt x="362" y="358"/>
                </a:lnTo>
                <a:lnTo>
                  <a:pt x="359" y="356"/>
                </a:lnTo>
                <a:lnTo>
                  <a:pt x="354" y="352"/>
                </a:lnTo>
                <a:lnTo>
                  <a:pt x="350" y="351"/>
                </a:lnTo>
                <a:lnTo>
                  <a:pt x="344" y="352"/>
                </a:lnTo>
                <a:lnTo>
                  <a:pt x="335" y="357"/>
                </a:lnTo>
                <a:lnTo>
                  <a:pt x="324" y="362"/>
                </a:lnTo>
                <a:lnTo>
                  <a:pt x="316" y="363"/>
                </a:lnTo>
                <a:lnTo>
                  <a:pt x="309" y="365"/>
                </a:lnTo>
                <a:lnTo>
                  <a:pt x="304" y="370"/>
                </a:lnTo>
                <a:lnTo>
                  <a:pt x="297" y="377"/>
                </a:lnTo>
                <a:lnTo>
                  <a:pt x="290" y="381"/>
                </a:lnTo>
                <a:lnTo>
                  <a:pt x="283" y="381"/>
                </a:lnTo>
                <a:lnTo>
                  <a:pt x="276" y="377"/>
                </a:lnTo>
                <a:lnTo>
                  <a:pt x="271" y="373"/>
                </a:lnTo>
                <a:lnTo>
                  <a:pt x="267" y="370"/>
                </a:lnTo>
                <a:lnTo>
                  <a:pt x="262" y="366"/>
                </a:lnTo>
                <a:lnTo>
                  <a:pt x="259" y="363"/>
                </a:lnTo>
                <a:lnTo>
                  <a:pt x="256" y="358"/>
                </a:lnTo>
                <a:lnTo>
                  <a:pt x="256" y="355"/>
                </a:lnTo>
                <a:lnTo>
                  <a:pt x="260" y="350"/>
                </a:lnTo>
                <a:lnTo>
                  <a:pt x="268" y="344"/>
                </a:lnTo>
                <a:lnTo>
                  <a:pt x="277" y="340"/>
                </a:lnTo>
                <a:lnTo>
                  <a:pt x="283" y="337"/>
                </a:lnTo>
                <a:lnTo>
                  <a:pt x="288" y="337"/>
                </a:lnTo>
                <a:lnTo>
                  <a:pt x="291" y="337"/>
                </a:lnTo>
                <a:lnTo>
                  <a:pt x="293" y="337"/>
                </a:lnTo>
                <a:lnTo>
                  <a:pt x="296" y="336"/>
                </a:lnTo>
                <a:lnTo>
                  <a:pt x="300" y="334"/>
                </a:lnTo>
                <a:lnTo>
                  <a:pt x="305" y="329"/>
                </a:lnTo>
                <a:lnTo>
                  <a:pt x="316" y="320"/>
                </a:lnTo>
                <a:lnTo>
                  <a:pt x="326" y="313"/>
                </a:lnTo>
                <a:lnTo>
                  <a:pt x="330" y="307"/>
                </a:lnTo>
                <a:lnTo>
                  <a:pt x="327" y="301"/>
                </a:lnTo>
                <a:lnTo>
                  <a:pt x="318" y="295"/>
                </a:lnTo>
                <a:lnTo>
                  <a:pt x="308" y="292"/>
                </a:lnTo>
                <a:lnTo>
                  <a:pt x="305" y="287"/>
                </a:lnTo>
                <a:lnTo>
                  <a:pt x="309" y="273"/>
                </a:lnTo>
                <a:lnTo>
                  <a:pt x="320" y="258"/>
                </a:lnTo>
                <a:lnTo>
                  <a:pt x="328" y="246"/>
                </a:lnTo>
                <a:lnTo>
                  <a:pt x="327" y="235"/>
                </a:lnTo>
                <a:lnTo>
                  <a:pt x="315" y="218"/>
                </a:lnTo>
                <a:lnTo>
                  <a:pt x="306" y="208"/>
                </a:lnTo>
                <a:lnTo>
                  <a:pt x="297" y="200"/>
                </a:lnTo>
                <a:lnTo>
                  <a:pt x="289" y="193"/>
                </a:lnTo>
                <a:lnTo>
                  <a:pt x="282" y="188"/>
                </a:lnTo>
                <a:lnTo>
                  <a:pt x="274" y="183"/>
                </a:lnTo>
                <a:lnTo>
                  <a:pt x="267" y="180"/>
                </a:lnTo>
                <a:lnTo>
                  <a:pt x="260" y="176"/>
                </a:lnTo>
                <a:lnTo>
                  <a:pt x="252" y="173"/>
                </a:lnTo>
                <a:lnTo>
                  <a:pt x="244" y="169"/>
                </a:lnTo>
                <a:lnTo>
                  <a:pt x="236" y="166"/>
                </a:lnTo>
                <a:lnTo>
                  <a:pt x="228" y="161"/>
                </a:lnTo>
                <a:lnTo>
                  <a:pt x="221" y="156"/>
                </a:lnTo>
                <a:lnTo>
                  <a:pt x="214" y="152"/>
                </a:lnTo>
                <a:lnTo>
                  <a:pt x="208" y="148"/>
                </a:lnTo>
                <a:lnTo>
                  <a:pt x="202" y="145"/>
                </a:lnTo>
                <a:lnTo>
                  <a:pt x="199" y="142"/>
                </a:lnTo>
                <a:lnTo>
                  <a:pt x="191" y="137"/>
                </a:lnTo>
                <a:lnTo>
                  <a:pt x="183" y="132"/>
                </a:lnTo>
                <a:lnTo>
                  <a:pt x="178" y="131"/>
                </a:lnTo>
                <a:lnTo>
                  <a:pt x="179" y="137"/>
                </a:lnTo>
                <a:lnTo>
                  <a:pt x="185" y="146"/>
                </a:lnTo>
                <a:lnTo>
                  <a:pt x="186" y="152"/>
                </a:lnTo>
                <a:lnTo>
                  <a:pt x="183" y="155"/>
                </a:lnTo>
                <a:lnTo>
                  <a:pt x="171" y="155"/>
                </a:lnTo>
                <a:lnTo>
                  <a:pt x="163" y="155"/>
                </a:lnTo>
                <a:lnTo>
                  <a:pt x="159" y="155"/>
                </a:lnTo>
                <a:lnTo>
                  <a:pt x="154" y="156"/>
                </a:lnTo>
                <a:lnTo>
                  <a:pt x="151" y="159"/>
                </a:lnTo>
                <a:lnTo>
                  <a:pt x="147" y="161"/>
                </a:lnTo>
                <a:lnTo>
                  <a:pt x="142" y="162"/>
                </a:lnTo>
                <a:lnTo>
                  <a:pt x="138" y="163"/>
                </a:lnTo>
                <a:lnTo>
                  <a:pt x="131" y="165"/>
                </a:lnTo>
                <a:lnTo>
                  <a:pt x="124" y="166"/>
                </a:lnTo>
                <a:lnTo>
                  <a:pt x="118" y="167"/>
                </a:lnTo>
                <a:lnTo>
                  <a:pt x="114" y="168"/>
                </a:lnTo>
                <a:lnTo>
                  <a:pt x="110" y="169"/>
                </a:lnTo>
                <a:lnTo>
                  <a:pt x="106" y="170"/>
                </a:lnTo>
                <a:lnTo>
                  <a:pt x="101" y="170"/>
                </a:lnTo>
                <a:lnTo>
                  <a:pt x="95" y="170"/>
                </a:lnTo>
                <a:lnTo>
                  <a:pt x="87" y="169"/>
                </a:lnTo>
                <a:lnTo>
                  <a:pt x="74" y="166"/>
                </a:lnTo>
                <a:lnTo>
                  <a:pt x="70" y="162"/>
                </a:lnTo>
                <a:lnTo>
                  <a:pt x="66" y="160"/>
                </a:lnTo>
                <a:lnTo>
                  <a:pt x="60" y="161"/>
                </a:lnTo>
                <a:lnTo>
                  <a:pt x="51" y="166"/>
                </a:lnTo>
                <a:lnTo>
                  <a:pt x="47" y="168"/>
                </a:lnTo>
                <a:lnTo>
                  <a:pt x="43" y="168"/>
                </a:lnTo>
                <a:lnTo>
                  <a:pt x="35" y="163"/>
                </a:lnTo>
                <a:lnTo>
                  <a:pt x="30" y="160"/>
                </a:lnTo>
                <a:lnTo>
                  <a:pt x="24" y="156"/>
                </a:lnTo>
                <a:lnTo>
                  <a:pt x="18" y="153"/>
                </a:lnTo>
                <a:lnTo>
                  <a:pt x="13" y="151"/>
                </a:lnTo>
                <a:lnTo>
                  <a:pt x="10" y="148"/>
                </a:lnTo>
                <a:lnTo>
                  <a:pt x="9" y="145"/>
                </a:lnTo>
                <a:lnTo>
                  <a:pt x="11" y="143"/>
                </a:lnTo>
                <a:lnTo>
                  <a:pt x="16" y="140"/>
                </a:lnTo>
                <a:lnTo>
                  <a:pt x="23" y="138"/>
                </a:lnTo>
                <a:lnTo>
                  <a:pt x="30" y="137"/>
                </a:lnTo>
                <a:lnTo>
                  <a:pt x="36" y="136"/>
                </a:lnTo>
                <a:lnTo>
                  <a:pt x="41" y="135"/>
                </a:lnTo>
                <a:lnTo>
                  <a:pt x="45" y="133"/>
                </a:lnTo>
                <a:lnTo>
                  <a:pt x="45" y="132"/>
                </a:lnTo>
                <a:lnTo>
                  <a:pt x="42" y="130"/>
                </a:lnTo>
                <a:lnTo>
                  <a:pt x="35" y="128"/>
                </a:lnTo>
                <a:lnTo>
                  <a:pt x="27" y="125"/>
                </a:lnTo>
                <a:lnTo>
                  <a:pt x="19" y="123"/>
                </a:lnTo>
                <a:lnTo>
                  <a:pt x="13" y="122"/>
                </a:lnTo>
                <a:lnTo>
                  <a:pt x="9" y="121"/>
                </a:lnTo>
                <a:lnTo>
                  <a:pt x="4" y="118"/>
                </a:lnTo>
                <a:lnTo>
                  <a:pt x="2" y="116"/>
                </a:lnTo>
                <a:lnTo>
                  <a:pt x="0" y="112"/>
                </a:lnTo>
                <a:lnTo>
                  <a:pt x="0" y="105"/>
                </a:lnTo>
                <a:lnTo>
                  <a:pt x="0" y="93"/>
                </a:lnTo>
                <a:lnTo>
                  <a:pt x="0" y="85"/>
                </a:lnTo>
                <a:lnTo>
                  <a:pt x="0" y="76"/>
                </a:lnTo>
                <a:lnTo>
                  <a:pt x="1" y="60"/>
                </a:lnTo>
                <a:lnTo>
                  <a:pt x="5" y="39"/>
                </a:lnTo>
                <a:lnTo>
                  <a:pt x="12" y="21"/>
                </a:lnTo>
                <a:lnTo>
                  <a:pt x="22" y="9"/>
                </a:lnTo>
                <a:lnTo>
                  <a:pt x="31" y="3"/>
                </a:lnTo>
                <a:lnTo>
                  <a:pt x="39" y="3"/>
                </a:lnTo>
                <a:lnTo>
                  <a:pt x="46" y="6"/>
                </a:lnTo>
                <a:lnTo>
                  <a:pt x="50" y="10"/>
                </a:lnTo>
                <a:lnTo>
                  <a:pt x="49" y="19"/>
                </a:lnTo>
                <a:lnTo>
                  <a:pt x="43" y="40"/>
                </a:lnTo>
                <a:lnTo>
                  <a:pt x="42" y="56"/>
                </a:lnTo>
                <a:lnTo>
                  <a:pt x="45" y="70"/>
                </a:lnTo>
                <a:lnTo>
                  <a:pt x="50" y="80"/>
                </a:lnTo>
                <a:lnTo>
                  <a:pt x="56" y="90"/>
                </a:lnTo>
                <a:lnTo>
                  <a:pt x="62" y="97"/>
                </a:lnTo>
                <a:lnTo>
                  <a:pt x="68" y="102"/>
                </a:lnTo>
                <a:lnTo>
                  <a:pt x="71" y="108"/>
                </a:lnTo>
                <a:lnTo>
                  <a:pt x="70" y="107"/>
                </a:lnTo>
                <a:lnTo>
                  <a:pt x="63" y="87"/>
                </a:lnTo>
                <a:lnTo>
                  <a:pt x="56" y="62"/>
                </a:lnTo>
                <a:lnTo>
                  <a:pt x="55" y="41"/>
                </a:lnTo>
                <a:lnTo>
                  <a:pt x="58" y="26"/>
                </a:lnTo>
                <a:lnTo>
                  <a:pt x="62" y="12"/>
                </a:lnTo>
                <a:lnTo>
                  <a:pt x="69" y="3"/>
                </a:lnTo>
                <a:lnTo>
                  <a:pt x="79" y="0"/>
                </a:lnTo>
                <a:lnTo>
                  <a:pt x="91" y="2"/>
                </a:lnTo>
                <a:lnTo>
                  <a:pt x="100" y="7"/>
                </a:lnTo>
                <a:lnTo>
                  <a:pt x="106" y="14"/>
                </a:lnTo>
                <a:lnTo>
                  <a:pt x="109" y="21"/>
                </a:lnTo>
                <a:lnTo>
                  <a:pt x="111" y="26"/>
                </a:lnTo>
                <a:lnTo>
                  <a:pt x="114" y="32"/>
                </a:lnTo>
                <a:lnTo>
                  <a:pt x="115" y="39"/>
                </a:lnTo>
                <a:lnTo>
                  <a:pt x="116" y="47"/>
                </a:lnTo>
                <a:lnTo>
                  <a:pt x="118" y="53"/>
                </a:lnTo>
                <a:lnTo>
                  <a:pt x="124" y="54"/>
                </a:lnTo>
                <a:lnTo>
                  <a:pt x="132" y="52"/>
                </a:lnTo>
                <a:lnTo>
                  <a:pt x="140" y="47"/>
                </a:lnTo>
                <a:lnTo>
                  <a:pt x="146" y="41"/>
                </a:lnTo>
                <a:lnTo>
                  <a:pt x="147" y="36"/>
                </a:lnTo>
                <a:lnTo>
                  <a:pt x="149" y="31"/>
                </a:lnTo>
                <a:lnTo>
                  <a:pt x="156" y="27"/>
                </a:lnTo>
                <a:lnTo>
                  <a:pt x="164" y="23"/>
                </a:lnTo>
                <a:lnTo>
                  <a:pt x="169" y="19"/>
                </a:lnTo>
                <a:lnTo>
                  <a:pt x="175" y="19"/>
                </a:lnTo>
                <a:lnTo>
                  <a:pt x="185" y="24"/>
                </a:lnTo>
                <a:lnTo>
                  <a:pt x="197" y="32"/>
                </a:lnTo>
                <a:lnTo>
                  <a:pt x="202" y="38"/>
                </a:lnTo>
                <a:lnTo>
                  <a:pt x="206" y="44"/>
                </a:lnTo>
                <a:lnTo>
                  <a:pt x="209" y="49"/>
                </a:lnTo>
                <a:lnTo>
                  <a:pt x="214" y="55"/>
                </a:lnTo>
                <a:lnTo>
                  <a:pt x="221" y="60"/>
                </a:lnTo>
                <a:lnTo>
                  <a:pt x="227" y="61"/>
                </a:lnTo>
                <a:lnTo>
                  <a:pt x="231" y="56"/>
                </a:lnTo>
                <a:lnTo>
                  <a:pt x="237" y="49"/>
                </a:lnTo>
                <a:lnTo>
                  <a:pt x="246" y="46"/>
                </a:lnTo>
                <a:lnTo>
                  <a:pt x="256" y="46"/>
                </a:lnTo>
                <a:lnTo>
                  <a:pt x="263" y="49"/>
                </a:lnTo>
                <a:lnTo>
                  <a:pt x="266" y="54"/>
                </a:lnTo>
                <a:lnTo>
                  <a:pt x="268" y="56"/>
                </a:lnTo>
                <a:lnTo>
                  <a:pt x="271" y="59"/>
                </a:lnTo>
                <a:lnTo>
                  <a:pt x="281" y="61"/>
                </a:lnTo>
                <a:lnTo>
                  <a:pt x="288" y="62"/>
                </a:lnTo>
                <a:lnTo>
                  <a:pt x="296" y="62"/>
                </a:lnTo>
                <a:lnTo>
                  <a:pt x="304" y="63"/>
                </a:lnTo>
                <a:lnTo>
                  <a:pt x="311" y="63"/>
                </a:lnTo>
                <a:lnTo>
                  <a:pt x="318" y="63"/>
                </a:lnTo>
                <a:lnTo>
                  <a:pt x="321" y="64"/>
                </a:lnTo>
                <a:lnTo>
                  <a:pt x="323" y="67"/>
                </a:lnTo>
                <a:lnTo>
                  <a:pt x="321" y="69"/>
                </a:lnTo>
                <a:lnTo>
                  <a:pt x="319" y="72"/>
                </a:lnTo>
                <a:lnTo>
                  <a:pt x="322" y="72"/>
                </a:lnTo>
                <a:lnTo>
                  <a:pt x="329" y="72"/>
                </a:lnTo>
                <a:lnTo>
                  <a:pt x="335" y="74"/>
                </a:lnTo>
                <a:lnTo>
                  <a:pt x="339" y="78"/>
                </a:lnTo>
                <a:lnTo>
                  <a:pt x="345" y="83"/>
                </a:lnTo>
                <a:lnTo>
                  <a:pt x="349" y="86"/>
                </a:lnTo>
                <a:lnTo>
                  <a:pt x="351" y="87"/>
                </a:lnTo>
                <a:lnTo>
                  <a:pt x="350" y="87"/>
                </a:lnTo>
                <a:lnTo>
                  <a:pt x="345" y="89"/>
                </a:lnTo>
                <a:lnTo>
                  <a:pt x="342" y="91"/>
                </a:lnTo>
                <a:lnTo>
                  <a:pt x="339" y="93"/>
                </a:lnTo>
                <a:lnTo>
                  <a:pt x="343" y="97"/>
                </a:lnTo>
                <a:lnTo>
                  <a:pt x="352" y="100"/>
                </a:lnTo>
                <a:lnTo>
                  <a:pt x="361" y="102"/>
                </a:lnTo>
                <a:lnTo>
                  <a:pt x="361" y="105"/>
                </a:lnTo>
                <a:lnTo>
                  <a:pt x="357" y="107"/>
                </a:lnTo>
                <a:lnTo>
                  <a:pt x="353" y="108"/>
                </a:lnTo>
                <a:lnTo>
                  <a:pt x="351" y="110"/>
                </a:lnTo>
                <a:lnTo>
                  <a:pt x="351" y="115"/>
                </a:lnTo>
                <a:lnTo>
                  <a:pt x="350" y="118"/>
                </a:lnTo>
                <a:lnTo>
                  <a:pt x="349" y="123"/>
                </a:lnTo>
                <a:lnTo>
                  <a:pt x="349" y="127"/>
                </a:lnTo>
                <a:lnTo>
                  <a:pt x="353" y="132"/>
                </a:lnTo>
                <a:lnTo>
                  <a:pt x="361" y="135"/>
                </a:lnTo>
                <a:lnTo>
                  <a:pt x="371" y="133"/>
                </a:lnTo>
                <a:lnTo>
                  <a:pt x="377" y="133"/>
                </a:lnTo>
                <a:lnTo>
                  <a:pt x="384" y="136"/>
                </a:lnTo>
                <a:lnTo>
                  <a:pt x="392" y="143"/>
                </a:lnTo>
                <a:lnTo>
                  <a:pt x="400" y="150"/>
                </a:lnTo>
                <a:lnTo>
                  <a:pt x="407" y="152"/>
                </a:lnTo>
                <a:lnTo>
                  <a:pt x="409" y="150"/>
                </a:lnTo>
                <a:lnTo>
                  <a:pt x="406" y="144"/>
                </a:lnTo>
                <a:lnTo>
                  <a:pt x="403" y="139"/>
                </a:lnTo>
                <a:lnTo>
                  <a:pt x="403" y="137"/>
                </a:lnTo>
                <a:lnTo>
                  <a:pt x="409" y="139"/>
                </a:lnTo>
                <a:lnTo>
                  <a:pt x="414" y="140"/>
                </a:lnTo>
                <a:lnTo>
                  <a:pt x="421" y="142"/>
                </a:lnTo>
                <a:lnTo>
                  <a:pt x="429" y="143"/>
                </a:lnTo>
                <a:lnTo>
                  <a:pt x="436" y="143"/>
                </a:lnTo>
                <a:lnTo>
                  <a:pt x="442" y="144"/>
                </a:lnTo>
                <a:lnTo>
                  <a:pt x="447" y="145"/>
                </a:lnTo>
                <a:lnTo>
                  <a:pt x="450" y="146"/>
                </a:lnTo>
                <a:lnTo>
                  <a:pt x="451" y="148"/>
                </a:lnTo>
                <a:lnTo>
                  <a:pt x="450" y="152"/>
                </a:lnTo>
                <a:lnTo>
                  <a:pt x="451" y="154"/>
                </a:lnTo>
                <a:lnTo>
                  <a:pt x="453" y="155"/>
                </a:lnTo>
                <a:lnTo>
                  <a:pt x="457" y="155"/>
                </a:lnTo>
                <a:lnTo>
                  <a:pt x="461" y="155"/>
                </a:lnTo>
                <a:lnTo>
                  <a:pt x="466" y="153"/>
                </a:lnTo>
                <a:lnTo>
                  <a:pt x="472" y="152"/>
                </a:lnTo>
                <a:lnTo>
                  <a:pt x="480" y="152"/>
                </a:lnTo>
                <a:lnTo>
                  <a:pt x="490" y="153"/>
                </a:lnTo>
                <a:lnTo>
                  <a:pt x="501" y="154"/>
                </a:lnTo>
                <a:lnTo>
                  <a:pt x="509" y="158"/>
                </a:lnTo>
                <a:lnTo>
                  <a:pt x="511" y="163"/>
                </a:lnTo>
                <a:lnTo>
                  <a:pt x="508" y="169"/>
                </a:lnTo>
                <a:lnTo>
                  <a:pt x="501" y="173"/>
                </a:lnTo>
                <a:lnTo>
                  <a:pt x="496" y="176"/>
                </a:lnTo>
                <a:lnTo>
                  <a:pt x="496" y="180"/>
                </a:lnTo>
                <a:lnTo>
                  <a:pt x="501" y="183"/>
                </a:lnTo>
                <a:lnTo>
                  <a:pt x="505" y="186"/>
                </a:lnTo>
                <a:lnTo>
                  <a:pt x="510" y="191"/>
                </a:lnTo>
                <a:lnTo>
                  <a:pt x="511" y="196"/>
                </a:lnTo>
                <a:lnTo>
                  <a:pt x="511" y="200"/>
                </a:lnTo>
                <a:lnTo>
                  <a:pt x="509" y="204"/>
                </a:lnTo>
                <a:lnTo>
                  <a:pt x="505" y="207"/>
                </a:lnTo>
                <a:lnTo>
                  <a:pt x="501" y="209"/>
                </a:lnTo>
                <a:lnTo>
                  <a:pt x="497" y="212"/>
                </a:lnTo>
                <a:lnTo>
                  <a:pt x="497" y="214"/>
                </a:lnTo>
                <a:lnTo>
                  <a:pt x="499" y="219"/>
                </a:lnTo>
                <a:lnTo>
                  <a:pt x="505" y="223"/>
                </a:lnTo>
                <a:lnTo>
                  <a:pt x="511" y="228"/>
                </a:lnTo>
                <a:lnTo>
                  <a:pt x="514" y="234"/>
                </a:lnTo>
                <a:lnTo>
                  <a:pt x="514" y="239"/>
                </a:lnTo>
                <a:lnTo>
                  <a:pt x="511" y="244"/>
                </a:lnTo>
                <a:lnTo>
                  <a:pt x="506" y="248"/>
                </a:lnTo>
                <a:lnTo>
                  <a:pt x="503" y="249"/>
                </a:lnTo>
                <a:lnTo>
                  <a:pt x="501" y="249"/>
                </a:lnTo>
                <a:lnTo>
                  <a:pt x="495" y="245"/>
                </a:lnTo>
                <a:lnTo>
                  <a:pt x="487" y="242"/>
                </a:lnTo>
                <a:lnTo>
                  <a:pt x="480" y="238"/>
                </a:lnTo>
                <a:lnTo>
                  <a:pt x="474" y="235"/>
                </a:lnTo>
                <a:lnTo>
                  <a:pt x="468" y="231"/>
                </a:lnTo>
                <a:lnTo>
                  <a:pt x="465" y="229"/>
                </a:lnTo>
                <a:lnTo>
                  <a:pt x="460" y="228"/>
                </a:lnTo>
                <a:lnTo>
                  <a:pt x="456" y="226"/>
                </a:lnTo>
                <a:lnTo>
                  <a:pt x="449" y="223"/>
                </a:lnTo>
                <a:lnTo>
                  <a:pt x="440" y="220"/>
                </a:lnTo>
                <a:lnTo>
                  <a:pt x="432" y="219"/>
                </a:lnTo>
                <a:lnTo>
                  <a:pt x="425" y="220"/>
                </a:lnTo>
                <a:lnTo>
                  <a:pt x="421" y="224"/>
                </a:lnTo>
                <a:lnTo>
                  <a:pt x="421" y="230"/>
                </a:lnTo>
                <a:lnTo>
                  <a:pt x="423" y="236"/>
                </a:lnTo>
                <a:lnTo>
                  <a:pt x="428" y="243"/>
                </a:lnTo>
                <a:lnTo>
                  <a:pt x="435" y="251"/>
                </a:lnTo>
                <a:lnTo>
                  <a:pt x="440" y="254"/>
                </a:lnTo>
                <a:lnTo>
                  <a:pt x="443" y="259"/>
                </a:lnTo>
                <a:lnTo>
                  <a:pt x="449" y="262"/>
                </a:lnTo>
                <a:lnTo>
                  <a:pt x="453" y="265"/>
                </a:lnTo>
                <a:lnTo>
                  <a:pt x="459" y="268"/>
                </a:lnTo>
                <a:lnTo>
                  <a:pt x="465" y="271"/>
                </a:lnTo>
                <a:lnTo>
                  <a:pt x="471" y="272"/>
                </a:lnTo>
                <a:lnTo>
                  <a:pt x="476" y="273"/>
                </a:lnTo>
                <a:lnTo>
                  <a:pt x="487" y="275"/>
                </a:lnTo>
                <a:lnTo>
                  <a:pt x="495" y="277"/>
                </a:lnTo>
                <a:lnTo>
                  <a:pt x="501" y="281"/>
                </a:lnTo>
                <a:lnTo>
                  <a:pt x="505" y="286"/>
                </a:lnTo>
                <a:lnTo>
                  <a:pt x="512" y="289"/>
                </a:lnTo>
                <a:lnTo>
                  <a:pt x="520" y="291"/>
                </a:lnTo>
                <a:lnTo>
                  <a:pt x="528" y="294"/>
                </a:lnTo>
                <a:lnTo>
                  <a:pt x="533" y="301"/>
                </a:lnTo>
                <a:lnTo>
                  <a:pt x="534" y="307"/>
                </a:lnTo>
                <a:lnTo>
                  <a:pt x="533" y="311"/>
                </a:lnTo>
                <a:lnTo>
                  <a:pt x="533" y="315"/>
                </a:lnTo>
                <a:lnTo>
                  <a:pt x="536" y="324"/>
                </a:lnTo>
                <a:lnTo>
                  <a:pt x="541" y="332"/>
                </a:lnTo>
                <a:lnTo>
                  <a:pt x="543" y="337"/>
                </a:lnTo>
                <a:lnTo>
                  <a:pt x="544" y="342"/>
                </a:lnTo>
                <a:lnTo>
                  <a:pt x="548" y="345"/>
                </a:lnTo>
                <a:lnTo>
                  <a:pt x="552" y="350"/>
                </a:lnTo>
                <a:lnTo>
                  <a:pt x="556" y="354"/>
                </a:lnTo>
                <a:lnTo>
                  <a:pt x="555" y="357"/>
                </a:lnTo>
                <a:lnTo>
                  <a:pt x="549" y="356"/>
                </a:lnTo>
                <a:lnTo>
                  <a:pt x="544" y="352"/>
                </a:lnTo>
                <a:lnTo>
                  <a:pt x="541" y="349"/>
                </a:lnTo>
                <a:lnTo>
                  <a:pt x="535" y="345"/>
                </a:lnTo>
                <a:lnTo>
                  <a:pt x="525" y="345"/>
                </a:lnTo>
                <a:lnTo>
                  <a:pt x="513" y="348"/>
                </a:lnTo>
                <a:lnTo>
                  <a:pt x="505" y="349"/>
                </a:lnTo>
                <a:lnTo>
                  <a:pt x="499" y="349"/>
                </a:lnTo>
                <a:lnTo>
                  <a:pt x="493" y="345"/>
                </a:lnTo>
                <a:lnTo>
                  <a:pt x="488" y="343"/>
                </a:lnTo>
                <a:lnTo>
                  <a:pt x="483" y="342"/>
                </a:lnTo>
                <a:lnTo>
                  <a:pt x="478" y="340"/>
                </a:lnTo>
                <a:lnTo>
                  <a:pt x="472" y="339"/>
                </a:lnTo>
                <a:lnTo>
                  <a:pt x="466" y="337"/>
                </a:lnTo>
                <a:lnTo>
                  <a:pt x="461" y="337"/>
                </a:lnTo>
                <a:lnTo>
                  <a:pt x="457" y="337"/>
                </a:lnTo>
                <a:lnTo>
                  <a:pt x="453" y="337"/>
                </a:lnTo>
                <a:lnTo>
                  <a:pt x="451" y="340"/>
                </a:lnTo>
                <a:lnTo>
                  <a:pt x="455" y="343"/>
                </a:lnTo>
                <a:lnTo>
                  <a:pt x="463" y="347"/>
                </a:lnTo>
                <a:lnTo>
                  <a:pt x="476" y="352"/>
                </a:lnTo>
                <a:lnTo>
                  <a:pt x="485" y="355"/>
                </a:lnTo>
                <a:lnTo>
                  <a:pt x="490" y="357"/>
                </a:lnTo>
                <a:lnTo>
                  <a:pt x="496" y="358"/>
                </a:lnTo>
                <a:lnTo>
                  <a:pt x="499" y="358"/>
                </a:lnTo>
                <a:lnTo>
                  <a:pt x="503" y="359"/>
                </a:lnTo>
                <a:lnTo>
                  <a:pt x="506" y="360"/>
                </a:lnTo>
                <a:lnTo>
                  <a:pt x="509" y="362"/>
                </a:lnTo>
                <a:lnTo>
                  <a:pt x="511" y="364"/>
                </a:lnTo>
                <a:lnTo>
                  <a:pt x="517" y="367"/>
                </a:lnTo>
                <a:lnTo>
                  <a:pt x="525" y="371"/>
                </a:lnTo>
                <a:lnTo>
                  <a:pt x="533" y="374"/>
                </a:lnTo>
                <a:lnTo>
                  <a:pt x="539" y="37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23" name="Freeform 432"/>
          <p:cNvSpPr>
            <a:spLocks/>
          </p:cNvSpPr>
          <p:nvPr/>
        </p:nvSpPr>
        <p:spPr bwMode="auto">
          <a:xfrm>
            <a:off x="4352420" y="1597025"/>
            <a:ext cx="309413" cy="179388"/>
          </a:xfrm>
          <a:custGeom>
            <a:avLst/>
            <a:gdLst>
              <a:gd name="T0" fmla="*/ 2147483647 w 148"/>
              <a:gd name="T1" fmla="*/ 2147483647 h 146"/>
              <a:gd name="T2" fmla="*/ 2147483647 w 148"/>
              <a:gd name="T3" fmla="*/ 2147483647 h 146"/>
              <a:gd name="T4" fmla="*/ 2147483647 w 148"/>
              <a:gd name="T5" fmla="*/ 2147483647 h 146"/>
              <a:gd name="T6" fmla="*/ 2147483647 w 148"/>
              <a:gd name="T7" fmla="*/ 2147483647 h 146"/>
              <a:gd name="T8" fmla="*/ 2147483647 w 148"/>
              <a:gd name="T9" fmla="*/ 2147483647 h 146"/>
              <a:gd name="T10" fmla="*/ 2147483647 w 148"/>
              <a:gd name="T11" fmla="*/ 2147483647 h 146"/>
              <a:gd name="T12" fmla="*/ 2147483647 w 148"/>
              <a:gd name="T13" fmla="*/ 2147483647 h 146"/>
              <a:gd name="T14" fmla="*/ 2147483647 w 148"/>
              <a:gd name="T15" fmla="*/ 2147483647 h 146"/>
              <a:gd name="T16" fmla="*/ 2147483647 w 148"/>
              <a:gd name="T17" fmla="*/ 2147483647 h 146"/>
              <a:gd name="T18" fmla="*/ 2147483647 w 148"/>
              <a:gd name="T19" fmla="*/ 0 h 146"/>
              <a:gd name="T20" fmla="*/ 2147483647 w 148"/>
              <a:gd name="T21" fmla="*/ 2147483647 h 146"/>
              <a:gd name="T22" fmla="*/ 2147483647 w 148"/>
              <a:gd name="T23" fmla="*/ 2147483647 h 146"/>
              <a:gd name="T24" fmla="*/ 2147483647 w 148"/>
              <a:gd name="T25" fmla="*/ 2147483647 h 146"/>
              <a:gd name="T26" fmla="*/ 2147483647 w 148"/>
              <a:gd name="T27" fmla="*/ 2147483647 h 146"/>
              <a:gd name="T28" fmla="*/ 2147483647 w 148"/>
              <a:gd name="T29" fmla="*/ 2147483647 h 146"/>
              <a:gd name="T30" fmla="*/ 2147483647 w 148"/>
              <a:gd name="T31" fmla="*/ 2147483647 h 146"/>
              <a:gd name="T32" fmla="*/ 2147483647 w 148"/>
              <a:gd name="T33" fmla="*/ 2147483647 h 146"/>
              <a:gd name="T34" fmla="*/ 2147483647 w 148"/>
              <a:gd name="T35" fmla="*/ 2147483647 h 146"/>
              <a:gd name="T36" fmla="*/ 2147483647 w 148"/>
              <a:gd name="T37" fmla="*/ 2147483647 h 146"/>
              <a:gd name="T38" fmla="*/ 2147483647 w 148"/>
              <a:gd name="T39" fmla="*/ 2147483647 h 146"/>
              <a:gd name="T40" fmla="*/ 2147483647 w 148"/>
              <a:gd name="T41" fmla="*/ 2147483647 h 146"/>
              <a:gd name="T42" fmla="*/ 2147483647 w 148"/>
              <a:gd name="T43" fmla="*/ 2147483647 h 146"/>
              <a:gd name="T44" fmla="*/ 2147483647 w 148"/>
              <a:gd name="T45" fmla="*/ 2147483647 h 146"/>
              <a:gd name="T46" fmla="*/ 2147483647 w 148"/>
              <a:gd name="T47" fmla="*/ 2147483647 h 146"/>
              <a:gd name="T48" fmla="*/ 2147483647 w 148"/>
              <a:gd name="T49" fmla="*/ 2147483647 h 146"/>
              <a:gd name="T50" fmla="*/ 2147483647 w 148"/>
              <a:gd name="T51" fmla="*/ 2147483647 h 146"/>
              <a:gd name="T52" fmla="*/ 2147483647 w 148"/>
              <a:gd name="T53" fmla="*/ 2147483647 h 146"/>
              <a:gd name="T54" fmla="*/ 2147483647 w 148"/>
              <a:gd name="T55" fmla="*/ 2147483647 h 146"/>
              <a:gd name="T56" fmla="*/ 2147483647 w 148"/>
              <a:gd name="T57" fmla="*/ 2147483647 h 146"/>
              <a:gd name="T58" fmla="*/ 2147483647 w 148"/>
              <a:gd name="T59" fmla="*/ 2147483647 h 146"/>
              <a:gd name="T60" fmla="*/ 2147483647 w 148"/>
              <a:gd name="T61" fmla="*/ 2147483647 h 146"/>
              <a:gd name="T62" fmla="*/ 2147483647 w 148"/>
              <a:gd name="T63" fmla="*/ 2147483647 h 14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48" h="146">
                <a:moveTo>
                  <a:pt x="148" y="71"/>
                </a:moveTo>
                <a:lnTo>
                  <a:pt x="146" y="67"/>
                </a:lnTo>
                <a:lnTo>
                  <a:pt x="145" y="56"/>
                </a:lnTo>
                <a:lnTo>
                  <a:pt x="141" y="44"/>
                </a:lnTo>
                <a:lnTo>
                  <a:pt x="135" y="36"/>
                </a:lnTo>
                <a:lnTo>
                  <a:pt x="129" y="33"/>
                </a:lnTo>
                <a:lnTo>
                  <a:pt x="125" y="33"/>
                </a:lnTo>
                <a:lnTo>
                  <a:pt x="120" y="35"/>
                </a:lnTo>
                <a:lnTo>
                  <a:pt x="115" y="32"/>
                </a:lnTo>
                <a:lnTo>
                  <a:pt x="111" y="26"/>
                </a:lnTo>
                <a:lnTo>
                  <a:pt x="108" y="20"/>
                </a:lnTo>
                <a:lnTo>
                  <a:pt x="104" y="14"/>
                </a:lnTo>
                <a:lnTo>
                  <a:pt x="95" y="12"/>
                </a:lnTo>
                <a:lnTo>
                  <a:pt x="88" y="10"/>
                </a:lnTo>
                <a:lnTo>
                  <a:pt x="82" y="9"/>
                </a:lnTo>
                <a:lnTo>
                  <a:pt x="77" y="7"/>
                </a:lnTo>
                <a:lnTo>
                  <a:pt x="73" y="3"/>
                </a:lnTo>
                <a:lnTo>
                  <a:pt x="68" y="1"/>
                </a:lnTo>
                <a:lnTo>
                  <a:pt x="65" y="0"/>
                </a:lnTo>
                <a:lnTo>
                  <a:pt x="62" y="0"/>
                </a:lnTo>
                <a:lnTo>
                  <a:pt x="60" y="2"/>
                </a:lnTo>
                <a:lnTo>
                  <a:pt x="58" y="8"/>
                </a:lnTo>
                <a:lnTo>
                  <a:pt x="58" y="15"/>
                </a:lnTo>
                <a:lnTo>
                  <a:pt x="57" y="20"/>
                </a:lnTo>
                <a:lnTo>
                  <a:pt x="55" y="24"/>
                </a:lnTo>
                <a:lnTo>
                  <a:pt x="50" y="31"/>
                </a:lnTo>
                <a:lnTo>
                  <a:pt x="42" y="40"/>
                </a:lnTo>
                <a:lnTo>
                  <a:pt x="32" y="50"/>
                </a:lnTo>
                <a:lnTo>
                  <a:pt x="27" y="55"/>
                </a:lnTo>
                <a:lnTo>
                  <a:pt x="20" y="62"/>
                </a:lnTo>
                <a:lnTo>
                  <a:pt x="11" y="71"/>
                </a:lnTo>
                <a:lnTo>
                  <a:pt x="3" y="82"/>
                </a:lnTo>
                <a:lnTo>
                  <a:pt x="0" y="90"/>
                </a:lnTo>
                <a:lnTo>
                  <a:pt x="3" y="91"/>
                </a:lnTo>
                <a:lnTo>
                  <a:pt x="4" y="91"/>
                </a:lnTo>
                <a:lnTo>
                  <a:pt x="6" y="94"/>
                </a:lnTo>
                <a:lnTo>
                  <a:pt x="11" y="107"/>
                </a:lnTo>
                <a:lnTo>
                  <a:pt x="14" y="123"/>
                </a:lnTo>
                <a:lnTo>
                  <a:pt x="14" y="136"/>
                </a:lnTo>
                <a:lnTo>
                  <a:pt x="15" y="144"/>
                </a:lnTo>
                <a:lnTo>
                  <a:pt x="20" y="146"/>
                </a:lnTo>
                <a:lnTo>
                  <a:pt x="27" y="143"/>
                </a:lnTo>
                <a:lnTo>
                  <a:pt x="32" y="139"/>
                </a:lnTo>
                <a:lnTo>
                  <a:pt x="36" y="137"/>
                </a:lnTo>
                <a:lnTo>
                  <a:pt x="39" y="138"/>
                </a:lnTo>
                <a:lnTo>
                  <a:pt x="44" y="143"/>
                </a:lnTo>
                <a:lnTo>
                  <a:pt x="50" y="146"/>
                </a:lnTo>
                <a:lnTo>
                  <a:pt x="55" y="145"/>
                </a:lnTo>
                <a:lnTo>
                  <a:pt x="60" y="135"/>
                </a:lnTo>
                <a:lnTo>
                  <a:pt x="66" y="124"/>
                </a:lnTo>
                <a:lnTo>
                  <a:pt x="75" y="119"/>
                </a:lnTo>
                <a:lnTo>
                  <a:pt x="83" y="116"/>
                </a:lnTo>
                <a:lnTo>
                  <a:pt x="87" y="111"/>
                </a:lnTo>
                <a:lnTo>
                  <a:pt x="87" y="104"/>
                </a:lnTo>
                <a:lnTo>
                  <a:pt x="87" y="99"/>
                </a:lnTo>
                <a:lnTo>
                  <a:pt x="91" y="96"/>
                </a:lnTo>
                <a:lnTo>
                  <a:pt x="104" y="92"/>
                </a:lnTo>
                <a:lnTo>
                  <a:pt x="112" y="90"/>
                </a:lnTo>
                <a:lnTo>
                  <a:pt x="120" y="89"/>
                </a:lnTo>
                <a:lnTo>
                  <a:pt x="128" y="86"/>
                </a:lnTo>
                <a:lnTo>
                  <a:pt x="135" y="84"/>
                </a:lnTo>
                <a:lnTo>
                  <a:pt x="140" y="82"/>
                </a:lnTo>
                <a:lnTo>
                  <a:pt x="144" y="78"/>
                </a:lnTo>
                <a:lnTo>
                  <a:pt x="146" y="75"/>
                </a:lnTo>
                <a:lnTo>
                  <a:pt x="148" y="7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24" name="Freeform 433"/>
          <p:cNvSpPr>
            <a:spLocks/>
          </p:cNvSpPr>
          <p:nvPr/>
        </p:nvSpPr>
        <p:spPr bwMode="auto">
          <a:xfrm>
            <a:off x="4680585" y="1530350"/>
            <a:ext cx="279411" cy="115888"/>
          </a:xfrm>
          <a:custGeom>
            <a:avLst/>
            <a:gdLst>
              <a:gd name="T0" fmla="*/ 2147483647 w 133"/>
              <a:gd name="T1" fmla="*/ 2147483647 h 91"/>
              <a:gd name="T2" fmla="*/ 2147483647 w 133"/>
              <a:gd name="T3" fmla="*/ 2147483647 h 91"/>
              <a:gd name="T4" fmla="*/ 2147483647 w 133"/>
              <a:gd name="T5" fmla="*/ 2147483647 h 91"/>
              <a:gd name="T6" fmla="*/ 2147483647 w 133"/>
              <a:gd name="T7" fmla="*/ 2147483647 h 91"/>
              <a:gd name="T8" fmla="*/ 2147483647 w 133"/>
              <a:gd name="T9" fmla="*/ 2147483647 h 91"/>
              <a:gd name="T10" fmla="*/ 2147483647 w 133"/>
              <a:gd name="T11" fmla="*/ 2147483647 h 91"/>
              <a:gd name="T12" fmla="*/ 2147483647 w 133"/>
              <a:gd name="T13" fmla="*/ 2147483647 h 91"/>
              <a:gd name="T14" fmla="*/ 2147483647 w 133"/>
              <a:gd name="T15" fmla="*/ 2147483647 h 91"/>
              <a:gd name="T16" fmla="*/ 2147483647 w 133"/>
              <a:gd name="T17" fmla="*/ 2147483647 h 91"/>
              <a:gd name="T18" fmla="*/ 2147483647 w 133"/>
              <a:gd name="T19" fmla="*/ 2147483647 h 91"/>
              <a:gd name="T20" fmla="*/ 2147483647 w 133"/>
              <a:gd name="T21" fmla="*/ 2147483647 h 91"/>
              <a:gd name="T22" fmla="*/ 2147483647 w 133"/>
              <a:gd name="T23" fmla="*/ 2147483647 h 91"/>
              <a:gd name="T24" fmla="*/ 2147483647 w 133"/>
              <a:gd name="T25" fmla="*/ 2147483647 h 91"/>
              <a:gd name="T26" fmla="*/ 2147483647 w 133"/>
              <a:gd name="T27" fmla="*/ 2147483647 h 91"/>
              <a:gd name="T28" fmla="*/ 2147483647 w 133"/>
              <a:gd name="T29" fmla="*/ 2147483647 h 91"/>
              <a:gd name="T30" fmla="*/ 2147483647 w 133"/>
              <a:gd name="T31" fmla="*/ 2147483647 h 91"/>
              <a:gd name="T32" fmla="*/ 2147483647 w 133"/>
              <a:gd name="T33" fmla="*/ 2147483647 h 91"/>
              <a:gd name="T34" fmla="*/ 2147483647 w 133"/>
              <a:gd name="T35" fmla="*/ 2147483647 h 91"/>
              <a:gd name="T36" fmla="*/ 2147483647 w 133"/>
              <a:gd name="T37" fmla="*/ 2147483647 h 91"/>
              <a:gd name="T38" fmla="*/ 2147483647 w 133"/>
              <a:gd name="T39" fmla="*/ 2147483647 h 91"/>
              <a:gd name="T40" fmla="*/ 2147483647 w 133"/>
              <a:gd name="T41" fmla="*/ 2147483647 h 91"/>
              <a:gd name="T42" fmla="*/ 2147483647 w 133"/>
              <a:gd name="T43" fmla="*/ 2147483647 h 91"/>
              <a:gd name="T44" fmla="*/ 2147483647 w 133"/>
              <a:gd name="T45" fmla="*/ 2147483647 h 91"/>
              <a:gd name="T46" fmla="*/ 2147483647 w 133"/>
              <a:gd name="T47" fmla="*/ 2147483647 h 91"/>
              <a:gd name="T48" fmla="*/ 2147483647 w 133"/>
              <a:gd name="T49" fmla="*/ 2147483647 h 91"/>
              <a:gd name="T50" fmla="*/ 2147483647 w 133"/>
              <a:gd name="T51" fmla="*/ 2147483647 h 91"/>
              <a:gd name="T52" fmla="*/ 2147483647 w 133"/>
              <a:gd name="T53" fmla="*/ 2147483647 h 91"/>
              <a:gd name="T54" fmla="*/ 2147483647 w 133"/>
              <a:gd name="T55" fmla="*/ 2147483647 h 91"/>
              <a:gd name="T56" fmla="*/ 0 w 133"/>
              <a:gd name="T57" fmla="*/ 2147483647 h 91"/>
              <a:gd name="T58" fmla="*/ 2147483647 w 133"/>
              <a:gd name="T59" fmla="*/ 2147483647 h 91"/>
              <a:gd name="T60" fmla="*/ 2147483647 w 133"/>
              <a:gd name="T61" fmla="*/ 2147483647 h 91"/>
              <a:gd name="T62" fmla="*/ 2147483647 w 133"/>
              <a:gd name="T63" fmla="*/ 2147483647 h 91"/>
              <a:gd name="T64" fmla="*/ 2147483647 w 133"/>
              <a:gd name="T65" fmla="*/ 2147483647 h 91"/>
              <a:gd name="T66" fmla="*/ 2147483647 w 133"/>
              <a:gd name="T67" fmla="*/ 2147483647 h 91"/>
              <a:gd name="T68" fmla="*/ 2147483647 w 133"/>
              <a:gd name="T69" fmla="*/ 0 h 91"/>
              <a:gd name="T70" fmla="*/ 2147483647 w 133"/>
              <a:gd name="T71" fmla="*/ 2147483647 h 91"/>
              <a:gd name="T72" fmla="*/ 2147483647 w 133"/>
              <a:gd name="T73" fmla="*/ 2147483647 h 91"/>
              <a:gd name="T74" fmla="*/ 2147483647 w 133"/>
              <a:gd name="T75" fmla="*/ 2147483647 h 91"/>
              <a:gd name="T76" fmla="*/ 2147483647 w 133"/>
              <a:gd name="T77" fmla="*/ 2147483647 h 91"/>
              <a:gd name="T78" fmla="*/ 2147483647 w 133"/>
              <a:gd name="T79" fmla="*/ 2147483647 h 91"/>
              <a:gd name="T80" fmla="*/ 2147483647 w 133"/>
              <a:gd name="T81" fmla="*/ 2147483647 h 91"/>
              <a:gd name="T82" fmla="*/ 2147483647 w 133"/>
              <a:gd name="T83" fmla="*/ 2147483647 h 91"/>
              <a:gd name="T84" fmla="*/ 2147483647 w 133"/>
              <a:gd name="T85" fmla="*/ 2147483647 h 91"/>
              <a:gd name="T86" fmla="*/ 2147483647 w 133"/>
              <a:gd name="T87" fmla="*/ 2147483647 h 91"/>
              <a:gd name="T88" fmla="*/ 2147483647 w 133"/>
              <a:gd name="T89" fmla="*/ 2147483647 h 91"/>
              <a:gd name="T90" fmla="*/ 2147483647 w 133"/>
              <a:gd name="T91" fmla="*/ 2147483647 h 91"/>
              <a:gd name="T92" fmla="*/ 2147483647 w 133"/>
              <a:gd name="T93" fmla="*/ 2147483647 h 91"/>
              <a:gd name="T94" fmla="*/ 2147483647 w 133"/>
              <a:gd name="T95" fmla="*/ 2147483647 h 91"/>
              <a:gd name="T96" fmla="*/ 2147483647 w 133"/>
              <a:gd name="T97" fmla="*/ 2147483647 h 91"/>
              <a:gd name="T98" fmla="*/ 2147483647 w 133"/>
              <a:gd name="T99" fmla="*/ 2147483647 h 91"/>
              <a:gd name="T100" fmla="*/ 2147483647 w 133"/>
              <a:gd name="T101" fmla="*/ 2147483647 h 91"/>
              <a:gd name="T102" fmla="*/ 2147483647 w 133"/>
              <a:gd name="T103" fmla="*/ 2147483647 h 91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33" h="91">
                <a:moveTo>
                  <a:pt x="104" y="0"/>
                </a:moveTo>
                <a:lnTo>
                  <a:pt x="104" y="4"/>
                </a:lnTo>
                <a:lnTo>
                  <a:pt x="103" y="13"/>
                </a:lnTo>
                <a:lnTo>
                  <a:pt x="103" y="23"/>
                </a:lnTo>
                <a:lnTo>
                  <a:pt x="102" y="30"/>
                </a:lnTo>
                <a:lnTo>
                  <a:pt x="101" y="35"/>
                </a:lnTo>
                <a:lnTo>
                  <a:pt x="101" y="39"/>
                </a:lnTo>
                <a:lnTo>
                  <a:pt x="102" y="44"/>
                </a:lnTo>
                <a:lnTo>
                  <a:pt x="107" y="46"/>
                </a:lnTo>
                <a:lnTo>
                  <a:pt x="111" y="43"/>
                </a:lnTo>
                <a:lnTo>
                  <a:pt x="113" y="37"/>
                </a:lnTo>
                <a:lnTo>
                  <a:pt x="115" y="34"/>
                </a:lnTo>
                <a:lnTo>
                  <a:pt x="121" y="36"/>
                </a:lnTo>
                <a:lnTo>
                  <a:pt x="128" y="42"/>
                </a:lnTo>
                <a:lnTo>
                  <a:pt x="132" y="45"/>
                </a:lnTo>
                <a:lnTo>
                  <a:pt x="133" y="49"/>
                </a:lnTo>
                <a:lnTo>
                  <a:pt x="132" y="54"/>
                </a:lnTo>
                <a:lnTo>
                  <a:pt x="132" y="60"/>
                </a:lnTo>
                <a:lnTo>
                  <a:pt x="132" y="62"/>
                </a:lnTo>
                <a:lnTo>
                  <a:pt x="131" y="66"/>
                </a:lnTo>
                <a:lnTo>
                  <a:pt x="128" y="72"/>
                </a:lnTo>
                <a:lnTo>
                  <a:pt x="123" y="78"/>
                </a:lnTo>
                <a:lnTo>
                  <a:pt x="121" y="82"/>
                </a:lnTo>
                <a:lnTo>
                  <a:pt x="116" y="84"/>
                </a:lnTo>
                <a:lnTo>
                  <a:pt x="107" y="83"/>
                </a:lnTo>
                <a:lnTo>
                  <a:pt x="96" y="81"/>
                </a:lnTo>
                <a:lnTo>
                  <a:pt x="88" y="78"/>
                </a:lnTo>
                <a:lnTo>
                  <a:pt x="83" y="77"/>
                </a:lnTo>
                <a:lnTo>
                  <a:pt x="79" y="80"/>
                </a:lnTo>
                <a:lnTo>
                  <a:pt x="76" y="83"/>
                </a:lnTo>
                <a:lnTo>
                  <a:pt x="72" y="85"/>
                </a:lnTo>
                <a:lnTo>
                  <a:pt x="68" y="88"/>
                </a:lnTo>
                <a:lnTo>
                  <a:pt x="61" y="90"/>
                </a:lnTo>
                <a:lnTo>
                  <a:pt x="54" y="91"/>
                </a:lnTo>
                <a:lnTo>
                  <a:pt x="49" y="91"/>
                </a:lnTo>
                <a:lnTo>
                  <a:pt x="45" y="91"/>
                </a:lnTo>
                <a:lnTo>
                  <a:pt x="39" y="91"/>
                </a:lnTo>
                <a:lnTo>
                  <a:pt x="32" y="89"/>
                </a:lnTo>
                <a:lnTo>
                  <a:pt x="24" y="85"/>
                </a:lnTo>
                <a:lnTo>
                  <a:pt x="18" y="82"/>
                </a:lnTo>
                <a:lnTo>
                  <a:pt x="19" y="78"/>
                </a:lnTo>
                <a:lnTo>
                  <a:pt x="25" y="77"/>
                </a:lnTo>
                <a:lnTo>
                  <a:pt x="32" y="77"/>
                </a:lnTo>
                <a:lnTo>
                  <a:pt x="38" y="77"/>
                </a:lnTo>
                <a:lnTo>
                  <a:pt x="43" y="75"/>
                </a:lnTo>
                <a:lnTo>
                  <a:pt x="48" y="70"/>
                </a:lnTo>
                <a:lnTo>
                  <a:pt x="49" y="64"/>
                </a:lnTo>
                <a:lnTo>
                  <a:pt x="48" y="60"/>
                </a:lnTo>
                <a:lnTo>
                  <a:pt x="42" y="60"/>
                </a:lnTo>
                <a:lnTo>
                  <a:pt x="35" y="65"/>
                </a:lnTo>
                <a:lnTo>
                  <a:pt x="32" y="67"/>
                </a:lnTo>
                <a:lnTo>
                  <a:pt x="27" y="67"/>
                </a:lnTo>
                <a:lnTo>
                  <a:pt x="20" y="62"/>
                </a:lnTo>
                <a:lnTo>
                  <a:pt x="14" y="57"/>
                </a:lnTo>
                <a:lnTo>
                  <a:pt x="8" y="53"/>
                </a:lnTo>
                <a:lnTo>
                  <a:pt x="4" y="51"/>
                </a:lnTo>
                <a:lnTo>
                  <a:pt x="2" y="46"/>
                </a:lnTo>
                <a:lnTo>
                  <a:pt x="0" y="42"/>
                </a:lnTo>
                <a:lnTo>
                  <a:pt x="0" y="38"/>
                </a:lnTo>
                <a:lnTo>
                  <a:pt x="2" y="35"/>
                </a:lnTo>
                <a:lnTo>
                  <a:pt x="8" y="30"/>
                </a:lnTo>
                <a:lnTo>
                  <a:pt x="12" y="25"/>
                </a:lnTo>
                <a:lnTo>
                  <a:pt x="14" y="22"/>
                </a:lnTo>
                <a:lnTo>
                  <a:pt x="15" y="20"/>
                </a:lnTo>
                <a:lnTo>
                  <a:pt x="18" y="14"/>
                </a:lnTo>
                <a:lnTo>
                  <a:pt x="23" y="7"/>
                </a:lnTo>
                <a:lnTo>
                  <a:pt x="25" y="4"/>
                </a:lnTo>
                <a:lnTo>
                  <a:pt x="28" y="1"/>
                </a:lnTo>
                <a:lnTo>
                  <a:pt x="34" y="0"/>
                </a:lnTo>
                <a:lnTo>
                  <a:pt x="41" y="0"/>
                </a:lnTo>
                <a:lnTo>
                  <a:pt x="45" y="2"/>
                </a:lnTo>
                <a:lnTo>
                  <a:pt x="46" y="5"/>
                </a:lnTo>
                <a:lnTo>
                  <a:pt x="45" y="8"/>
                </a:lnTo>
                <a:lnTo>
                  <a:pt x="46" y="13"/>
                </a:lnTo>
                <a:lnTo>
                  <a:pt x="50" y="15"/>
                </a:lnTo>
                <a:lnTo>
                  <a:pt x="55" y="19"/>
                </a:lnTo>
                <a:lnTo>
                  <a:pt x="56" y="23"/>
                </a:lnTo>
                <a:lnTo>
                  <a:pt x="56" y="28"/>
                </a:lnTo>
                <a:lnTo>
                  <a:pt x="61" y="31"/>
                </a:lnTo>
                <a:lnTo>
                  <a:pt x="65" y="35"/>
                </a:lnTo>
                <a:lnTo>
                  <a:pt x="68" y="39"/>
                </a:lnTo>
                <a:lnTo>
                  <a:pt x="68" y="44"/>
                </a:lnTo>
                <a:lnTo>
                  <a:pt x="68" y="47"/>
                </a:lnTo>
                <a:lnTo>
                  <a:pt x="70" y="50"/>
                </a:lnTo>
                <a:lnTo>
                  <a:pt x="75" y="52"/>
                </a:lnTo>
                <a:lnTo>
                  <a:pt x="80" y="55"/>
                </a:lnTo>
                <a:lnTo>
                  <a:pt x="86" y="59"/>
                </a:lnTo>
                <a:lnTo>
                  <a:pt x="90" y="59"/>
                </a:lnTo>
                <a:lnTo>
                  <a:pt x="91" y="54"/>
                </a:lnTo>
                <a:lnTo>
                  <a:pt x="91" y="47"/>
                </a:lnTo>
                <a:lnTo>
                  <a:pt x="91" y="42"/>
                </a:lnTo>
                <a:lnTo>
                  <a:pt x="91" y="37"/>
                </a:lnTo>
                <a:lnTo>
                  <a:pt x="91" y="32"/>
                </a:lnTo>
                <a:lnTo>
                  <a:pt x="88" y="30"/>
                </a:lnTo>
                <a:lnTo>
                  <a:pt x="86" y="30"/>
                </a:lnTo>
                <a:lnTo>
                  <a:pt x="85" y="29"/>
                </a:lnTo>
                <a:lnTo>
                  <a:pt x="84" y="24"/>
                </a:lnTo>
                <a:lnTo>
                  <a:pt x="84" y="19"/>
                </a:lnTo>
                <a:lnTo>
                  <a:pt x="84" y="14"/>
                </a:lnTo>
                <a:lnTo>
                  <a:pt x="85" y="11"/>
                </a:lnTo>
                <a:lnTo>
                  <a:pt x="88" y="8"/>
                </a:lnTo>
                <a:lnTo>
                  <a:pt x="94" y="6"/>
                </a:lnTo>
                <a:lnTo>
                  <a:pt x="99" y="4"/>
                </a:lnTo>
                <a:lnTo>
                  <a:pt x="103" y="1"/>
                </a:lnTo>
                <a:lnTo>
                  <a:pt x="10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25" name="Freeform 434"/>
          <p:cNvSpPr>
            <a:spLocks/>
          </p:cNvSpPr>
          <p:nvPr/>
        </p:nvSpPr>
        <p:spPr bwMode="auto">
          <a:xfrm>
            <a:off x="4562446" y="1470025"/>
            <a:ext cx="211901" cy="76200"/>
          </a:xfrm>
          <a:custGeom>
            <a:avLst/>
            <a:gdLst>
              <a:gd name="T0" fmla="*/ 2147483647 w 102"/>
              <a:gd name="T1" fmla="*/ 2147483647 h 60"/>
              <a:gd name="T2" fmla="*/ 2147483647 w 102"/>
              <a:gd name="T3" fmla="*/ 2147483647 h 60"/>
              <a:gd name="T4" fmla="*/ 2147483647 w 102"/>
              <a:gd name="T5" fmla="*/ 2147483647 h 60"/>
              <a:gd name="T6" fmla="*/ 2147483647 w 102"/>
              <a:gd name="T7" fmla="*/ 2147483647 h 60"/>
              <a:gd name="T8" fmla="*/ 2147483647 w 102"/>
              <a:gd name="T9" fmla="*/ 2147483647 h 60"/>
              <a:gd name="T10" fmla="*/ 2147483647 w 102"/>
              <a:gd name="T11" fmla="*/ 2147483647 h 60"/>
              <a:gd name="T12" fmla="*/ 2147483647 w 102"/>
              <a:gd name="T13" fmla="*/ 2147483647 h 60"/>
              <a:gd name="T14" fmla="*/ 2147483647 w 102"/>
              <a:gd name="T15" fmla="*/ 2147483647 h 60"/>
              <a:gd name="T16" fmla="*/ 2147483647 w 102"/>
              <a:gd name="T17" fmla="*/ 2147483647 h 60"/>
              <a:gd name="T18" fmla="*/ 2147483647 w 102"/>
              <a:gd name="T19" fmla="*/ 2147483647 h 60"/>
              <a:gd name="T20" fmla="*/ 2147483647 w 102"/>
              <a:gd name="T21" fmla="*/ 2147483647 h 60"/>
              <a:gd name="T22" fmla="*/ 2147483647 w 102"/>
              <a:gd name="T23" fmla="*/ 2147483647 h 60"/>
              <a:gd name="T24" fmla="*/ 2147483647 w 102"/>
              <a:gd name="T25" fmla="*/ 2147483647 h 60"/>
              <a:gd name="T26" fmla="*/ 2147483647 w 102"/>
              <a:gd name="T27" fmla="*/ 2147483647 h 60"/>
              <a:gd name="T28" fmla="*/ 2147483647 w 102"/>
              <a:gd name="T29" fmla="*/ 2147483647 h 60"/>
              <a:gd name="T30" fmla="*/ 2147483647 w 102"/>
              <a:gd name="T31" fmla="*/ 2147483647 h 60"/>
              <a:gd name="T32" fmla="*/ 2147483647 w 102"/>
              <a:gd name="T33" fmla="*/ 2147483647 h 60"/>
              <a:gd name="T34" fmla="*/ 2147483647 w 102"/>
              <a:gd name="T35" fmla="*/ 2147483647 h 60"/>
              <a:gd name="T36" fmla="*/ 2147483647 w 102"/>
              <a:gd name="T37" fmla="*/ 2147483647 h 60"/>
              <a:gd name="T38" fmla="*/ 2147483647 w 102"/>
              <a:gd name="T39" fmla="*/ 2147483647 h 60"/>
              <a:gd name="T40" fmla="*/ 2147483647 w 102"/>
              <a:gd name="T41" fmla="*/ 2147483647 h 60"/>
              <a:gd name="T42" fmla="*/ 2147483647 w 102"/>
              <a:gd name="T43" fmla="*/ 2147483647 h 60"/>
              <a:gd name="T44" fmla="*/ 2147483647 w 102"/>
              <a:gd name="T45" fmla="*/ 2147483647 h 60"/>
              <a:gd name="T46" fmla="*/ 0 w 102"/>
              <a:gd name="T47" fmla="*/ 2147483647 h 60"/>
              <a:gd name="T48" fmla="*/ 2147483647 w 102"/>
              <a:gd name="T49" fmla="*/ 2147483647 h 60"/>
              <a:gd name="T50" fmla="*/ 2147483647 w 102"/>
              <a:gd name="T51" fmla="*/ 2147483647 h 60"/>
              <a:gd name="T52" fmla="*/ 2147483647 w 102"/>
              <a:gd name="T53" fmla="*/ 2147483647 h 60"/>
              <a:gd name="T54" fmla="*/ 2147483647 w 102"/>
              <a:gd name="T55" fmla="*/ 2147483647 h 60"/>
              <a:gd name="T56" fmla="*/ 2147483647 w 102"/>
              <a:gd name="T57" fmla="*/ 2147483647 h 60"/>
              <a:gd name="T58" fmla="*/ 2147483647 w 102"/>
              <a:gd name="T59" fmla="*/ 2147483647 h 60"/>
              <a:gd name="T60" fmla="*/ 2147483647 w 102"/>
              <a:gd name="T61" fmla="*/ 2147483647 h 60"/>
              <a:gd name="T62" fmla="*/ 2147483647 w 102"/>
              <a:gd name="T63" fmla="*/ 2147483647 h 60"/>
              <a:gd name="T64" fmla="*/ 2147483647 w 102"/>
              <a:gd name="T65" fmla="*/ 0 h 60"/>
              <a:gd name="T66" fmla="*/ 2147483647 w 102"/>
              <a:gd name="T67" fmla="*/ 0 h 60"/>
              <a:gd name="T68" fmla="*/ 2147483647 w 102"/>
              <a:gd name="T69" fmla="*/ 0 h 60"/>
              <a:gd name="T70" fmla="*/ 2147483647 w 102"/>
              <a:gd name="T71" fmla="*/ 0 h 60"/>
              <a:gd name="T72" fmla="*/ 2147483647 w 102"/>
              <a:gd name="T73" fmla="*/ 0 h 60"/>
              <a:gd name="T74" fmla="*/ 2147483647 w 102"/>
              <a:gd name="T75" fmla="*/ 0 h 60"/>
              <a:gd name="T76" fmla="*/ 2147483647 w 102"/>
              <a:gd name="T77" fmla="*/ 2147483647 h 60"/>
              <a:gd name="T78" fmla="*/ 2147483647 w 102"/>
              <a:gd name="T79" fmla="*/ 2147483647 h 60"/>
              <a:gd name="T80" fmla="*/ 2147483647 w 102"/>
              <a:gd name="T81" fmla="*/ 2147483647 h 60"/>
              <a:gd name="T82" fmla="*/ 2147483647 w 102"/>
              <a:gd name="T83" fmla="*/ 2147483647 h 60"/>
              <a:gd name="T84" fmla="*/ 2147483647 w 102"/>
              <a:gd name="T85" fmla="*/ 2147483647 h 60"/>
              <a:gd name="T86" fmla="*/ 2147483647 w 102"/>
              <a:gd name="T87" fmla="*/ 2147483647 h 60"/>
              <a:gd name="T88" fmla="*/ 2147483647 w 102"/>
              <a:gd name="T89" fmla="*/ 2147483647 h 60"/>
              <a:gd name="T90" fmla="*/ 2147483647 w 102"/>
              <a:gd name="T91" fmla="*/ 2147483647 h 60"/>
              <a:gd name="T92" fmla="*/ 2147483647 w 102"/>
              <a:gd name="T93" fmla="*/ 2147483647 h 60"/>
              <a:gd name="T94" fmla="*/ 2147483647 w 102"/>
              <a:gd name="T95" fmla="*/ 2147483647 h 60"/>
              <a:gd name="T96" fmla="*/ 2147483647 w 102"/>
              <a:gd name="T97" fmla="*/ 2147483647 h 6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2" h="60">
                <a:moveTo>
                  <a:pt x="76" y="40"/>
                </a:moveTo>
                <a:lnTo>
                  <a:pt x="75" y="41"/>
                </a:lnTo>
                <a:lnTo>
                  <a:pt x="72" y="45"/>
                </a:lnTo>
                <a:lnTo>
                  <a:pt x="68" y="46"/>
                </a:lnTo>
                <a:lnTo>
                  <a:pt x="66" y="42"/>
                </a:lnTo>
                <a:lnTo>
                  <a:pt x="64" y="35"/>
                </a:lnTo>
                <a:lnTo>
                  <a:pt x="61" y="30"/>
                </a:lnTo>
                <a:lnTo>
                  <a:pt x="58" y="27"/>
                </a:lnTo>
                <a:lnTo>
                  <a:pt x="56" y="31"/>
                </a:lnTo>
                <a:lnTo>
                  <a:pt x="55" y="38"/>
                </a:lnTo>
                <a:lnTo>
                  <a:pt x="55" y="44"/>
                </a:lnTo>
                <a:lnTo>
                  <a:pt x="53" y="47"/>
                </a:lnTo>
                <a:lnTo>
                  <a:pt x="48" y="47"/>
                </a:lnTo>
                <a:lnTo>
                  <a:pt x="42" y="47"/>
                </a:lnTo>
                <a:lnTo>
                  <a:pt x="38" y="52"/>
                </a:lnTo>
                <a:lnTo>
                  <a:pt x="38" y="57"/>
                </a:lnTo>
                <a:lnTo>
                  <a:pt x="38" y="60"/>
                </a:lnTo>
                <a:lnTo>
                  <a:pt x="37" y="57"/>
                </a:lnTo>
                <a:lnTo>
                  <a:pt x="33" y="54"/>
                </a:lnTo>
                <a:lnTo>
                  <a:pt x="27" y="50"/>
                </a:lnTo>
                <a:lnTo>
                  <a:pt x="22" y="48"/>
                </a:lnTo>
                <a:lnTo>
                  <a:pt x="15" y="48"/>
                </a:lnTo>
                <a:lnTo>
                  <a:pt x="6" y="48"/>
                </a:lnTo>
                <a:lnTo>
                  <a:pt x="0" y="46"/>
                </a:lnTo>
                <a:lnTo>
                  <a:pt x="4" y="40"/>
                </a:lnTo>
                <a:lnTo>
                  <a:pt x="11" y="34"/>
                </a:lnTo>
                <a:lnTo>
                  <a:pt x="17" y="30"/>
                </a:lnTo>
                <a:lnTo>
                  <a:pt x="23" y="25"/>
                </a:lnTo>
                <a:lnTo>
                  <a:pt x="35" y="19"/>
                </a:lnTo>
                <a:lnTo>
                  <a:pt x="46" y="12"/>
                </a:lnTo>
                <a:lnTo>
                  <a:pt x="55" y="7"/>
                </a:lnTo>
                <a:lnTo>
                  <a:pt x="60" y="2"/>
                </a:lnTo>
                <a:lnTo>
                  <a:pt x="68" y="0"/>
                </a:lnTo>
                <a:lnTo>
                  <a:pt x="76" y="0"/>
                </a:lnTo>
                <a:lnTo>
                  <a:pt x="80" y="0"/>
                </a:lnTo>
                <a:lnTo>
                  <a:pt x="83" y="0"/>
                </a:lnTo>
                <a:lnTo>
                  <a:pt x="87" y="0"/>
                </a:lnTo>
                <a:lnTo>
                  <a:pt x="93" y="0"/>
                </a:lnTo>
                <a:lnTo>
                  <a:pt x="98" y="2"/>
                </a:lnTo>
                <a:lnTo>
                  <a:pt x="102" y="6"/>
                </a:lnTo>
                <a:lnTo>
                  <a:pt x="99" y="10"/>
                </a:lnTo>
                <a:lnTo>
                  <a:pt x="95" y="15"/>
                </a:lnTo>
                <a:lnTo>
                  <a:pt x="93" y="17"/>
                </a:lnTo>
                <a:lnTo>
                  <a:pt x="93" y="19"/>
                </a:lnTo>
                <a:lnTo>
                  <a:pt x="91" y="24"/>
                </a:lnTo>
                <a:lnTo>
                  <a:pt x="89" y="31"/>
                </a:lnTo>
                <a:lnTo>
                  <a:pt x="86" y="35"/>
                </a:lnTo>
                <a:lnTo>
                  <a:pt x="81" y="39"/>
                </a:lnTo>
                <a:lnTo>
                  <a:pt x="76" y="4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26" name="Freeform 435"/>
          <p:cNvSpPr>
            <a:spLocks/>
          </p:cNvSpPr>
          <p:nvPr/>
        </p:nvSpPr>
        <p:spPr bwMode="auto">
          <a:xfrm>
            <a:off x="4982498" y="1546226"/>
            <a:ext cx="178147" cy="100013"/>
          </a:xfrm>
          <a:custGeom>
            <a:avLst/>
            <a:gdLst>
              <a:gd name="T0" fmla="*/ 2147483647 w 86"/>
              <a:gd name="T1" fmla="*/ 2147483647 h 80"/>
              <a:gd name="T2" fmla="*/ 2147483647 w 86"/>
              <a:gd name="T3" fmla="*/ 0 h 80"/>
              <a:gd name="T4" fmla="*/ 2147483647 w 86"/>
              <a:gd name="T5" fmla="*/ 2147483647 h 80"/>
              <a:gd name="T6" fmla="*/ 2147483647 w 86"/>
              <a:gd name="T7" fmla="*/ 2147483647 h 80"/>
              <a:gd name="T8" fmla="*/ 2147483647 w 86"/>
              <a:gd name="T9" fmla="*/ 2147483647 h 80"/>
              <a:gd name="T10" fmla="*/ 2147483647 w 86"/>
              <a:gd name="T11" fmla="*/ 2147483647 h 80"/>
              <a:gd name="T12" fmla="*/ 2147483647 w 86"/>
              <a:gd name="T13" fmla="*/ 2147483647 h 80"/>
              <a:gd name="T14" fmla="*/ 2147483647 w 86"/>
              <a:gd name="T15" fmla="*/ 2147483647 h 80"/>
              <a:gd name="T16" fmla="*/ 2147483647 w 86"/>
              <a:gd name="T17" fmla="*/ 2147483647 h 80"/>
              <a:gd name="T18" fmla="*/ 2147483647 w 86"/>
              <a:gd name="T19" fmla="*/ 2147483647 h 80"/>
              <a:gd name="T20" fmla="*/ 2147483647 w 86"/>
              <a:gd name="T21" fmla="*/ 2147483647 h 80"/>
              <a:gd name="T22" fmla="*/ 2147483647 w 86"/>
              <a:gd name="T23" fmla="*/ 2147483647 h 80"/>
              <a:gd name="T24" fmla="*/ 2147483647 w 86"/>
              <a:gd name="T25" fmla="*/ 2147483647 h 80"/>
              <a:gd name="T26" fmla="*/ 2147483647 w 86"/>
              <a:gd name="T27" fmla="*/ 2147483647 h 80"/>
              <a:gd name="T28" fmla="*/ 2147483647 w 86"/>
              <a:gd name="T29" fmla="*/ 2147483647 h 80"/>
              <a:gd name="T30" fmla="*/ 2147483647 w 86"/>
              <a:gd name="T31" fmla="*/ 2147483647 h 80"/>
              <a:gd name="T32" fmla="*/ 2147483647 w 86"/>
              <a:gd name="T33" fmla="*/ 2147483647 h 80"/>
              <a:gd name="T34" fmla="*/ 2147483647 w 86"/>
              <a:gd name="T35" fmla="*/ 2147483647 h 80"/>
              <a:gd name="T36" fmla="*/ 2147483647 w 86"/>
              <a:gd name="T37" fmla="*/ 2147483647 h 80"/>
              <a:gd name="T38" fmla="*/ 2147483647 w 86"/>
              <a:gd name="T39" fmla="*/ 2147483647 h 80"/>
              <a:gd name="T40" fmla="*/ 2147483647 w 86"/>
              <a:gd name="T41" fmla="*/ 2147483647 h 80"/>
              <a:gd name="T42" fmla="*/ 2147483647 w 86"/>
              <a:gd name="T43" fmla="*/ 2147483647 h 80"/>
              <a:gd name="T44" fmla="*/ 2147483647 w 86"/>
              <a:gd name="T45" fmla="*/ 2147483647 h 80"/>
              <a:gd name="T46" fmla="*/ 2147483647 w 86"/>
              <a:gd name="T47" fmla="*/ 2147483647 h 80"/>
              <a:gd name="T48" fmla="*/ 2147483647 w 86"/>
              <a:gd name="T49" fmla="*/ 2147483647 h 80"/>
              <a:gd name="T50" fmla="*/ 2147483647 w 86"/>
              <a:gd name="T51" fmla="*/ 2147483647 h 80"/>
              <a:gd name="T52" fmla="*/ 2147483647 w 86"/>
              <a:gd name="T53" fmla="*/ 2147483647 h 80"/>
              <a:gd name="T54" fmla="*/ 2147483647 w 86"/>
              <a:gd name="T55" fmla="*/ 2147483647 h 80"/>
              <a:gd name="T56" fmla="*/ 2147483647 w 86"/>
              <a:gd name="T57" fmla="*/ 2147483647 h 80"/>
              <a:gd name="T58" fmla="*/ 2147483647 w 86"/>
              <a:gd name="T59" fmla="*/ 2147483647 h 80"/>
              <a:gd name="T60" fmla="*/ 2147483647 w 86"/>
              <a:gd name="T61" fmla="*/ 2147483647 h 80"/>
              <a:gd name="T62" fmla="*/ 2147483647 w 86"/>
              <a:gd name="T63" fmla="*/ 2147483647 h 80"/>
              <a:gd name="T64" fmla="*/ 2147483647 w 86"/>
              <a:gd name="T65" fmla="*/ 2147483647 h 80"/>
              <a:gd name="T66" fmla="*/ 2147483647 w 86"/>
              <a:gd name="T67" fmla="*/ 2147483647 h 8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86" h="80">
                <a:moveTo>
                  <a:pt x="20" y="16"/>
                </a:moveTo>
                <a:lnTo>
                  <a:pt x="17" y="12"/>
                </a:lnTo>
                <a:lnTo>
                  <a:pt x="10" y="5"/>
                </a:lnTo>
                <a:lnTo>
                  <a:pt x="3" y="0"/>
                </a:lnTo>
                <a:lnTo>
                  <a:pt x="0" y="2"/>
                </a:lnTo>
                <a:lnTo>
                  <a:pt x="1" y="9"/>
                </a:lnTo>
                <a:lnTo>
                  <a:pt x="2" y="15"/>
                </a:lnTo>
                <a:lnTo>
                  <a:pt x="3" y="22"/>
                </a:lnTo>
                <a:lnTo>
                  <a:pt x="4" y="27"/>
                </a:lnTo>
                <a:lnTo>
                  <a:pt x="5" y="33"/>
                </a:lnTo>
                <a:lnTo>
                  <a:pt x="8" y="38"/>
                </a:lnTo>
                <a:lnTo>
                  <a:pt x="11" y="41"/>
                </a:lnTo>
                <a:lnTo>
                  <a:pt x="15" y="42"/>
                </a:lnTo>
                <a:lnTo>
                  <a:pt x="18" y="42"/>
                </a:lnTo>
                <a:lnTo>
                  <a:pt x="22" y="42"/>
                </a:lnTo>
                <a:lnTo>
                  <a:pt x="24" y="43"/>
                </a:lnTo>
                <a:lnTo>
                  <a:pt x="23" y="47"/>
                </a:lnTo>
                <a:lnTo>
                  <a:pt x="20" y="52"/>
                </a:lnTo>
                <a:lnTo>
                  <a:pt x="22" y="54"/>
                </a:lnTo>
                <a:lnTo>
                  <a:pt x="24" y="54"/>
                </a:lnTo>
                <a:lnTo>
                  <a:pt x="31" y="54"/>
                </a:lnTo>
                <a:lnTo>
                  <a:pt x="38" y="53"/>
                </a:lnTo>
                <a:lnTo>
                  <a:pt x="41" y="53"/>
                </a:lnTo>
                <a:lnTo>
                  <a:pt x="42" y="54"/>
                </a:lnTo>
                <a:lnTo>
                  <a:pt x="42" y="58"/>
                </a:lnTo>
                <a:lnTo>
                  <a:pt x="40" y="65"/>
                </a:lnTo>
                <a:lnTo>
                  <a:pt x="38" y="73"/>
                </a:lnTo>
                <a:lnTo>
                  <a:pt x="38" y="79"/>
                </a:lnTo>
                <a:lnTo>
                  <a:pt x="43" y="80"/>
                </a:lnTo>
                <a:lnTo>
                  <a:pt x="54" y="77"/>
                </a:lnTo>
                <a:lnTo>
                  <a:pt x="64" y="72"/>
                </a:lnTo>
                <a:lnTo>
                  <a:pt x="72" y="66"/>
                </a:lnTo>
                <a:lnTo>
                  <a:pt x="76" y="64"/>
                </a:lnTo>
                <a:lnTo>
                  <a:pt x="75" y="62"/>
                </a:lnTo>
                <a:lnTo>
                  <a:pt x="72" y="57"/>
                </a:lnTo>
                <a:lnTo>
                  <a:pt x="72" y="54"/>
                </a:lnTo>
                <a:lnTo>
                  <a:pt x="75" y="54"/>
                </a:lnTo>
                <a:lnTo>
                  <a:pt x="79" y="56"/>
                </a:lnTo>
                <a:lnTo>
                  <a:pt x="84" y="58"/>
                </a:lnTo>
                <a:lnTo>
                  <a:pt x="86" y="57"/>
                </a:lnTo>
                <a:lnTo>
                  <a:pt x="83" y="50"/>
                </a:lnTo>
                <a:lnTo>
                  <a:pt x="77" y="42"/>
                </a:lnTo>
                <a:lnTo>
                  <a:pt x="72" y="39"/>
                </a:lnTo>
                <a:lnTo>
                  <a:pt x="71" y="37"/>
                </a:lnTo>
                <a:lnTo>
                  <a:pt x="72" y="31"/>
                </a:lnTo>
                <a:lnTo>
                  <a:pt x="76" y="22"/>
                </a:lnTo>
                <a:lnTo>
                  <a:pt x="77" y="15"/>
                </a:lnTo>
                <a:lnTo>
                  <a:pt x="76" y="9"/>
                </a:lnTo>
                <a:lnTo>
                  <a:pt x="71" y="7"/>
                </a:lnTo>
                <a:lnTo>
                  <a:pt x="65" y="8"/>
                </a:lnTo>
                <a:lnTo>
                  <a:pt x="64" y="10"/>
                </a:lnTo>
                <a:lnTo>
                  <a:pt x="63" y="12"/>
                </a:lnTo>
                <a:lnTo>
                  <a:pt x="60" y="11"/>
                </a:lnTo>
                <a:lnTo>
                  <a:pt x="55" y="8"/>
                </a:lnTo>
                <a:lnTo>
                  <a:pt x="50" y="3"/>
                </a:lnTo>
                <a:lnTo>
                  <a:pt x="47" y="2"/>
                </a:lnTo>
                <a:lnTo>
                  <a:pt x="45" y="3"/>
                </a:lnTo>
                <a:lnTo>
                  <a:pt x="45" y="7"/>
                </a:lnTo>
                <a:lnTo>
                  <a:pt x="47" y="11"/>
                </a:lnTo>
                <a:lnTo>
                  <a:pt x="48" y="13"/>
                </a:lnTo>
                <a:lnTo>
                  <a:pt x="47" y="16"/>
                </a:lnTo>
                <a:lnTo>
                  <a:pt x="43" y="15"/>
                </a:lnTo>
                <a:lnTo>
                  <a:pt x="39" y="11"/>
                </a:lnTo>
                <a:lnTo>
                  <a:pt x="35" y="9"/>
                </a:lnTo>
                <a:lnTo>
                  <a:pt x="32" y="11"/>
                </a:lnTo>
                <a:lnTo>
                  <a:pt x="28" y="15"/>
                </a:lnTo>
                <a:lnTo>
                  <a:pt x="25" y="16"/>
                </a:lnTo>
                <a:lnTo>
                  <a:pt x="22" y="16"/>
                </a:lnTo>
                <a:lnTo>
                  <a:pt x="20" y="1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27" name="Freeform 436"/>
          <p:cNvSpPr>
            <a:spLocks/>
          </p:cNvSpPr>
          <p:nvPr/>
        </p:nvSpPr>
        <p:spPr bwMode="auto">
          <a:xfrm>
            <a:off x="5164396" y="1606550"/>
            <a:ext cx="71259" cy="57150"/>
          </a:xfrm>
          <a:custGeom>
            <a:avLst/>
            <a:gdLst>
              <a:gd name="T0" fmla="*/ 2147483647 w 34"/>
              <a:gd name="T1" fmla="*/ 2147483647 h 46"/>
              <a:gd name="T2" fmla="*/ 2147483647 w 34"/>
              <a:gd name="T3" fmla="*/ 2147483647 h 46"/>
              <a:gd name="T4" fmla="*/ 2147483647 w 34"/>
              <a:gd name="T5" fmla="*/ 2147483647 h 46"/>
              <a:gd name="T6" fmla="*/ 2147483647 w 34"/>
              <a:gd name="T7" fmla="*/ 2147483647 h 46"/>
              <a:gd name="T8" fmla="*/ 2147483647 w 34"/>
              <a:gd name="T9" fmla="*/ 2147483647 h 46"/>
              <a:gd name="T10" fmla="*/ 2147483647 w 34"/>
              <a:gd name="T11" fmla="*/ 2147483647 h 46"/>
              <a:gd name="T12" fmla="*/ 2147483647 w 34"/>
              <a:gd name="T13" fmla="*/ 2147483647 h 46"/>
              <a:gd name="T14" fmla="*/ 0 w 34"/>
              <a:gd name="T15" fmla="*/ 2147483647 h 46"/>
              <a:gd name="T16" fmla="*/ 2147483647 w 34"/>
              <a:gd name="T17" fmla="*/ 2147483647 h 46"/>
              <a:gd name="T18" fmla="*/ 2147483647 w 34"/>
              <a:gd name="T19" fmla="*/ 2147483647 h 46"/>
              <a:gd name="T20" fmla="*/ 2147483647 w 34"/>
              <a:gd name="T21" fmla="*/ 2147483647 h 46"/>
              <a:gd name="T22" fmla="*/ 2147483647 w 34"/>
              <a:gd name="T23" fmla="*/ 2147483647 h 46"/>
              <a:gd name="T24" fmla="*/ 2147483647 w 34"/>
              <a:gd name="T25" fmla="*/ 2147483647 h 46"/>
              <a:gd name="T26" fmla="*/ 2147483647 w 34"/>
              <a:gd name="T27" fmla="*/ 2147483647 h 46"/>
              <a:gd name="T28" fmla="*/ 2147483647 w 34"/>
              <a:gd name="T29" fmla="*/ 2147483647 h 46"/>
              <a:gd name="T30" fmla="*/ 2147483647 w 34"/>
              <a:gd name="T31" fmla="*/ 2147483647 h 46"/>
              <a:gd name="T32" fmla="*/ 2147483647 w 34"/>
              <a:gd name="T33" fmla="*/ 2147483647 h 46"/>
              <a:gd name="T34" fmla="*/ 2147483647 w 34"/>
              <a:gd name="T35" fmla="*/ 2147483647 h 46"/>
              <a:gd name="T36" fmla="*/ 2147483647 w 34"/>
              <a:gd name="T37" fmla="*/ 2147483647 h 46"/>
              <a:gd name="T38" fmla="*/ 2147483647 w 34"/>
              <a:gd name="T39" fmla="*/ 2147483647 h 46"/>
              <a:gd name="T40" fmla="*/ 2147483647 w 34"/>
              <a:gd name="T41" fmla="*/ 2147483647 h 46"/>
              <a:gd name="T42" fmla="*/ 2147483647 w 34"/>
              <a:gd name="T43" fmla="*/ 2147483647 h 46"/>
              <a:gd name="T44" fmla="*/ 2147483647 w 34"/>
              <a:gd name="T45" fmla="*/ 2147483647 h 46"/>
              <a:gd name="T46" fmla="*/ 2147483647 w 34"/>
              <a:gd name="T47" fmla="*/ 2147483647 h 46"/>
              <a:gd name="T48" fmla="*/ 2147483647 w 34"/>
              <a:gd name="T49" fmla="*/ 0 h 46"/>
              <a:gd name="T50" fmla="*/ 2147483647 w 34"/>
              <a:gd name="T51" fmla="*/ 0 h 46"/>
              <a:gd name="T52" fmla="*/ 2147483647 w 34"/>
              <a:gd name="T53" fmla="*/ 0 h 46"/>
              <a:gd name="T54" fmla="*/ 2147483647 w 34"/>
              <a:gd name="T55" fmla="*/ 2147483647 h 46"/>
              <a:gd name="T56" fmla="*/ 2147483647 w 34"/>
              <a:gd name="T57" fmla="*/ 2147483647 h 4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4" h="46">
                <a:moveTo>
                  <a:pt x="14" y="4"/>
                </a:moveTo>
                <a:lnTo>
                  <a:pt x="14" y="5"/>
                </a:lnTo>
                <a:lnTo>
                  <a:pt x="13" y="7"/>
                </a:lnTo>
                <a:lnTo>
                  <a:pt x="11" y="12"/>
                </a:lnTo>
                <a:lnTo>
                  <a:pt x="7" y="15"/>
                </a:lnTo>
                <a:lnTo>
                  <a:pt x="4" y="18"/>
                </a:lnTo>
                <a:lnTo>
                  <a:pt x="1" y="23"/>
                </a:lnTo>
                <a:lnTo>
                  <a:pt x="0" y="28"/>
                </a:lnTo>
                <a:lnTo>
                  <a:pt x="3" y="31"/>
                </a:lnTo>
                <a:lnTo>
                  <a:pt x="7" y="35"/>
                </a:lnTo>
                <a:lnTo>
                  <a:pt x="12" y="37"/>
                </a:lnTo>
                <a:lnTo>
                  <a:pt x="16" y="40"/>
                </a:lnTo>
                <a:lnTo>
                  <a:pt x="19" y="44"/>
                </a:lnTo>
                <a:lnTo>
                  <a:pt x="22" y="46"/>
                </a:lnTo>
                <a:lnTo>
                  <a:pt x="27" y="44"/>
                </a:lnTo>
                <a:lnTo>
                  <a:pt x="31" y="40"/>
                </a:lnTo>
                <a:lnTo>
                  <a:pt x="34" y="35"/>
                </a:lnTo>
                <a:lnTo>
                  <a:pt x="34" y="29"/>
                </a:lnTo>
                <a:lnTo>
                  <a:pt x="33" y="24"/>
                </a:lnTo>
                <a:lnTo>
                  <a:pt x="30" y="20"/>
                </a:lnTo>
                <a:lnTo>
                  <a:pt x="30" y="15"/>
                </a:lnTo>
                <a:lnTo>
                  <a:pt x="29" y="9"/>
                </a:lnTo>
                <a:lnTo>
                  <a:pt x="27" y="5"/>
                </a:lnTo>
                <a:lnTo>
                  <a:pt x="23" y="1"/>
                </a:lnTo>
                <a:lnTo>
                  <a:pt x="22" y="0"/>
                </a:lnTo>
                <a:lnTo>
                  <a:pt x="21" y="0"/>
                </a:lnTo>
                <a:lnTo>
                  <a:pt x="19" y="0"/>
                </a:lnTo>
                <a:lnTo>
                  <a:pt x="16" y="1"/>
                </a:lnTo>
                <a:lnTo>
                  <a:pt x="14" y="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28" name="Freeform 437"/>
          <p:cNvSpPr>
            <a:spLocks/>
          </p:cNvSpPr>
          <p:nvPr/>
        </p:nvSpPr>
        <p:spPr bwMode="auto">
          <a:xfrm>
            <a:off x="5145644" y="1528763"/>
            <a:ext cx="418178" cy="127000"/>
          </a:xfrm>
          <a:custGeom>
            <a:avLst/>
            <a:gdLst>
              <a:gd name="T0" fmla="*/ 2147483647 w 202"/>
              <a:gd name="T1" fmla="*/ 2147483647 h 100"/>
              <a:gd name="T2" fmla="*/ 2147483647 w 202"/>
              <a:gd name="T3" fmla="*/ 2147483647 h 100"/>
              <a:gd name="T4" fmla="*/ 2147483647 w 202"/>
              <a:gd name="T5" fmla="*/ 2147483647 h 100"/>
              <a:gd name="T6" fmla="*/ 2147483647 w 202"/>
              <a:gd name="T7" fmla="*/ 2147483647 h 100"/>
              <a:gd name="T8" fmla="*/ 2147483647 w 202"/>
              <a:gd name="T9" fmla="*/ 2147483647 h 100"/>
              <a:gd name="T10" fmla="*/ 2147483647 w 202"/>
              <a:gd name="T11" fmla="*/ 2147483647 h 100"/>
              <a:gd name="T12" fmla="*/ 2147483647 w 202"/>
              <a:gd name="T13" fmla="*/ 2147483647 h 100"/>
              <a:gd name="T14" fmla="*/ 2147483647 w 202"/>
              <a:gd name="T15" fmla="*/ 2147483647 h 100"/>
              <a:gd name="T16" fmla="*/ 2147483647 w 202"/>
              <a:gd name="T17" fmla="*/ 2147483647 h 100"/>
              <a:gd name="T18" fmla="*/ 2147483647 w 202"/>
              <a:gd name="T19" fmla="*/ 2147483647 h 100"/>
              <a:gd name="T20" fmla="*/ 2147483647 w 202"/>
              <a:gd name="T21" fmla="*/ 2147483647 h 100"/>
              <a:gd name="T22" fmla="*/ 2147483647 w 202"/>
              <a:gd name="T23" fmla="*/ 2147483647 h 100"/>
              <a:gd name="T24" fmla="*/ 2147483647 w 202"/>
              <a:gd name="T25" fmla="*/ 2147483647 h 100"/>
              <a:gd name="T26" fmla="*/ 2147483647 w 202"/>
              <a:gd name="T27" fmla="*/ 2147483647 h 100"/>
              <a:gd name="T28" fmla="*/ 2147483647 w 202"/>
              <a:gd name="T29" fmla="*/ 2147483647 h 100"/>
              <a:gd name="T30" fmla="*/ 2147483647 w 202"/>
              <a:gd name="T31" fmla="*/ 2147483647 h 100"/>
              <a:gd name="T32" fmla="*/ 2147483647 w 202"/>
              <a:gd name="T33" fmla="*/ 2147483647 h 100"/>
              <a:gd name="T34" fmla="*/ 2147483647 w 202"/>
              <a:gd name="T35" fmla="*/ 2147483647 h 100"/>
              <a:gd name="T36" fmla="*/ 2147483647 w 202"/>
              <a:gd name="T37" fmla="*/ 2147483647 h 100"/>
              <a:gd name="T38" fmla="*/ 2147483647 w 202"/>
              <a:gd name="T39" fmla="*/ 2147483647 h 100"/>
              <a:gd name="T40" fmla="*/ 2147483647 w 202"/>
              <a:gd name="T41" fmla="*/ 2147483647 h 100"/>
              <a:gd name="T42" fmla="*/ 2147483647 w 202"/>
              <a:gd name="T43" fmla="*/ 2147483647 h 100"/>
              <a:gd name="T44" fmla="*/ 2147483647 w 202"/>
              <a:gd name="T45" fmla="*/ 2147483647 h 100"/>
              <a:gd name="T46" fmla="*/ 2147483647 w 202"/>
              <a:gd name="T47" fmla="*/ 2147483647 h 100"/>
              <a:gd name="T48" fmla="*/ 2147483647 w 202"/>
              <a:gd name="T49" fmla="*/ 2147483647 h 100"/>
              <a:gd name="T50" fmla="*/ 2147483647 w 202"/>
              <a:gd name="T51" fmla="*/ 2147483647 h 100"/>
              <a:gd name="T52" fmla="*/ 2147483647 w 202"/>
              <a:gd name="T53" fmla="*/ 2147483647 h 100"/>
              <a:gd name="T54" fmla="*/ 0 w 202"/>
              <a:gd name="T55" fmla="*/ 2147483647 h 100"/>
              <a:gd name="T56" fmla="*/ 2147483647 w 202"/>
              <a:gd name="T57" fmla="*/ 2147483647 h 100"/>
              <a:gd name="T58" fmla="*/ 2147483647 w 202"/>
              <a:gd name="T59" fmla="*/ 0 h 100"/>
              <a:gd name="T60" fmla="*/ 2147483647 w 202"/>
              <a:gd name="T61" fmla="*/ 2147483647 h 100"/>
              <a:gd name="T62" fmla="*/ 2147483647 w 202"/>
              <a:gd name="T63" fmla="*/ 2147483647 h 100"/>
              <a:gd name="T64" fmla="*/ 2147483647 w 202"/>
              <a:gd name="T65" fmla="*/ 2147483647 h 100"/>
              <a:gd name="T66" fmla="*/ 2147483647 w 202"/>
              <a:gd name="T67" fmla="*/ 2147483647 h 100"/>
              <a:gd name="T68" fmla="*/ 2147483647 w 202"/>
              <a:gd name="T69" fmla="*/ 2147483647 h 100"/>
              <a:gd name="T70" fmla="*/ 2147483647 w 202"/>
              <a:gd name="T71" fmla="*/ 2147483647 h 100"/>
              <a:gd name="T72" fmla="*/ 2147483647 w 202"/>
              <a:gd name="T73" fmla="*/ 2147483647 h 100"/>
              <a:gd name="T74" fmla="*/ 2147483647 w 202"/>
              <a:gd name="T75" fmla="*/ 2147483647 h 100"/>
              <a:gd name="T76" fmla="*/ 2147483647 w 202"/>
              <a:gd name="T77" fmla="*/ 2147483647 h 100"/>
              <a:gd name="T78" fmla="*/ 2147483647 w 202"/>
              <a:gd name="T79" fmla="*/ 2147483647 h 100"/>
              <a:gd name="T80" fmla="*/ 2147483647 w 202"/>
              <a:gd name="T81" fmla="*/ 2147483647 h 100"/>
              <a:gd name="T82" fmla="*/ 2147483647 w 202"/>
              <a:gd name="T83" fmla="*/ 2147483647 h 100"/>
              <a:gd name="T84" fmla="*/ 2147483647 w 202"/>
              <a:gd name="T85" fmla="*/ 2147483647 h 100"/>
              <a:gd name="T86" fmla="*/ 2147483647 w 202"/>
              <a:gd name="T87" fmla="*/ 2147483647 h 1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02" h="100">
                <a:moveTo>
                  <a:pt x="166" y="28"/>
                </a:moveTo>
                <a:lnTo>
                  <a:pt x="169" y="29"/>
                </a:lnTo>
                <a:lnTo>
                  <a:pt x="176" y="30"/>
                </a:lnTo>
                <a:lnTo>
                  <a:pt x="184" y="33"/>
                </a:lnTo>
                <a:lnTo>
                  <a:pt x="191" y="37"/>
                </a:lnTo>
                <a:lnTo>
                  <a:pt x="196" y="41"/>
                </a:lnTo>
                <a:lnTo>
                  <a:pt x="198" y="46"/>
                </a:lnTo>
                <a:lnTo>
                  <a:pt x="201" y="52"/>
                </a:lnTo>
                <a:lnTo>
                  <a:pt x="201" y="60"/>
                </a:lnTo>
                <a:lnTo>
                  <a:pt x="201" y="67"/>
                </a:lnTo>
                <a:lnTo>
                  <a:pt x="202" y="69"/>
                </a:lnTo>
                <a:lnTo>
                  <a:pt x="201" y="73"/>
                </a:lnTo>
                <a:lnTo>
                  <a:pt x="196" y="76"/>
                </a:lnTo>
                <a:lnTo>
                  <a:pt x="190" y="81"/>
                </a:lnTo>
                <a:lnTo>
                  <a:pt x="186" y="84"/>
                </a:lnTo>
                <a:lnTo>
                  <a:pt x="180" y="85"/>
                </a:lnTo>
                <a:lnTo>
                  <a:pt x="172" y="85"/>
                </a:lnTo>
                <a:lnTo>
                  <a:pt x="166" y="84"/>
                </a:lnTo>
                <a:lnTo>
                  <a:pt x="163" y="83"/>
                </a:lnTo>
                <a:lnTo>
                  <a:pt x="160" y="84"/>
                </a:lnTo>
                <a:lnTo>
                  <a:pt x="156" y="88"/>
                </a:lnTo>
                <a:lnTo>
                  <a:pt x="152" y="90"/>
                </a:lnTo>
                <a:lnTo>
                  <a:pt x="148" y="91"/>
                </a:lnTo>
                <a:lnTo>
                  <a:pt x="142" y="92"/>
                </a:lnTo>
                <a:lnTo>
                  <a:pt x="136" y="92"/>
                </a:lnTo>
                <a:lnTo>
                  <a:pt x="130" y="93"/>
                </a:lnTo>
                <a:lnTo>
                  <a:pt x="125" y="93"/>
                </a:lnTo>
                <a:lnTo>
                  <a:pt x="120" y="94"/>
                </a:lnTo>
                <a:lnTo>
                  <a:pt x="116" y="96"/>
                </a:lnTo>
                <a:lnTo>
                  <a:pt x="111" y="98"/>
                </a:lnTo>
                <a:lnTo>
                  <a:pt x="106" y="99"/>
                </a:lnTo>
                <a:lnTo>
                  <a:pt x="100" y="100"/>
                </a:lnTo>
                <a:lnTo>
                  <a:pt x="92" y="100"/>
                </a:lnTo>
                <a:lnTo>
                  <a:pt x="84" y="99"/>
                </a:lnTo>
                <a:lnTo>
                  <a:pt x="77" y="99"/>
                </a:lnTo>
                <a:lnTo>
                  <a:pt x="73" y="97"/>
                </a:lnTo>
                <a:lnTo>
                  <a:pt x="68" y="93"/>
                </a:lnTo>
                <a:lnTo>
                  <a:pt x="63" y="90"/>
                </a:lnTo>
                <a:lnTo>
                  <a:pt x="58" y="85"/>
                </a:lnTo>
                <a:lnTo>
                  <a:pt x="53" y="79"/>
                </a:lnTo>
                <a:lnTo>
                  <a:pt x="52" y="71"/>
                </a:lnTo>
                <a:lnTo>
                  <a:pt x="53" y="61"/>
                </a:lnTo>
                <a:lnTo>
                  <a:pt x="53" y="54"/>
                </a:lnTo>
                <a:lnTo>
                  <a:pt x="53" y="48"/>
                </a:lnTo>
                <a:lnTo>
                  <a:pt x="51" y="44"/>
                </a:lnTo>
                <a:lnTo>
                  <a:pt x="49" y="39"/>
                </a:lnTo>
                <a:lnTo>
                  <a:pt x="46" y="35"/>
                </a:lnTo>
                <a:lnTo>
                  <a:pt x="42" y="32"/>
                </a:lnTo>
                <a:lnTo>
                  <a:pt x="36" y="32"/>
                </a:lnTo>
                <a:lnTo>
                  <a:pt x="30" y="33"/>
                </a:lnTo>
                <a:lnTo>
                  <a:pt x="28" y="35"/>
                </a:lnTo>
                <a:lnTo>
                  <a:pt x="24" y="35"/>
                </a:lnTo>
                <a:lnTo>
                  <a:pt x="20" y="31"/>
                </a:lnTo>
                <a:lnTo>
                  <a:pt x="12" y="25"/>
                </a:lnTo>
                <a:lnTo>
                  <a:pt x="5" y="22"/>
                </a:lnTo>
                <a:lnTo>
                  <a:pt x="0" y="16"/>
                </a:lnTo>
                <a:lnTo>
                  <a:pt x="1" y="9"/>
                </a:lnTo>
                <a:lnTo>
                  <a:pt x="7" y="3"/>
                </a:lnTo>
                <a:lnTo>
                  <a:pt x="13" y="0"/>
                </a:lnTo>
                <a:lnTo>
                  <a:pt x="19" y="0"/>
                </a:lnTo>
                <a:lnTo>
                  <a:pt x="24" y="1"/>
                </a:lnTo>
                <a:lnTo>
                  <a:pt x="30" y="6"/>
                </a:lnTo>
                <a:lnTo>
                  <a:pt x="34" y="12"/>
                </a:lnTo>
                <a:lnTo>
                  <a:pt x="37" y="17"/>
                </a:lnTo>
                <a:lnTo>
                  <a:pt x="43" y="21"/>
                </a:lnTo>
                <a:lnTo>
                  <a:pt x="49" y="20"/>
                </a:lnTo>
                <a:lnTo>
                  <a:pt x="52" y="16"/>
                </a:lnTo>
                <a:lnTo>
                  <a:pt x="54" y="13"/>
                </a:lnTo>
                <a:lnTo>
                  <a:pt x="59" y="12"/>
                </a:lnTo>
                <a:lnTo>
                  <a:pt x="63" y="13"/>
                </a:lnTo>
                <a:lnTo>
                  <a:pt x="67" y="13"/>
                </a:lnTo>
                <a:lnTo>
                  <a:pt x="69" y="16"/>
                </a:lnTo>
                <a:lnTo>
                  <a:pt x="70" y="21"/>
                </a:lnTo>
                <a:lnTo>
                  <a:pt x="73" y="29"/>
                </a:lnTo>
                <a:lnTo>
                  <a:pt x="80" y="36"/>
                </a:lnTo>
                <a:lnTo>
                  <a:pt x="85" y="43"/>
                </a:lnTo>
                <a:lnTo>
                  <a:pt x="88" y="50"/>
                </a:lnTo>
                <a:lnTo>
                  <a:pt x="91" y="53"/>
                </a:lnTo>
                <a:lnTo>
                  <a:pt x="100" y="52"/>
                </a:lnTo>
                <a:lnTo>
                  <a:pt x="111" y="51"/>
                </a:lnTo>
                <a:lnTo>
                  <a:pt x="119" y="52"/>
                </a:lnTo>
                <a:lnTo>
                  <a:pt x="123" y="53"/>
                </a:lnTo>
                <a:lnTo>
                  <a:pt x="128" y="51"/>
                </a:lnTo>
                <a:lnTo>
                  <a:pt x="133" y="46"/>
                </a:lnTo>
                <a:lnTo>
                  <a:pt x="138" y="41"/>
                </a:lnTo>
                <a:lnTo>
                  <a:pt x="143" y="37"/>
                </a:lnTo>
                <a:lnTo>
                  <a:pt x="149" y="32"/>
                </a:lnTo>
                <a:lnTo>
                  <a:pt x="154" y="29"/>
                </a:lnTo>
                <a:lnTo>
                  <a:pt x="166" y="2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29" name="Freeform 438"/>
          <p:cNvSpPr>
            <a:spLocks/>
          </p:cNvSpPr>
          <p:nvPr/>
        </p:nvSpPr>
        <p:spPr bwMode="auto">
          <a:xfrm>
            <a:off x="4815602" y="1449389"/>
            <a:ext cx="86261" cy="46037"/>
          </a:xfrm>
          <a:custGeom>
            <a:avLst/>
            <a:gdLst>
              <a:gd name="T0" fmla="*/ 2147483647 w 40"/>
              <a:gd name="T1" fmla="*/ 2147483647 h 37"/>
              <a:gd name="T2" fmla="*/ 2147483647 w 40"/>
              <a:gd name="T3" fmla="*/ 2147483647 h 37"/>
              <a:gd name="T4" fmla="*/ 2147483647 w 40"/>
              <a:gd name="T5" fmla="*/ 2147483647 h 37"/>
              <a:gd name="T6" fmla="*/ 2147483647 w 40"/>
              <a:gd name="T7" fmla="*/ 2147483647 h 37"/>
              <a:gd name="T8" fmla="*/ 2147483647 w 40"/>
              <a:gd name="T9" fmla="*/ 2147483647 h 37"/>
              <a:gd name="T10" fmla="*/ 2147483647 w 40"/>
              <a:gd name="T11" fmla="*/ 2147483647 h 37"/>
              <a:gd name="T12" fmla="*/ 2147483647 w 40"/>
              <a:gd name="T13" fmla="*/ 2147483647 h 37"/>
              <a:gd name="T14" fmla="*/ 2147483647 w 40"/>
              <a:gd name="T15" fmla="*/ 2147483647 h 37"/>
              <a:gd name="T16" fmla="*/ 2147483647 w 40"/>
              <a:gd name="T17" fmla="*/ 2147483647 h 37"/>
              <a:gd name="T18" fmla="*/ 2147483647 w 40"/>
              <a:gd name="T19" fmla="*/ 2147483647 h 37"/>
              <a:gd name="T20" fmla="*/ 2147483647 w 40"/>
              <a:gd name="T21" fmla="*/ 2147483647 h 37"/>
              <a:gd name="T22" fmla="*/ 2147483647 w 40"/>
              <a:gd name="T23" fmla="*/ 2147483647 h 37"/>
              <a:gd name="T24" fmla="*/ 2147483647 w 40"/>
              <a:gd name="T25" fmla="*/ 2147483647 h 37"/>
              <a:gd name="T26" fmla="*/ 2147483647 w 40"/>
              <a:gd name="T27" fmla="*/ 2147483647 h 37"/>
              <a:gd name="T28" fmla="*/ 0 w 40"/>
              <a:gd name="T29" fmla="*/ 2147483647 h 37"/>
              <a:gd name="T30" fmla="*/ 2147483647 w 40"/>
              <a:gd name="T31" fmla="*/ 2147483647 h 37"/>
              <a:gd name="T32" fmla="*/ 2147483647 w 40"/>
              <a:gd name="T33" fmla="*/ 2147483647 h 37"/>
              <a:gd name="T34" fmla="*/ 2147483647 w 40"/>
              <a:gd name="T35" fmla="*/ 2147483647 h 37"/>
              <a:gd name="T36" fmla="*/ 2147483647 w 40"/>
              <a:gd name="T37" fmla="*/ 2147483647 h 37"/>
              <a:gd name="T38" fmla="*/ 2147483647 w 40"/>
              <a:gd name="T39" fmla="*/ 0 h 37"/>
              <a:gd name="T40" fmla="*/ 2147483647 w 40"/>
              <a:gd name="T41" fmla="*/ 2147483647 h 37"/>
              <a:gd name="T42" fmla="*/ 2147483647 w 40"/>
              <a:gd name="T43" fmla="*/ 2147483647 h 37"/>
              <a:gd name="T44" fmla="*/ 2147483647 w 40"/>
              <a:gd name="T45" fmla="*/ 2147483647 h 37"/>
              <a:gd name="T46" fmla="*/ 2147483647 w 40"/>
              <a:gd name="T47" fmla="*/ 2147483647 h 37"/>
              <a:gd name="T48" fmla="*/ 2147483647 w 40"/>
              <a:gd name="T49" fmla="*/ 2147483647 h 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40" h="37">
                <a:moveTo>
                  <a:pt x="38" y="20"/>
                </a:moveTo>
                <a:lnTo>
                  <a:pt x="37" y="21"/>
                </a:lnTo>
                <a:lnTo>
                  <a:pt x="35" y="26"/>
                </a:lnTo>
                <a:lnTo>
                  <a:pt x="32" y="30"/>
                </a:lnTo>
                <a:lnTo>
                  <a:pt x="28" y="34"/>
                </a:lnTo>
                <a:lnTo>
                  <a:pt x="24" y="36"/>
                </a:lnTo>
                <a:lnTo>
                  <a:pt x="19" y="37"/>
                </a:lnTo>
                <a:lnTo>
                  <a:pt x="14" y="37"/>
                </a:lnTo>
                <a:lnTo>
                  <a:pt x="13" y="37"/>
                </a:lnTo>
                <a:lnTo>
                  <a:pt x="12" y="36"/>
                </a:lnTo>
                <a:lnTo>
                  <a:pt x="11" y="34"/>
                </a:lnTo>
                <a:lnTo>
                  <a:pt x="9" y="32"/>
                </a:lnTo>
                <a:lnTo>
                  <a:pt x="5" y="28"/>
                </a:lnTo>
                <a:lnTo>
                  <a:pt x="2" y="24"/>
                </a:lnTo>
                <a:lnTo>
                  <a:pt x="0" y="20"/>
                </a:lnTo>
                <a:lnTo>
                  <a:pt x="2" y="17"/>
                </a:lnTo>
                <a:lnTo>
                  <a:pt x="6" y="12"/>
                </a:lnTo>
                <a:lnTo>
                  <a:pt x="12" y="7"/>
                </a:lnTo>
                <a:lnTo>
                  <a:pt x="17" y="3"/>
                </a:lnTo>
                <a:lnTo>
                  <a:pt x="20" y="0"/>
                </a:lnTo>
                <a:lnTo>
                  <a:pt x="25" y="2"/>
                </a:lnTo>
                <a:lnTo>
                  <a:pt x="32" y="4"/>
                </a:lnTo>
                <a:lnTo>
                  <a:pt x="37" y="7"/>
                </a:lnTo>
                <a:lnTo>
                  <a:pt x="40" y="12"/>
                </a:lnTo>
                <a:lnTo>
                  <a:pt x="38" y="2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30" name="Freeform 440"/>
          <p:cNvSpPr>
            <a:spLocks/>
          </p:cNvSpPr>
          <p:nvPr/>
        </p:nvSpPr>
        <p:spPr bwMode="auto">
          <a:xfrm>
            <a:off x="5153145" y="1482725"/>
            <a:ext cx="71259" cy="20638"/>
          </a:xfrm>
          <a:custGeom>
            <a:avLst/>
            <a:gdLst>
              <a:gd name="T0" fmla="*/ 2147483647 w 34"/>
              <a:gd name="T1" fmla="*/ 0 h 18"/>
              <a:gd name="T2" fmla="*/ 2147483647 w 34"/>
              <a:gd name="T3" fmla="*/ 2147483647 h 18"/>
              <a:gd name="T4" fmla="*/ 2147483647 w 34"/>
              <a:gd name="T5" fmla="*/ 2147483647 h 18"/>
              <a:gd name="T6" fmla="*/ 2147483647 w 34"/>
              <a:gd name="T7" fmla="*/ 2147483647 h 18"/>
              <a:gd name="T8" fmla="*/ 2147483647 w 34"/>
              <a:gd name="T9" fmla="*/ 2147483647 h 18"/>
              <a:gd name="T10" fmla="*/ 2147483647 w 34"/>
              <a:gd name="T11" fmla="*/ 2147483647 h 18"/>
              <a:gd name="T12" fmla="*/ 2147483647 w 34"/>
              <a:gd name="T13" fmla="*/ 2147483647 h 18"/>
              <a:gd name="T14" fmla="*/ 2147483647 w 34"/>
              <a:gd name="T15" fmla="*/ 2147483647 h 18"/>
              <a:gd name="T16" fmla="*/ 2147483647 w 34"/>
              <a:gd name="T17" fmla="*/ 2147483647 h 18"/>
              <a:gd name="T18" fmla="*/ 2147483647 w 34"/>
              <a:gd name="T19" fmla="*/ 2147483647 h 18"/>
              <a:gd name="T20" fmla="*/ 0 w 34"/>
              <a:gd name="T21" fmla="*/ 2147483647 h 18"/>
              <a:gd name="T22" fmla="*/ 0 w 34"/>
              <a:gd name="T23" fmla="*/ 2147483647 h 18"/>
              <a:gd name="T24" fmla="*/ 2147483647 w 34"/>
              <a:gd name="T25" fmla="*/ 2147483647 h 18"/>
              <a:gd name="T26" fmla="*/ 2147483647 w 34"/>
              <a:gd name="T27" fmla="*/ 2147483647 h 18"/>
              <a:gd name="T28" fmla="*/ 2147483647 w 34"/>
              <a:gd name="T29" fmla="*/ 2147483647 h 18"/>
              <a:gd name="T30" fmla="*/ 2147483647 w 34"/>
              <a:gd name="T31" fmla="*/ 2147483647 h 18"/>
              <a:gd name="T32" fmla="*/ 2147483647 w 34"/>
              <a:gd name="T33" fmla="*/ 0 h 1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34" h="18">
                <a:moveTo>
                  <a:pt x="31" y="0"/>
                </a:moveTo>
                <a:lnTo>
                  <a:pt x="32" y="1"/>
                </a:lnTo>
                <a:lnTo>
                  <a:pt x="34" y="3"/>
                </a:lnTo>
                <a:lnTo>
                  <a:pt x="34" y="6"/>
                </a:lnTo>
                <a:lnTo>
                  <a:pt x="30" y="10"/>
                </a:lnTo>
                <a:lnTo>
                  <a:pt x="24" y="14"/>
                </a:lnTo>
                <a:lnTo>
                  <a:pt x="22" y="16"/>
                </a:lnTo>
                <a:lnTo>
                  <a:pt x="19" y="18"/>
                </a:lnTo>
                <a:lnTo>
                  <a:pt x="12" y="18"/>
                </a:lnTo>
                <a:lnTo>
                  <a:pt x="4" y="16"/>
                </a:lnTo>
                <a:lnTo>
                  <a:pt x="0" y="13"/>
                </a:lnTo>
                <a:lnTo>
                  <a:pt x="0" y="9"/>
                </a:lnTo>
                <a:lnTo>
                  <a:pt x="4" y="7"/>
                </a:lnTo>
                <a:lnTo>
                  <a:pt x="14" y="4"/>
                </a:lnTo>
                <a:lnTo>
                  <a:pt x="22" y="2"/>
                </a:lnTo>
                <a:lnTo>
                  <a:pt x="29" y="1"/>
                </a:lnTo>
                <a:lnTo>
                  <a:pt x="31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31" name="Freeform 441"/>
          <p:cNvSpPr>
            <a:spLocks/>
          </p:cNvSpPr>
          <p:nvPr/>
        </p:nvSpPr>
        <p:spPr bwMode="auto">
          <a:xfrm>
            <a:off x="5119390" y="1425575"/>
            <a:ext cx="61883" cy="58738"/>
          </a:xfrm>
          <a:custGeom>
            <a:avLst/>
            <a:gdLst>
              <a:gd name="T0" fmla="*/ 2147483647 w 34"/>
              <a:gd name="T1" fmla="*/ 2147483647 h 46"/>
              <a:gd name="T2" fmla="*/ 2147483647 w 34"/>
              <a:gd name="T3" fmla="*/ 2147483647 h 46"/>
              <a:gd name="T4" fmla="*/ 2147483647 w 34"/>
              <a:gd name="T5" fmla="*/ 2147483647 h 46"/>
              <a:gd name="T6" fmla="*/ 2147483647 w 34"/>
              <a:gd name="T7" fmla="*/ 0 h 46"/>
              <a:gd name="T8" fmla="*/ 2147483647 w 34"/>
              <a:gd name="T9" fmla="*/ 0 h 46"/>
              <a:gd name="T10" fmla="*/ 2147483647 w 34"/>
              <a:gd name="T11" fmla="*/ 2147483647 h 46"/>
              <a:gd name="T12" fmla="*/ 0 w 34"/>
              <a:gd name="T13" fmla="*/ 2147483647 h 46"/>
              <a:gd name="T14" fmla="*/ 2147483647 w 34"/>
              <a:gd name="T15" fmla="*/ 2147483647 h 46"/>
              <a:gd name="T16" fmla="*/ 2147483647 w 34"/>
              <a:gd name="T17" fmla="*/ 2147483647 h 46"/>
              <a:gd name="T18" fmla="*/ 2147483647 w 34"/>
              <a:gd name="T19" fmla="*/ 2147483647 h 46"/>
              <a:gd name="T20" fmla="*/ 2147483647 w 34"/>
              <a:gd name="T21" fmla="*/ 2147483647 h 46"/>
              <a:gd name="T22" fmla="*/ 2147483647 w 34"/>
              <a:gd name="T23" fmla="*/ 2147483647 h 46"/>
              <a:gd name="T24" fmla="*/ 2147483647 w 34"/>
              <a:gd name="T25" fmla="*/ 2147483647 h 46"/>
              <a:gd name="T26" fmla="*/ 2147483647 w 34"/>
              <a:gd name="T27" fmla="*/ 2147483647 h 46"/>
              <a:gd name="T28" fmla="*/ 2147483647 w 34"/>
              <a:gd name="T29" fmla="*/ 2147483647 h 46"/>
              <a:gd name="T30" fmla="*/ 2147483647 w 34"/>
              <a:gd name="T31" fmla="*/ 2147483647 h 46"/>
              <a:gd name="T32" fmla="*/ 2147483647 w 34"/>
              <a:gd name="T33" fmla="*/ 2147483647 h 46"/>
              <a:gd name="T34" fmla="*/ 2147483647 w 34"/>
              <a:gd name="T35" fmla="*/ 2147483647 h 46"/>
              <a:gd name="T36" fmla="*/ 2147483647 w 34"/>
              <a:gd name="T37" fmla="*/ 2147483647 h 46"/>
              <a:gd name="T38" fmla="*/ 2147483647 w 34"/>
              <a:gd name="T39" fmla="*/ 2147483647 h 46"/>
              <a:gd name="T40" fmla="*/ 2147483647 w 34"/>
              <a:gd name="T41" fmla="*/ 2147483647 h 46"/>
              <a:gd name="T42" fmla="*/ 2147483647 w 34"/>
              <a:gd name="T43" fmla="*/ 2147483647 h 46"/>
              <a:gd name="T44" fmla="*/ 2147483647 w 34"/>
              <a:gd name="T45" fmla="*/ 2147483647 h 46"/>
              <a:gd name="T46" fmla="*/ 2147483647 w 34"/>
              <a:gd name="T47" fmla="*/ 2147483647 h 46"/>
              <a:gd name="T48" fmla="*/ 2147483647 w 34"/>
              <a:gd name="T49" fmla="*/ 2147483647 h 4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4" h="46">
                <a:moveTo>
                  <a:pt x="22" y="14"/>
                </a:moveTo>
                <a:lnTo>
                  <a:pt x="20" y="10"/>
                </a:lnTo>
                <a:lnTo>
                  <a:pt x="14" y="5"/>
                </a:lnTo>
                <a:lnTo>
                  <a:pt x="7" y="0"/>
                </a:lnTo>
                <a:lnTo>
                  <a:pt x="3" y="0"/>
                </a:lnTo>
                <a:lnTo>
                  <a:pt x="1" y="5"/>
                </a:lnTo>
                <a:lnTo>
                  <a:pt x="0" y="10"/>
                </a:lnTo>
                <a:lnTo>
                  <a:pt x="1" y="15"/>
                </a:lnTo>
                <a:lnTo>
                  <a:pt x="1" y="20"/>
                </a:lnTo>
                <a:lnTo>
                  <a:pt x="3" y="27"/>
                </a:lnTo>
                <a:lnTo>
                  <a:pt x="4" y="36"/>
                </a:lnTo>
                <a:lnTo>
                  <a:pt x="7" y="43"/>
                </a:lnTo>
                <a:lnTo>
                  <a:pt x="11" y="46"/>
                </a:lnTo>
                <a:lnTo>
                  <a:pt x="16" y="46"/>
                </a:lnTo>
                <a:lnTo>
                  <a:pt x="21" y="44"/>
                </a:lnTo>
                <a:lnTo>
                  <a:pt x="26" y="42"/>
                </a:lnTo>
                <a:lnTo>
                  <a:pt x="29" y="38"/>
                </a:lnTo>
                <a:lnTo>
                  <a:pt x="31" y="33"/>
                </a:lnTo>
                <a:lnTo>
                  <a:pt x="34" y="30"/>
                </a:lnTo>
                <a:lnTo>
                  <a:pt x="34" y="27"/>
                </a:lnTo>
                <a:lnTo>
                  <a:pt x="30" y="22"/>
                </a:lnTo>
                <a:lnTo>
                  <a:pt x="26" y="17"/>
                </a:lnTo>
                <a:lnTo>
                  <a:pt x="23" y="15"/>
                </a:lnTo>
                <a:lnTo>
                  <a:pt x="22" y="1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32" name="Freeform 442"/>
          <p:cNvSpPr>
            <a:spLocks/>
          </p:cNvSpPr>
          <p:nvPr/>
        </p:nvSpPr>
        <p:spPr bwMode="auto">
          <a:xfrm>
            <a:off x="4986249" y="1398589"/>
            <a:ext cx="120015" cy="84137"/>
          </a:xfrm>
          <a:custGeom>
            <a:avLst/>
            <a:gdLst>
              <a:gd name="T0" fmla="*/ 2147483647 w 58"/>
              <a:gd name="T1" fmla="*/ 2147483647 h 67"/>
              <a:gd name="T2" fmla="*/ 2147483647 w 58"/>
              <a:gd name="T3" fmla="*/ 2147483647 h 67"/>
              <a:gd name="T4" fmla="*/ 2147483647 w 58"/>
              <a:gd name="T5" fmla="*/ 2147483647 h 67"/>
              <a:gd name="T6" fmla="*/ 2147483647 w 58"/>
              <a:gd name="T7" fmla="*/ 2147483647 h 67"/>
              <a:gd name="T8" fmla="*/ 2147483647 w 58"/>
              <a:gd name="T9" fmla="*/ 2147483647 h 67"/>
              <a:gd name="T10" fmla="*/ 2147483647 w 58"/>
              <a:gd name="T11" fmla="*/ 2147483647 h 67"/>
              <a:gd name="T12" fmla="*/ 2147483647 w 58"/>
              <a:gd name="T13" fmla="*/ 2147483647 h 67"/>
              <a:gd name="T14" fmla="*/ 2147483647 w 58"/>
              <a:gd name="T15" fmla="*/ 2147483647 h 67"/>
              <a:gd name="T16" fmla="*/ 2147483647 w 58"/>
              <a:gd name="T17" fmla="*/ 2147483647 h 67"/>
              <a:gd name="T18" fmla="*/ 2147483647 w 58"/>
              <a:gd name="T19" fmla="*/ 2147483647 h 67"/>
              <a:gd name="T20" fmla="*/ 2147483647 w 58"/>
              <a:gd name="T21" fmla="*/ 2147483647 h 67"/>
              <a:gd name="T22" fmla="*/ 2147483647 w 58"/>
              <a:gd name="T23" fmla="*/ 2147483647 h 67"/>
              <a:gd name="T24" fmla="*/ 2147483647 w 58"/>
              <a:gd name="T25" fmla="*/ 2147483647 h 67"/>
              <a:gd name="T26" fmla="*/ 2147483647 w 58"/>
              <a:gd name="T27" fmla="*/ 2147483647 h 67"/>
              <a:gd name="T28" fmla="*/ 2147483647 w 58"/>
              <a:gd name="T29" fmla="*/ 2147483647 h 67"/>
              <a:gd name="T30" fmla="*/ 2147483647 w 58"/>
              <a:gd name="T31" fmla="*/ 2147483647 h 67"/>
              <a:gd name="T32" fmla="*/ 2147483647 w 58"/>
              <a:gd name="T33" fmla="*/ 2147483647 h 67"/>
              <a:gd name="T34" fmla="*/ 2147483647 w 58"/>
              <a:gd name="T35" fmla="*/ 2147483647 h 67"/>
              <a:gd name="T36" fmla="*/ 2147483647 w 58"/>
              <a:gd name="T37" fmla="*/ 2147483647 h 67"/>
              <a:gd name="T38" fmla="*/ 2147483647 w 58"/>
              <a:gd name="T39" fmla="*/ 2147483647 h 67"/>
              <a:gd name="T40" fmla="*/ 2147483647 w 58"/>
              <a:gd name="T41" fmla="*/ 2147483647 h 67"/>
              <a:gd name="T42" fmla="*/ 2147483647 w 58"/>
              <a:gd name="T43" fmla="*/ 2147483647 h 67"/>
              <a:gd name="T44" fmla="*/ 2147483647 w 58"/>
              <a:gd name="T45" fmla="*/ 2147483647 h 67"/>
              <a:gd name="T46" fmla="*/ 0 w 58"/>
              <a:gd name="T47" fmla="*/ 2147483647 h 67"/>
              <a:gd name="T48" fmla="*/ 2147483647 w 58"/>
              <a:gd name="T49" fmla="*/ 0 h 67"/>
              <a:gd name="T50" fmla="*/ 2147483647 w 58"/>
              <a:gd name="T51" fmla="*/ 0 h 67"/>
              <a:gd name="T52" fmla="*/ 2147483647 w 58"/>
              <a:gd name="T53" fmla="*/ 0 h 67"/>
              <a:gd name="T54" fmla="*/ 2147483647 w 58"/>
              <a:gd name="T55" fmla="*/ 2147483647 h 67"/>
              <a:gd name="T56" fmla="*/ 2147483647 w 58"/>
              <a:gd name="T57" fmla="*/ 2147483647 h 67"/>
              <a:gd name="T58" fmla="*/ 2147483647 w 58"/>
              <a:gd name="T59" fmla="*/ 2147483647 h 67"/>
              <a:gd name="T60" fmla="*/ 2147483647 w 58"/>
              <a:gd name="T61" fmla="*/ 2147483647 h 67"/>
              <a:gd name="T62" fmla="*/ 2147483647 w 58"/>
              <a:gd name="T63" fmla="*/ 2147483647 h 67"/>
              <a:gd name="T64" fmla="*/ 2147483647 w 58"/>
              <a:gd name="T65" fmla="*/ 2147483647 h 67"/>
              <a:gd name="T66" fmla="*/ 2147483647 w 58"/>
              <a:gd name="T67" fmla="*/ 2147483647 h 67"/>
              <a:gd name="T68" fmla="*/ 2147483647 w 58"/>
              <a:gd name="T69" fmla="*/ 2147483647 h 67"/>
              <a:gd name="T70" fmla="*/ 2147483647 w 58"/>
              <a:gd name="T71" fmla="*/ 2147483647 h 67"/>
              <a:gd name="T72" fmla="*/ 2147483647 w 58"/>
              <a:gd name="T73" fmla="*/ 2147483647 h 6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58" h="67">
                <a:moveTo>
                  <a:pt x="53" y="34"/>
                </a:moveTo>
                <a:lnTo>
                  <a:pt x="54" y="37"/>
                </a:lnTo>
                <a:lnTo>
                  <a:pt x="57" y="44"/>
                </a:lnTo>
                <a:lnTo>
                  <a:pt x="58" y="53"/>
                </a:lnTo>
                <a:lnTo>
                  <a:pt x="57" y="60"/>
                </a:lnTo>
                <a:lnTo>
                  <a:pt x="54" y="64"/>
                </a:lnTo>
                <a:lnTo>
                  <a:pt x="52" y="66"/>
                </a:lnTo>
                <a:lnTo>
                  <a:pt x="48" y="67"/>
                </a:lnTo>
                <a:lnTo>
                  <a:pt x="44" y="65"/>
                </a:lnTo>
                <a:lnTo>
                  <a:pt x="39" y="62"/>
                </a:lnTo>
                <a:lnTo>
                  <a:pt x="35" y="60"/>
                </a:lnTo>
                <a:lnTo>
                  <a:pt x="32" y="58"/>
                </a:lnTo>
                <a:lnTo>
                  <a:pt x="29" y="53"/>
                </a:lnTo>
                <a:lnTo>
                  <a:pt x="24" y="50"/>
                </a:lnTo>
                <a:lnTo>
                  <a:pt x="17" y="49"/>
                </a:lnTo>
                <a:lnTo>
                  <a:pt x="12" y="47"/>
                </a:lnTo>
                <a:lnTo>
                  <a:pt x="8" y="42"/>
                </a:lnTo>
                <a:lnTo>
                  <a:pt x="9" y="37"/>
                </a:lnTo>
                <a:lnTo>
                  <a:pt x="13" y="37"/>
                </a:lnTo>
                <a:lnTo>
                  <a:pt x="15" y="36"/>
                </a:lnTo>
                <a:lnTo>
                  <a:pt x="13" y="30"/>
                </a:lnTo>
                <a:lnTo>
                  <a:pt x="7" y="20"/>
                </a:lnTo>
                <a:lnTo>
                  <a:pt x="2" y="11"/>
                </a:lnTo>
                <a:lnTo>
                  <a:pt x="0" y="4"/>
                </a:lnTo>
                <a:lnTo>
                  <a:pt x="4" y="0"/>
                </a:lnTo>
                <a:lnTo>
                  <a:pt x="9" y="0"/>
                </a:lnTo>
                <a:lnTo>
                  <a:pt x="14" y="0"/>
                </a:lnTo>
                <a:lnTo>
                  <a:pt x="19" y="2"/>
                </a:lnTo>
                <a:lnTo>
                  <a:pt x="23" y="8"/>
                </a:lnTo>
                <a:lnTo>
                  <a:pt x="28" y="13"/>
                </a:lnTo>
                <a:lnTo>
                  <a:pt x="34" y="15"/>
                </a:lnTo>
                <a:lnTo>
                  <a:pt x="38" y="16"/>
                </a:lnTo>
                <a:lnTo>
                  <a:pt x="40" y="19"/>
                </a:lnTo>
                <a:lnTo>
                  <a:pt x="43" y="24"/>
                </a:lnTo>
                <a:lnTo>
                  <a:pt x="47" y="29"/>
                </a:lnTo>
                <a:lnTo>
                  <a:pt x="51" y="32"/>
                </a:lnTo>
                <a:lnTo>
                  <a:pt x="53" y="3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33" name="Freeform 443"/>
          <p:cNvSpPr>
            <a:spLocks/>
          </p:cNvSpPr>
          <p:nvPr/>
        </p:nvSpPr>
        <p:spPr bwMode="auto">
          <a:xfrm>
            <a:off x="4517440" y="1703389"/>
            <a:ext cx="523190" cy="287337"/>
          </a:xfrm>
          <a:custGeom>
            <a:avLst/>
            <a:gdLst>
              <a:gd name="T0" fmla="*/ 2147483647 w 249"/>
              <a:gd name="T1" fmla="*/ 2147483647 h 231"/>
              <a:gd name="T2" fmla="*/ 2147483647 w 249"/>
              <a:gd name="T3" fmla="*/ 2147483647 h 231"/>
              <a:gd name="T4" fmla="*/ 2147483647 w 249"/>
              <a:gd name="T5" fmla="*/ 2147483647 h 231"/>
              <a:gd name="T6" fmla="*/ 2147483647 w 249"/>
              <a:gd name="T7" fmla="*/ 2147483647 h 231"/>
              <a:gd name="T8" fmla="*/ 2147483647 w 249"/>
              <a:gd name="T9" fmla="*/ 2147483647 h 231"/>
              <a:gd name="T10" fmla="*/ 2147483647 w 249"/>
              <a:gd name="T11" fmla="*/ 2147483647 h 231"/>
              <a:gd name="T12" fmla="*/ 2147483647 w 249"/>
              <a:gd name="T13" fmla="*/ 2147483647 h 231"/>
              <a:gd name="T14" fmla="*/ 2147483647 w 249"/>
              <a:gd name="T15" fmla="*/ 2147483647 h 231"/>
              <a:gd name="T16" fmla="*/ 2147483647 w 249"/>
              <a:gd name="T17" fmla="*/ 2147483647 h 231"/>
              <a:gd name="T18" fmla="*/ 2147483647 w 249"/>
              <a:gd name="T19" fmla="*/ 2147483647 h 231"/>
              <a:gd name="T20" fmla="*/ 2147483647 w 249"/>
              <a:gd name="T21" fmla="*/ 2147483647 h 231"/>
              <a:gd name="T22" fmla="*/ 2147483647 w 249"/>
              <a:gd name="T23" fmla="*/ 2147483647 h 231"/>
              <a:gd name="T24" fmla="*/ 2147483647 w 249"/>
              <a:gd name="T25" fmla="*/ 2147483647 h 231"/>
              <a:gd name="T26" fmla="*/ 2147483647 w 249"/>
              <a:gd name="T27" fmla="*/ 2147483647 h 231"/>
              <a:gd name="T28" fmla="*/ 2147483647 w 249"/>
              <a:gd name="T29" fmla="*/ 2147483647 h 231"/>
              <a:gd name="T30" fmla="*/ 2147483647 w 249"/>
              <a:gd name="T31" fmla="*/ 2147483647 h 231"/>
              <a:gd name="T32" fmla="*/ 2147483647 w 249"/>
              <a:gd name="T33" fmla="*/ 2147483647 h 231"/>
              <a:gd name="T34" fmla="*/ 2147483647 w 249"/>
              <a:gd name="T35" fmla="*/ 2147483647 h 231"/>
              <a:gd name="T36" fmla="*/ 2147483647 w 249"/>
              <a:gd name="T37" fmla="*/ 2147483647 h 231"/>
              <a:gd name="T38" fmla="*/ 2147483647 w 249"/>
              <a:gd name="T39" fmla="*/ 2147483647 h 231"/>
              <a:gd name="T40" fmla="*/ 2147483647 w 249"/>
              <a:gd name="T41" fmla="*/ 2147483647 h 231"/>
              <a:gd name="T42" fmla="*/ 2147483647 w 249"/>
              <a:gd name="T43" fmla="*/ 2147483647 h 231"/>
              <a:gd name="T44" fmla="*/ 2147483647 w 249"/>
              <a:gd name="T45" fmla="*/ 2147483647 h 231"/>
              <a:gd name="T46" fmla="*/ 2147483647 w 249"/>
              <a:gd name="T47" fmla="*/ 2147483647 h 231"/>
              <a:gd name="T48" fmla="*/ 2147483647 w 249"/>
              <a:gd name="T49" fmla="*/ 2147483647 h 231"/>
              <a:gd name="T50" fmla="*/ 2147483647 w 249"/>
              <a:gd name="T51" fmla="*/ 2147483647 h 231"/>
              <a:gd name="T52" fmla="*/ 2147483647 w 249"/>
              <a:gd name="T53" fmla="*/ 2147483647 h 231"/>
              <a:gd name="T54" fmla="*/ 2147483647 w 249"/>
              <a:gd name="T55" fmla="*/ 2147483647 h 231"/>
              <a:gd name="T56" fmla="*/ 2147483647 w 249"/>
              <a:gd name="T57" fmla="*/ 2147483647 h 231"/>
              <a:gd name="T58" fmla="*/ 2147483647 w 249"/>
              <a:gd name="T59" fmla="*/ 2147483647 h 231"/>
              <a:gd name="T60" fmla="*/ 2147483647 w 249"/>
              <a:gd name="T61" fmla="*/ 2147483647 h 231"/>
              <a:gd name="T62" fmla="*/ 2147483647 w 249"/>
              <a:gd name="T63" fmla="*/ 2147483647 h 231"/>
              <a:gd name="T64" fmla="*/ 2147483647 w 249"/>
              <a:gd name="T65" fmla="*/ 2147483647 h 231"/>
              <a:gd name="T66" fmla="*/ 2147483647 w 249"/>
              <a:gd name="T67" fmla="*/ 2147483647 h 231"/>
              <a:gd name="T68" fmla="*/ 2147483647 w 249"/>
              <a:gd name="T69" fmla="*/ 2147483647 h 231"/>
              <a:gd name="T70" fmla="*/ 2147483647 w 249"/>
              <a:gd name="T71" fmla="*/ 2147483647 h 231"/>
              <a:gd name="T72" fmla="*/ 2147483647 w 249"/>
              <a:gd name="T73" fmla="*/ 2147483647 h 231"/>
              <a:gd name="T74" fmla="*/ 2147483647 w 249"/>
              <a:gd name="T75" fmla="*/ 2147483647 h 231"/>
              <a:gd name="T76" fmla="*/ 2147483647 w 249"/>
              <a:gd name="T77" fmla="*/ 2147483647 h 231"/>
              <a:gd name="T78" fmla="*/ 2147483647 w 249"/>
              <a:gd name="T79" fmla="*/ 2147483647 h 231"/>
              <a:gd name="T80" fmla="*/ 2147483647 w 249"/>
              <a:gd name="T81" fmla="*/ 2147483647 h 231"/>
              <a:gd name="T82" fmla="*/ 2147483647 w 249"/>
              <a:gd name="T83" fmla="*/ 2147483647 h 231"/>
              <a:gd name="T84" fmla="*/ 2147483647 w 249"/>
              <a:gd name="T85" fmla="*/ 2147483647 h 231"/>
              <a:gd name="T86" fmla="*/ 2147483647 w 249"/>
              <a:gd name="T87" fmla="*/ 2147483647 h 231"/>
              <a:gd name="T88" fmla="*/ 2147483647 w 249"/>
              <a:gd name="T89" fmla="*/ 2147483647 h 231"/>
              <a:gd name="T90" fmla="*/ 2147483647 w 249"/>
              <a:gd name="T91" fmla="*/ 2147483647 h 231"/>
              <a:gd name="T92" fmla="*/ 2147483647 w 249"/>
              <a:gd name="T93" fmla="*/ 2147483647 h 231"/>
              <a:gd name="T94" fmla="*/ 2147483647 w 249"/>
              <a:gd name="T95" fmla="*/ 2147483647 h 231"/>
              <a:gd name="T96" fmla="*/ 2147483647 w 249"/>
              <a:gd name="T97" fmla="*/ 2147483647 h 23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249" h="231">
                <a:moveTo>
                  <a:pt x="239" y="162"/>
                </a:moveTo>
                <a:lnTo>
                  <a:pt x="241" y="164"/>
                </a:lnTo>
                <a:lnTo>
                  <a:pt x="246" y="168"/>
                </a:lnTo>
                <a:lnTo>
                  <a:pt x="249" y="175"/>
                </a:lnTo>
                <a:lnTo>
                  <a:pt x="248" y="182"/>
                </a:lnTo>
                <a:lnTo>
                  <a:pt x="244" y="187"/>
                </a:lnTo>
                <a:lnTo>
                  <a:pt x="239" y="188"/>
                </a:lnTo>
                <a:lnTo>
                  <a:pt x="236" y="187"/>
                </a:lnTo>
                <a:lnTo>
                  <a:pt x="232" y="187"/>
                </a:lnTo>
                <a:lnTo>
                  <a:pt x="229" y="187"/>
                </a:lnTo>
                <a:lnTo>
                  <a:pt x="226" y="187"/>
                </a:lnTo>
                <a:lnTo>
                  <a:pt x="226" y="189"/>
                </a:lnTo>
                <a:lnTo>
                  <a:pt x="228" y="195"/>
                </a:lnTo>
                <a:lnTo>
                  <a:pt x="230" y="204"/>
                </a:lnTo>
                <a:lnTo>
                  <a:pt x="232" y="213"/>
                </a:lnTo>
                <a:lnTo>
                  <a:pt x="231" y="220"/>
                </a:lnTo>
                <a:lnTo>
                  <a:pt x="224" y="225"/>
                </a:lnTo>
                <a:lnTo>
                  <a:pt x="216" y="227"/>
                </a:lnTo>
                <a:lnTo>
                  <a:pt x="211" y="230"/>
                </a:lnTo>
                <a:lnTo>
                  <a:pt x="205" y="231"/>
                </a:lnTo>
                <a:lnTo>
                  <a:pt x="195" y="225"/>
                </a:lnTo>
                <a:lnTo>
                  <a:pt x="190" y="220"/>
                </a:lnTo>
                <a:lnTo>
                  <a:pt x="184" y="215"/>
                </a:lnTo>
                <a:lnTo>
                  <a:pt x="178" y="210"/>
                </a:lnTo>
                <a:lnTo>
                  <a:pt x="173" y="205"/>
                </a:lnTo>
                <a:lnTo>
                  <a:pt x="170" y="202"/>
                </a:lnTo>
                <a:lnTo>
                  <a:pt x="165" y="198"/>
                </a:lnTo>
                <a:lnTo>
                  <a:pt x="163" y="196"/>
                </a:lnTo>
                <a:lnTo>
                  <a:pt x="161" y="195"/>
                </a:lnTo>
                <a:lnTo>
                  <a:pt x="158" y="194"/>
                </a:lnTo>
                <a:lnTo>
                  <a:pt x="157" y="194"/>
                </a:lnTo>
                <a:lnTo>
                  <a:pt x="154" y="196"/>
                </a:lnTo>
                <a:lnTo>
                  <a:pt x="146" y="202"/>
                </a:lnTo>
                <a:lnTo>
                  <a:pt x="140" y="206"/>
                </a:lnTo>
                <a:lnTo>
                  <a:pt x="132" y="210"/>
                </a:lnTo>
                <a:lnTo>
                  <a:pt x="123" y="213"/>
                </a:lnTo>
                <a:lnTo>
                  <a:pt x="114" y="216"/>
                </a:lnTo>
                <a:lnTo>
                  <a:pt x="104" y="219"/>
                </a:lnTo>
                <a:lnTo>
                  <a:pt x="95" y="220"/>
                </a:lnTo>
                <a:lnTo>
                  <a:pt x="89" y="221"/>
                </a:lnTo>
                <a:lnTo>
                  <a:pt x="85" y="223"/>
                </a:lnTo>
                <a:lnTo>
                  <a:pt x="81" y="223"/>
                </a:lnTo>
                <a:lnTo>
                  <a:pt x="78" y="223"/>
                </a:lnTo>
                <a:lnTo>
                  <a:pt x="73" y="221"/>
                </a:lnTo>
                <a:lnTo>
                  <a:pt x="67" y="219"/>
                </a:lnTo>
                <a:lnTo>
                  <a:pt x="62" y="218"/>
                </a:lnTo>
                <a:lnTo>
                  <a:pt x="57" y="216"/>
                </a:lnTo>
                <a:lnTo>
                  <a:pt x="52" y="215"/>
                </a:lnTo>
                <a:lnTo>
                  <a:pt x="49" y="215"/>
                </a:lnTo>
                <a:lnTo>
                  <a:pt x="46" y="213"/>
                </a:lnTo>
                <a:lnTo>
                  <a:pt x="44" y="210"/>
                </a:lnTo>
                <a:lnTo>
                  <a:pt x="44" y="204"/>
                </a:lnTo>
                <a:lnTo>
                  <a:pt x="43" y="197"/>
                </a:lnTo>
                <a:lnTo>
                  <a:pt x="40" y="188"/>
                </a:lnTo>
                <a:lnTo>
                  <a:pt x="33" y="180"/>
                </a:lnTo>
                <a:lnTo>
                  <a:pt x="25" y="173"/>
                </a:lnTo>
                <a:lnTo>
                  <a:pt x="16" y="167"/>
                </a:lnTo>
                <a:lnTo>
                  <a:pt x="9" y="164"/>
                </a:lnTo>
                <a:lnTo>
                  <a:pt x="3" y="162"/>
                </a:lnTo>
                <a:lnTo>
                  <a:pt x="1" y="157"/>
                </a:lnTo>
                <a:lnTo>
                  <a:pt x="0" y="151"/>
                </a:lnTo>
                <a:lnTo>
                  <a:pt x="0" y="143"/>
                </a:lnTo>
                <a:lnTo>
                  <a:pt x="0" y="136"/>
                </a:lnTo>
                <a:lnTo>
                  <a:pt x="1" y="130"/>
                </a:lnTo>
                <a:lnTo>
                  <a:pt x="5" y="129"/>
                </a:lnTo>
                <a:lnTo>
                  <a:pt x="12" y="129"/>
                </a:lnTo>
                <a:lnTo>
                  <a:pt x="20" y="128"/>
                </a:lnTo>
                <a:lnTo>
                  <a:pt x="27" y="129"/>
                </a:lnTo>
                <a:lnTo>
                  <a:pt x="36" y="132"/>
                </a:lnTo>
                <a:lnTo>
                  <a:pt x="42" y="135"/>
                </a:lnTo>
                <a:lnTo>
                  <a:pt x="49" y="138"/>
                </a:lnTo>
                <a:lnTo>
                  <a:pt x="57" y="142"/>
                </a:lnTo>
                <a:lnTo>
                  <a:pt x="65" y="147"/>
                </a:lnTo>
                <a:lnTo>
                  <a:pt x="72" y="149"/>
                </a:lnTo>
                <a:lnTo>
                  <a:pt x="79" y="151"/>
                </a:lnTo>
                <a:lnTo>
                  <a:pt x="82" y="151"/>
                </a:lnTo>
                <a:lnTo>
                  <a:pt x="85" y="149"/>
                </a:lnTo>
                <a:lnTo>
                  <a:pt x="86" y="141"/>
                </a:lnTo>
                <a:lnTo>
                  <a:pt x="86" y="133"/>
                </a:lnTo>
                <a:lnTo>
                  <a:pt x="81" y="126"/>
                </a:lnTo>
                <a:lnTo>
                  <a:pt x="69" y="121"/>
                </a:lnTo>
                <a:lnTo>
                  <a:pt x="56" y="118"/>
                </a:lnTo>
                <a:lnTo>
                  <a:pt x="50" y="117"/>
                </a:lnTo>
                <a:lnTo>
                  <a:pt x="44" y="117"/>
                </a:lnTo>
                <a:lnTo>
                  <a:pt x="35" y="115"/>
                </a:lnTo>
                <a:lnTo>
                  <a:pt x="24" y="115"/>
                </a:lnTo>
                <a:lnTo>
                  <a:pt x="17" y="115"/>
                </a:lnTo>
                <a:lnTo>
                  <a:pt x="12" y="114"/>
                </a:lnTo>
                <a:lnTo>
                  <a:pt x="8" y="111"/>
                </a:lnTo>
                <a:lnTo>
                  <a:pt x="3" y="104"/>
                </a:lnTo>
                <a:lnTo>
                  <a:pt x="2" y="96"/>
                </a:lnTo>
                <a:lnTo>
                  <a:pt x="2" y="90"/>
                </a:lnTo>
                <a:lnTo>
                  <a:pt x="4" y="86"/>
                </a:lnTo>
                <a:lnTo>
                  <a:pt x="11" y="84"/>
                </a:lnTo>
                <a:lnTo>
                  <a:pt x="20" y="86"/>
                </a:lnTo>
                <a:lnTo>
                  <a:pt x="28" y="84"/>
                </a:lnTo>
                <a:lnTo>
                  <a:pt x="29" y="79"/>
                </a:lnTo>
                <a:lnTo>
                  <a:pt x="26" y="73"/>
                </a:lnTo>
                <a:lnTo>
                  <a:pt x="23" y="71"/>
                </a:lnTo>
                <a:lnTo>
                  <a:pt x="19" y="68"/>
                </a:lnTo>
                <a:lnTo>
                  <a:pt x="13" y="62"/>
                </a:lnTo>
                <a:lnTo>
                  <a:pt x="8" y="54"/>
                </a:lnTo>
                <a:lnTo>
                  <a:pt x="3" y="49"/>
                </a:lnTo>
                <a:lnTo>
                  <a:pt x="3" y="44"/>
                </a:lnTo>
                <a:lnTo>
                  <a:pt x="8" y="39"/>
                </a:lnTo>
                <a:lnTo>
                  <a:pt x="14" y="37"/>
                </a:lnTo>
                <a:lnTo>
                  <a:pt x="19" y="35"/>
                </a:lnTo>
                <a:lnTo>
                  <a:pt x="21" y="33"/>
                </a:lnTo>
                <a:lnTo>
                  <a:pt x="24" y="27"/>
                </a:lnTo>
                <a:lnTo>
                  <a:pt x="25" y="21"/>
                </a:lnTo>
                <a:lnTo>
                  <a:pt x="25" y="18"/>
                </a:lnTo>
                <a:lnTo>
                  <a:pt x="28" y="15"/>
                </a:lnTo>
                <a:lnTo>
                  <a:pt x="33" y="14"/>
                </a:lnTo>
                <a:lnTo>
                  <a:pt x="40" y="13"/>
                </a:lnTo>
                <a:lnTo>
                  <a:pt x="46" y="9"/>
                </a:lnTo>
                <a:lnTo>
                  <a:pt x="51" y="7"/>
                </a:lnTo>
                <a:lnTo>
                  <a:pt x="61" y="5"/>
                </a:lnTo>
                <a:lnTo>
                  <a:pt x="72" y="3"/>
                </a:lnTo>
                <a:lnTo>
                  <a:pt x="81" y="0"/>
                </a:lnTo>
                <a:lnTo>
                  <a:pt x="88" y="3"/>
                </a:lnTo>
                <a:lnTo>
                  <a:pt x="88" y="9"/>
                </a:lnTo>
                <a:lnTo>
                  <a:pt x="85" y="18"/>
                </a:lnTo>
                <a:lnTo>
                  <a:pt x="81" y="23"/>
                </a:lnTo>
                <a:lnTo>
                  <a:pt x="82" y="27"/>
                </a:lnTo>
                <a:lnTo>
                  <a:pt x="88" y="26"/>
                </a:lnTo>
                <a:lnTo>
                  <a:pt x="95" y="23"/>
                </a:lnTo>
                <a:lnTo>
                  <a:pt x="100" y="24"/>
                </a:lnTo>
                <a:lnTo>
                  <a:pt x="102" y="27"/>
                </a:lnTo>
                <a:lnTo>
                  <a:pt x="104" y="34"/>
                </a:lnTo>
                <a:lnTo>
                  <a:pt x="110" y="41"/>
                </a:lnTo>
                <a:lnTo>
                  <a:pt x="117" y="46"/>
                </a:lnTo>
                <a:lnTo>
                  <a:pt x="124" y="47"/>
                </a:lnTo>
                <a:lnTo>
                  <a:pt x="127" y="45"/>
                </a:lnTo>
                <a:lnTo>
                  <a:pt x="127" y="38"/>
                </a:lnTo>
                <a:lnTo>
                  <a:pt x="126" y="31"/>
                </a:lnTo>
                <a:lnTo>
                  <a:pt x="125" y="27"/>
                </a:lnTo>
                <a:lnTo>
                  <a:pt x="129" y="27"/>
                </a:lnTo>
                <a:lnTo>
                  <a:pt x="134" y="33"/>
                </a:lnTo>
                <a:lnTo>
                  <a:pt x="140" y="39"/>
                </a:lnTo>
                <a:lnTo>
                  <a:pt x="145" y="47"/>
                </a:lnTo>
                <a:lnTo>
                  <a:pt x="146" y="58"/>
                </a:lnTo>
                <a:lnTo>
                  <a:pt x="147" y="69"/>
                </a:lnTo>
                <a:lnTo>
                  <a:pt x="148" y="80"/>
                </a:lnTo>
                <a:lnTo>
                  <a:pt x="152" y="83"/>
                </a:lnTo>
                <a:lnTo>
                  <a:pt x="155" y="75"/>
                </a:lnTo>
                <a:lnTo>
                  <a:pt x="158" y="64"/>
                </a:lnTo>
                <a:lnTo>
                  <a:pt x="161" y="57"/>
                </a:lnTo>
                <a:lnTo>
                  <a:pt x="162" y="51"/>
                </a:lnTo>
                <a:lnTo>
                  <a:pt x="160" y="46"/>
                </a:lnTo>
                <a:lnTo>
                  <a:pt x="157" y="39"/>
                </a:lnTo>
                <a:lnTo>
                  <a:pt x="156" y="33"/>
                </a:lnTo>
                <a:lnTo>
                  <a:pt x="157" y="27"/>
                </a:lnTo>
                <a:lnTo>
                  <a:pt x="160" y="22"/>
                </a:lnTo>
                <a:lnTo>
                  <a:pt x="164" y="20"/>
                </a:lnTo>
                <a:lnTo>
                  <a:pt x="169" y="21"/>
                </a:lnTo>
                <a:lnTo>
                  <a:pt x="173" y="23"/>
                </a:lnTo>
                <a:lnTo>
                  <a:pt x="179" y="26"/>
                </a:lnTo>
                <a:lnTo>
                  <a:pt x="181" y="24"/>
                </a:lnTo>
                <a:lnTo>
                  <a:pt x="183" y="22"/>
                </a:lnTo>
                <a:lnTo>
                  <a:pt x="181" y="19"/>
                </a:lnTo>
                <a:lnTo>
                  <a:pt x="181" y="18"/>
                </a:lnTo>
                <a:lnTo>
                  <a:pt x="179" y="15"/>
                </a:lnTo>
                <a:lnTo>
                  <a:pt x="175" y="11"/>
                </a:lnTo>
                <a:lnTo>
                  <a:pt x="172" y="7"/>
                </a:lnTo>
                <a:lnTo>
                  <a:pt x="179" y="5"/>
                </a:lnTo>
                <a:lnTo>
                  <a:pt x="185" y="5"/>
                </a:lnTo>
                <a:lnTo>
                  <a:pt x="192" y="5"/>
                </a:lnTo>
                <a:lnTo>
                  <a:pt x="198" y="5"/>
                </a:lnTo>
                <a:lnTo>
                  <a:pt x="203" y="6"/>
                </a:lnTo>
                <a:lnTo>
                  <a:pt x="208" y="8"/>
                </a:lnTo>
                <a:lnTo>
                  <a:pt x="211" y="11"/>
                </a:lnTo>
                <a:lnTo>
                  <a:pt x="213" y="15"/>
                </a:lnTo>
                <a:lnTo>
                  <a:pt x="211" y="21"/>
                </a:lnTo>
                <a:lnTo>
                  <a:pt x="207" y="31"/>
                </a:lnTo>
                <a:lnTo>
                  <a:pt x="203" y="37"/>
                </a:lnTo>
                <a:lnTo>
                  <a:pt x="199" y="39"/>
                </a:lnTo>
                <a:lnTo>
                  <a:pt x="195" y="42"/>
                </a:lnTo>
                <a:lnTo>
                  <a:pt x="192" y="45"/>
                </a:lnTo>
                <a:lnTo>
                  <a:pt x="193" y="52"/>
                </a:lnTo>
                <a:lnTo>
                  <a:pt x="195" y="60"/>
                </a:lnTo>
                <a:lnTo>
                  <a:pt x="196" y="69"/>
                </a:lnTo>
                <a:lnTo>
                  <a:pt x="198" y="79"/>
                </a:lnTo>
                <a:lnTo>
                  <a:pt x="199" y="89"/>
                </a:lnTo>
                <a:lnTo>
                  <a:pt x="201" y="98"/>
                </a:lnTo>
                <a:lnTo>
                  <a:pt x="201" y="105"/>
                </a:lnTo>
                <a:lnTo>
                  <a:pt x="200" y="110"/>
                </a:lnTo>
                <a:lnTo>
                  <a:pt x="199" y="112"/>
                </a:lnTo>
                <a:lnTo>
                  <a:pt x="198" y="115"/>
                </a:lnTo>
                <a:lnTo>
                  <a:pt x="198" y="122"/>
                </a:lnTo>
                <a:lnTo>
                  <a:pt x="201" y="130"/>
                </a:lnTo>
                <a:lnTo>
                  <a:pt x="205" y="136"/>
                </a:lnTo>
                <a:lnTo>
                  <a:pt x="209" y="141"/>
                </a:lnTo>
                <a:lnTo>
                  <a:pt x="216" y="147"/>
                </a:lnTo>
                <a:lnTo>
                  <a:pt x="224" y="153"/>
                </a:lnTo>
                <a:lnTo>
                  <a:pt x="231" y="158"/>
                </a:lnTo>
                <a:lnTo>
                  <a:pt x="237" y="160"/>
                </a:lnTo>
                <a:lnTo>
                  <a:pt x="239" y="16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34" name="Freeform 445"/>
          <p:cNvSpPr>
            <a:spLocks/>
          </p:cNvSpPr>
          <p:nvPr/>
        </p:nvSpPr>
        <p:spPr bwMode="auto">
          <a:xfrm>
            <a:off x="6512690" y="4322764"/>
            <a:ext cx="71259" cy="22225"/>
          </a:xfrm>
          <a:custGeom>
            <a:avLst/>
            <a:gdLst>
              <a:gd name="T0" fmla="*/ 2147483647 w 23"/>
              <a:gd name="T1" fmla="*/ 0 h 18"/>
              <a:gd name="T2" fmla="*/ 2147483647 w 23"/>
              <a:gd name="T3" fmla="*/ 2147483647 h 18"/>
              <a:gd name="T4" fmla="*/ 2147483647 w 23"/>
              <a:gd name="T5" fmla="*/ 2147483647 h 18"/>
              <a:gd name="T6" fmla="*/ 0 w 23"/>
              <a:gd name="T7" fmla="*/ 2147483647 h 18"/>
              <a:gd name="T8" fmla="*/ 2147483647 w 23"/>
              <a:gd name="T9" fmla="*/ 0 h 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" h="18">
                <a:moveTo>
                  <a:pt x="2" y="0"/>
                </a:moveTo>
                <a:lnTo>
                  <a:pt x="23" y="1"/>
                </a:lnTo>
                <a:lnTo>
                  <a:pt x="21" y="18"/>
                </a:lnTo>
                <a:lnTo>
                  <a:pt x="0" y="13"/>
                </a:lnTo>
                <a:lnTo>
                  <a:pt x="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63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35" name="Freeform 450"/>
          <p:cNvSpPr>
            <a:spLocks/>
          </p:cNvSpPr>
          <p:nvPr/>
        </p:nvSpPr>
        <p:spPr bwMode="auto">
          <a:xfrm>
            <a:off x="8536067" y="2146301"/>
            <a:ext cx="255032" cy="61913"/>
          </a:xfrm>
          <a:custGeom>
            <a:avLst/>
            <a:gdLst>
              <a:gd name="T0" fmla="*/ 2147483647 w 114"/>
              <a:gd name="T1" fmla="*/ 0 h 54"/>
              <a:gd name="T2" fmla="*/ 2147483647 w 114"/>
              <a:gd name="T3" fmla="*/ 2147483647 h 54"/>
              <a:gd name="T4" fmla="*/ 2147483647 w 114"/>
              <a:gd name="T5" fmla="*/ 2147483647 h 54"/>
              <a:gd name="T6" fmla="*/ 2147483647 w 114"/>
              <a:gd name="T7" fmla="*/ 0 h 54"/>
              <a:gd name="T8" fmla="*/ 2147483647 w 114"/>
              <a:gd name="T9" fmla="*/ 2147483647 h 54"/>
              <a:gd name="T10" fmla="*/ 2147483647 w 114"/>
              <a:gd name="T11" fmla="*/ 2147483647 h 54"/>
              <a:gd name="T12" fmla="*/ 2147483647 w 114"/>
              <a:gd name="T13" fmla="*/ 2147483647 h 54"/>
              <a:gd name="T14" fmla="*/ 2147483647 w 114"/>
              <a:gd name="T15" fmla="*/ 2147483647 h 54"/>
              <a:gd name="T16" fmla="*/ 2147483647 w 114"/>
              <a:gd name="T17" fmla="*/ 2147483647 h 54"/>
              <a:gd name="T18" fmla="*/ 2147483647 w 114"/>
              <a:gd name="T19" fmla="*/ 2147483647 h 54"/>
              <a:gd name="T20" fmla="*/ 2147483647 w 114"/>
              <a:gd name="T21" fmla="*/ 2147483647 h 54"/>
              <a:gd name="T22" fmla="*/ 0 w 114"/>
              <a:gd name="T23" fmla="*/ 2147483647 h 54"/>
              <a:gd name="T24" fmla="*/ 2147483647 w 114"/>
              <a:gd name="T25" fmla="*/ 0 h 5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14" h="54">
                <a:moveTo>
                  <a:pt x="14" y="0"/>
                </a:moveTo>
                <a:lnTo>
                  <a:pt x="26" y="14"/>
                </a:lnTo>
                <a:lnTo>
                  <a:pt x="54" y="4"/>
                </a:lnTo>
                <a:lnTo>
                  <a:pt x="88" y="0"/>
                </a:lnTo>
                <a:lnTo>
                  <a:pt x="114" y="18"/>
                </a:lnTo>
                <a:lnTo>
                  <a:pt x="96" y="38"/>
                </a:lnTo>
                <a:lnTo>
                  <a:pt x="68" y="54"/>
                </a:lnTo>
                <a:lnTo>
                  <a:pt x="30" y="42"/>
                </a:lnTo>
                <a:lnTo>
                  <a:pt x="10" y="44"/>
                </a:lnTo>
                <a:lnTo>
                  <a:pt x="26" y="36"/>
                </a:lnTo>
                <a:lnTo>
                  <a:pt x="16" y="22"/>
                </a:lnTo>
                <a:lnTo>
                  <a:pt x="0" y="16"/>
                </a:lnTo>
                <a:lnTo>
                  <a:pt x="1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anchor="ctr"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grpSp>
        <p:nvGrpSpPr>
          <p:cNvPr id="2" name="Group 453"/>
          <p:cNvGrpSpPr>
            <a:grpSpLocks/>
          </p:cNvGrpSpPr>
          <p:nvPr/>
        </p:nvGrpSpPr>
        <p:grpSpPr bwMode="auto">
          <a:xfrm>
            <a:off x="9453651" y="2622742"/>
            <a:ext cx="486559" cy="451781"/>
            <a:chOff x="2201" y="1250"/>
            <a:chExt cx="133" cy="193"/>
          </a:xfrm>
          <a:solidFill>
            <a:schemeClr val="bg1">
              <a:lumMod val="50000"/>
            </a:schemeClr>
          </a:solidFill>
        </p:grpSpPr>
        <p:sp>
          <p:nvSpPr>
            <p:cNvPr id="137" name="Freeform 454"/>
            <p:cNvSpPr>
              <a:spLocks/>
            </p:cNvSpPr>
            <p:nvPr/>
          </p:nvSpPr>
          <p:spPr bwMode="auto">
            <a:xfrm>
              <a:off x="2234" y="1250"/>
              <a:ext cx="100" cy="193"/>
            </a:xfrm>
            <a:custGeom>
              <a:avLst/>
              <a:gdLst>
                <a:gd name="T0" fmla="*/ 543767 w 24"/>
                <a:gd name="T1" fmla="*/ 2833725 h 47"/>
                <a:gd name="T2" fmla="*/ 371667 w 24"/>
                <a:gd name="T3" fmla="*/ 2675083 h 47"/>
                <a:gd name="T4" fmla="*/ 915658 w 24"/>
                <a:gd name="T5" fmla="*/ 2344646 h 47"/>
                <a:gd name="T6" fmla="*/ 826458 w 24"/>
                <a:gd name="T7" fmla="*/ 2028208 h 47"/>
                <a:gd name="T8" fmla="*/ 722154 w 24"/>
                <a:gd name="T9" fmla="*/ 1773736 h 47"/>
                <a:gd name="T10" fmla="*/ 282692 w 24"/>
                <a:gd name="T11" fmla="*/ 1773736 h 47"/>
                <a:gd name="T12" fmla="*/ 371667 w 24"/>
                <a:gd name="T13" fmla="*/ 1299416 h 47"/>
                <a:gd name="T14" fmla="*/ 89200 w 24"/>
                <a:gd name="T15" fmla="*/ 1457232 h 47"/>
                <a:gd name="T16" fmla="*/ 0 w 24"/>
                <a:gd name="T17" fmla="*/ 1044943 h 47"/>
                <a:gd name="T18" fmla="*/ 0 w 24"/>
                <a:gd name="T19" fmla="*/ 651445 h 47"/>
                <a:gd name="T20" fmla="*/ 89200 w 24"/>
                <a:gd name="T21" fmla="*/ 316438 h 47"/>
                <a:gd name="T22" fmla="*/ 460867 w 24"/>
                <a:gd name="T23" fmla="*/ 0 h 47"/>
                <a:gd name="T24" fmla="*/ 722154 w 24"/>
                <a:gd name="T25" fmla="*/ 77060 h 47"/>
                <a:gd name="T26" fmla="*/ 632950 w 24"/>
                <a:gd name="T27" fmla="*/ 493916 h 47"/>
                <a:gd name="T28" fmla="*/ 1177883 w 24"/>
                <a:gd name="T29" fmla="*/ 493916 h 47"/>
                <a:gd name="T30" fmla="*/ 1004638 w 24"/>
                <a:gd name="T31" fmla="*/ 887418 h 47"/>
                <a:gd name="T32" fmla="*/ 826458 w 24"/>
                <a:gd name="T33" fmla="*/ 1222355 h 47"/>
                <a:gd name="T34" fmla="*/ 1177883 w 24"/>
                <a:gd name="T35" fmla="*/ 1376492 h 47"/>
                <a:gd name="T36" fmla="*/ 1548613 w 24"/>
                <a:gd name="T37" fmla="*/ 1951148 h 47"/>
                <a:gd name="T38" fmla="*/ 1721929 w 24"/>
                <a:gd name="T39" fmla="*/ 2344646 h 47"/>
                <a:gd name="T40" fmla="*/ 1721929 w 24"/>
                <a:gd name="T41" fmla="*/ 2579252 h 47"/>
                <a:gd name="T42" fmla="*/ 2093613 w 24"/>
                <a:gd name="T43" fmla="*/ 2579252 h 47"/>
                <a:gd name="T44" fmla="*/ 2004342 w 24"/>
                <a:gd name="T45" fmla="*/ 3150228 h 47"/>
                <a:gd name="T46" fmla="*/ 2182796 w 24"/>
                <a:gd name="T47" fmla="*/ 3227223 h 47"/>
                <a:gd name="T48" fmla="*/ 1548613 w 24"/>
                <a:gd name="T49" fmla="*/ 3485436 h 47"/>
                <a:gd name="T50" fmla="*/ 1004638 w 24"/>
                <a:gd name="T51" fmla="*/ 3562497 h 47"/>
                <a:gd name="T52" fmla="*/ 722154 w 24"/>
                <a:gd name="T53" fmla="*/ 3644078 h 47"/>
                <a:gd name="T54" fmla="*/ 371667 w 24"/>
                <a:gd name="T55" fmla="*/ 3644078 h 47"/>
                <a:gd name="T56" fmla="*/ 89200 w 24"/>
                <a:gd name="T57" fmla="*/ 3721139 h 47"/>
                <a:gd name="T58" fmla="*/ 460867 w 24"/>
                <a:gd name="T59" fmla="*/ 3384752 h 47"/>
                <a:gd name="T60" fmla="*/ 543767 w 24"/>
                <a:gd name="T61" fmla="*/ 3073151 h 47"/>
                <a:gd name="T62" fmla="*/ 282692 w 24"/>
                <a:gd name="T63" fmla="*/ 2991521 h 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" h="47">
                  <a:moveTo>
                    <a:pt x="3" y="37"/>
                  </a:moveTo>
                  <a:cubicBezTo>
                    <a:pt x="6" y="35"/>
                    <a:pt x="6" y="35"/>
                    <a:pt x="6" y="35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15"/>
                    <a:pt x="0" y="13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0" y="43"/>
                    <a:pt x="9" y="43"/>
                  </a:cubicBezTo>
                  <a:cubicBezTo>
                    <a:pt x="9" y="43"/>
                    <a:pt x="8" y="45"/>
                    <a:pt x="8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4" y="38"/>
                    <a:pt x="4" y="38"/>
                    <a:pt x="4" y="38"/>
                  </a:cubicBezTo>
                  <a:lnTo>
                    <a:pt x="3" y="3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>
                <a:defRPr/>
              </a:pPr>
              <a:endParaRPr lang="es-ES">
                <a:latin typeface="+mj-lt"/>
                <a:cs typeface="Arial" pitchFamily="34" charset="0"/>
              </a:endParaRPr>
            </a:p>
          </p:txBody>
        </p:sp>
        <p:sp>
          <p:nvSpPr>
            <p:cNvPr id="138" name="Freeform 455"/>
            <p:cNvSpPr>
              <a:spLocks/>
            </p:cNvSpPr>
            <p:nvPr/>
          </p:nvSpPr>
          <p:spPr bwMode="auto">
            <a:xfrm>
              <a:off x="2201" y="1331"/>
              <a:ext cx="34" cy="22"/>
            </a:xfrm>
            <a:custGeom>
              <a:avLst/>
              <a:gdLst>
                <a:gd name="T0" fmla="*/ 24 w 34"/>
                <a:gd name="T1" fmla="*/ 22 h 22"/>
                <a:gd name="T2" fmla="*/ 0 w 34"/>
                <a:gd name="T3" fmla="*/ 18 h 22"/>
                <a:gd name="T4" fmla="*/ 13 w 34"/>
                <a:gd name="T5" fmla="*/ 0 h 22"/>
                <a:gd name="T6" fmla="*/ 27 w 34"/>
                <a:gd name="T7" fmla="*/ 3 h 22"/>
                <a:gd name="T8" fmla="*/ 34 w 34"/>
                <a:gd name="T9" fmla="*/ 15 h 22"/>
                <a:gd name="T10" fmla="*/ 24 w 34"/>
                <a:gd name="T11" fmla="*/ 22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22">
                  <a:moveTo>
                    <a:pt x="24" y="22"/>
                  </a:moveTo>
                  <a:lnTo>
                    <a:pt x="0" y="18"/>
                  </a:lnTo>
                  <a:lnTo>
                    <a:pt x="13" y="0"/>
                  </a:lnTo>
                  <a:lnTo>
                    <a:pt x="27" y="3"/>
                  </a:lnTo>
                  <a:lnTo>
                    <a:pt x="34" y="15"/>
                  </a:lnTo>
                  <a:lnTo>
                    <a:pt x="24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>
                <a:defRPr/>
              </a:pPr>
              <a:endParaRPr lang="es-ES">
                <a:latin typeface="+mj-lt"/>
                <a:cs typeface="Arial" pitchFamily="34" charset="0"/>
              </a:endParaRPr>
            </a:p>
          </p:txBody>
        </p:sp>
      </p:grpSp>
      <p:sp>
        <p:nvSpPr>
          <p:cNvPr id="139" name="Freeform 458"/>
          <p:cNvSpPr>
            <a:spLocks/>
          </p:cNvSpPr>
          <p:nvPr/>
        </p:nvSpPr>
        <p:spPr bwMode="auto">
          <a:xfrm>
            <a:off x="11360170" y="3751263"/>
            <a:ext cx="142518" cy="55562"/>
          </a:xfrm>
          <a:custGeom>
            <a:avLst/>
            <a:gdLst>
              <a:gd name="T0" fmla="*/ 0 w 46"/>
              <a:gd name="T1" fmla="*/ 2147483647 h 28"/>
              <a:gd name="T2" fmla="*/ 2147483647 w 46"/>
              <a:gd name="T3" fmla="*/ 2147483647 h 28"/>
              <a:gd name="T4" fmla="*/ 2147483647 w 46"/>
              <a:gd name="T5" fmla="*/ 2147483647 h 28"/>
              <a:gd name="T6" fmla="*/ 2147483647 w 46"/>
              <a:gd name="T7" fmla="*/ 2147483647 h 28"/>
              <a:gd name="T8" fmla="*/ 2147483647 w 46"/>
              <a:gd name="T9" fmla="*/ 2147483647 h 28"/>
              <a:gd name="T10" fmla="*/ 2147483647 w 46"/>
              <a:gd name="T11" fmla="*/ 0 h 28"/>
              <a:gd name="T12" fmla="*/ 2147483647 w 46"/>
              <a:gd name="T13" fmla="*/ 2147483647 h 28"/>
              <a:gd name="T14" fmla="*/ 2147483647 w 46"/>
              <a:gd name="T15" fmla="*/ 2147483647 h 28"/>
              <a:gd name="T16" fmla="*/ 2147483647 w 46"/>
              <a:gd name="T17" fmla="*/ 2147483647 h 28"/>
              <a:gd name="T18" fmla="*/ 2147483647 w 46"/>
              <a:gd name="T19" fmla="*/ 2147483647 h 28"/>
              <a:gd name="T20" fmla="*/ 2147483647 w 46"/>
              <a:gd name="T21" fmla="*/ 2147483647 h 28"/>
              <a:gd name="T22" fmla="*/ 2147483647 w 46"/>
              <a:gd name="T23" fmla="*/ 2147483647 h 28"/>
              <a:gd name="T24" fmla="*/ 2147483647 w 46"/>
              <a:gd name="T25" fmla="*/ 2147483647 h 28"/>
              <a:gd name="T26" fmla="*/ 2147483647 w 46"/>
              <a:gd name="T27" fmla="*/ 2147483647 h 28"/>
              <a:gd name="T28" fmla="*/ 0 w 46"/>
              <a:gd name="T29" fmla="*/ 2147483647 h 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6" h="28">
                <a:moveTo>
                  <a:pt x="0" y="15"/>
                </a:moveTo>
                <a:lnTo>
                  <a:pt x="3" y="17"/>
                </a:lnTo>
                <a:lnTo>
                  <a:pt x="12" y="14"/>
                </a:lnTo>
                <a:lnTo>
                  <a:pt x="13" y="8"/>
                </a:lnTo>
                <a:lnTo>
                  <a:pt x="27" y="9"/>
                </a:lnTo>
                <a:lnTo>
                  <a:pt x="46" y="0"/>
                </a:lnTo>
                <a:lnTo>
                  <a:pt x="46" y="1"/>
                </a:lnTo>
                <a:lnTo>
                  <a:pt x="33" y="11"/>
                </a:lnTo>
                <a:lnTo>
                  <a:pt x="36" y="18"/>
                </a:lnTo>
                <a:lnTo>
                  <a:pt x="27" y="21"/>
                </a:lnTo>
                <a:lnTo>
                  <a:pt x="15" y="28"/>
                </a:lnTo>
                <a:lnTo>
                  <a:pt x="13" y="28"/>
                </a:lnTo>
                <a:lnTo>
                  <a:pt x="8" y="26"/>
                </a:lnTo>
                <a:lnTo>
                  <a:pt x="2" y="23"/>
                </a:lnTo>
                <a:lnTo>
                  <a:pt x="0" y="1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Candara"/>
            </a:endParaRPr>
          </a:p>
        </p:txBody>
      </p:sp>
      <p:sp>
        <p:nvSpPr>
          <p:cNvPr id="140" name="Freeform 411"/>
          <p:cNvSpPr>
            <a:spLocks/>
          </p:cNvSpPr>
          <p:nvPr/>
        </p:nvSpPr>
        <p:spPr bwMode="auto">
          <a:xfrm>
            <a:off x="6788348" y="5697538"/>
            <a:ext cx="247531" cy="203200"/>
          </a:xfrm>
          <a:custGeom>
            <a:avLst/>
            <a:gdLst>
              <a:gd name="T0" fmla="*/ 2147483647 w 102"/>
              <a:gd name="T1" fmla="*/ 2147483647 h 114"/>
              <a:gd name="T2" fmla="*/ 2147483647 w 102"/>
              <a:gd name="T3" fmla="*/ 2147483647 h 114"/>
              <a:gd name="T4" fmla="*/ 2147483647 w 102"/>
              <a:gd name="T5" fmla="*/ 0 h 114"/>
              <a:gd name="T6" fmla="*/ 2147483647 w 102"/>
              <a:gd name="T7" fmla="*/ 2147483647 h 114"/>
              <a:gd name="T8" fmla="*/ 0 w 102"/>
              <a:gd name="T9" fmla="*/ 2147483647 h 114"/>
              <a:gd name="T10" fmla="*/ 0 w 102"/>
              <a:gd name="T11" fmla="*/ 2147483647 h 114"/>
              <a:gd name="T12" fmla="*/ 2147483647 w 102"/>
              <a:gd name="T13" fmla="*/ 2147483647 h 114"/>
              <a:gd name="T14" fmla="*/ 2147483647 w 102"/>
              <a:gd name="T15" fmla="*/ 2147483647 h 114"/>
              <a:gd name="T16" fmla="*/ 2147483647 w 102"/>
              <a:gd name="T17" fmla="*/ 2147483647 h 114"/>
              <a:gd name="T18" fmla="*/ 2147483647 w 102"/>
              <a:gd name="T19" fmla="*/ 2147483647 h 114"/>
              <a:gd name="T20" fmla="*/ 2147483647 w 102"/>
              <a:gd name="T21" fmla="*/ 2147483647 h 114"/>
              <a:gd name="T22" fmla="*/ 2147483647 w 102"/>
              <a:gd name="T23" fmla="*/ 2147483647 h 114"/>
              <a:gd name="T24" fmla="*/ 2147483647 w 102"/>
              <a:gd name="T25" fmla="*/ 2147483647 h 1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2" h="114">
                <a:moveTo>
                  <a:pt x="66" y="24"/>
                </a:moveTo>
                <a:lnTo>
                  <a:pt x="36" y="6"/>
                </a:lnTo>
                <a:lnTo>
                  <a:pt x="18" y="0"/>
                </a:lnTo>
                <a:lnTo>
                  <a:pt x="6" y="18"/>
                </a:lnTo>
                <a:lnTo>
                  <a:pt x="0" y="48"/>
                </a:lnTo>
                <a:lnTo>
                  <a:pt x="0" y="78"/>
                </a:lnTo>
                <a:lnTo>
                  <a:pt x="24" y="96"/>
                </a:lnTo>
                <a:lnTo>
                  <a:pt x="36" y="108"/>
                </a:lnTo>
                <a:lnTo>
                  <a:pt x="66" y="114"/>
                </a:lnTo>
                <a:lnTo>
                  <a:pt x="96" y="90"/>
                </a:lnTo>
                <a:lnTo>
                  <a:pt x="102" y="78"/>
                </a:lnTo>
                <a:lnTo>
                  <a:pt x="84" y="42"/>
                </a:lnTo>
                <a:lnTo>
                  <a:pt x="66" y="2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41" name="Freeform 420"/>
          <p:cNvSpPr>
            <a:spLocks/>
          </p:cNvSpPr>
          <p:nvPr/>
        </p:nvSpPr>
        <p:spPr bwMode="auto">
          <a:xfrm>
            <a:off x="5726966" y="4849814"/>
            <a:ext cx="622578" cy="479425"/>
          </a:xfrm>
          <a:custGeom>
            <a:avLst/>
            <a:gdLst>
              <a:gd name="T0" fmla="*/ 2147483647 w 240"/>
              <a:gd name="T1" fmla="*/ 2147483647 h 337"/>
              <a:gd name="T2" fmla="*/ 2147483647 w 240"/>
              <a:gd name="T3" fmla="*/ 2147483647 h 337"/>
              <a:gd name="T4" fmla="*/ 2147483647 w 240"/>
              <a:gd name="T5" fmla="*/ 2147483647 h 337"/>
              <a:gd name="T6" fmla="*/ 2147483647 w 240"/>
              <a:gd name="T7" fmla="*/ 2147483647 h 337"/>
              <a:gd name="T8" fmla="*/ 2147483647 w 240"/>
              <a:gd name="T9" fmla="*/ 2147483647 h 337"/>
              <a:gd name="T10" fmla="*/ 2147483647 w 240"/>
              <a:gd name="T11" fmla="*/ 2147483647 h 337"/>
              <a:gd name="T12" fmla="*/ 2147483647 w 240"/>
              <a:gd name="T13" fmla="*/ 2147483647 h 337"/>
              <a:gd name="T14" fmla="*/ 2147483647 w 240"/>
              <a:gd name="T15" fmla="*/ 2147483647 h 337"/>
              <a:gd name="T16" fmla="*/ 2147483647 w 240"/>
              <a:gd name="T17" fmla="*/ 2147483647 h 337"/>
              <a:gd name="T18" fmla="*/ 2147483647 w 240"/>
              <a:gd name="T19" fmla="*/ 2147483647 h 337"/>
              <a:gd name="T20" fmla="*/ 2147483647 w 240"/>
              <a:gd name="T21" fmla="*/ 2147483647 h 337"/>
              <a:gd name="T22" fmla="*/ 2147483647 w 240"/>
              <a:gd name="T23" fmla="*/ 2147483647 h 337"/>
              <a:gd name="T24" fmla="*/ 2147483647 w 240"/>
              <a:gd name="T25" fmla="*/ 2147483647 h 337"/>
              <a:gd name="T26" fmla="*/ 2147483647 w 240"/>
              <a:gd name="T27" fmla="*/ 0 h 337"/>
              <a:gd name="T28" fmla="*/ 2147483647 w 240"/>
              <a:gd name="T29" fmla="*/ 0 h 337"/>
              <a:gd name="T30" fmla="*/ 2147483647 w 240"/>
              <a:gd name="T31" fmla="*/ 2147483647 h 337"/>
              <a:gd name="T32" fmla="*/ 2147483647 w 240"/>
              <a:gd name="T33" fmla="*/ 2147483647 h 337"/>
              <a:gd name="T34" fmla="*/ 2147483647 w 240"/>
              <a:gd name="T35" fmla="*/ 2147483647 h 337"/>
              <a:gd name="T36" fmla="*/ 2147483647 w 240"/>
              <a:gd name="T37" fmla="*/ 2147483647 h 337"/>
              <a:gd name="T38" fmla="*/ 2147483647 w 240"/>
              <a:gd name="T39" fmla="*/ 2147483647 h 337"/>
              <a:gd name="T40" fmla="*/ 2147483647 w 240"/>
              <a:gd name="T41" fmla="*/ 2147483647 h 337"/>
              <a:gd name="T42" fmla="*/ 0 w 240"/>
              <a:gd name="T43" fmla="*/ 2147483647 h 337"/>
              <a:gd name="T44" fmla="*/ 2147483647 w 240"/>
              <a:gd name="T45" fmla="*/ 2147483647 h 337"/>
              <a:gd name="T46" fmla="*/ 2147483647 w 240"/>
              <a:gd name="T47" fmla="*/ 2147483647 h 337"/>
              <a:gd name="T48" fmla="*/ 2147483647 w 240"/>
              <a:gd name="T49" fmla="*/ 2147483647 h 337"/>
              <a:gd name="T50" fmla="*/ 2147483647 w 240"/>
              <a:gd name="T51" fmla="*/ 2147483647 h 337"/>
              <a:gd name="T52" fmla="*/ 2147483647 w 240"/>
              <a:gd name="T53" fmla="*/ 2147483647 h 337"/>
              <a:gd name="T54" fmla="*/ 2147483647 w 240"/>
              <a:gd name="T55" fmla="*/ 2147483647 h 337"/>
              <a:gd name="T56" fmla="*/ 2147483647 w 240"/>
              <a:gd name="T57" fmla="*/ 2147483647 h 337"/>
              <a:gd name="T58" fmla="*/ 2147483647 w 240"/>
              <a:gd name="T59" fmla="*/ 2147483647 h 337"/>
              <a:gd name="T60" fmla="*/ 2147483647 w 240"/>
              <a:gd name="T61" fmla="*/ 2147483647 h 337"/>
              <a:gd name="T62" fmla="*/ 2147483647 w 240"/>
              <a:gd name="T63" fmla="*/ 2147483647 h 33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40" h="337">
                <a:moveTo>
                  <a:pt x="228" y="204"/>
                </a:moveTo>
                <a:lnTo>
                  <a:pt x="228" y="198"/>
                </a:lnTo>
                <a:lnTo>
                  <a:pt x="216" y="198"/>
                </a:lnTo>
                <a:lnTo>
                  <a:pt x="210" y="162"/>
                </a:lnTo>
                <a:lnTo>
                  <a:pt x="180" y="174"/>
                </a:lnTo>
                <a:lnTo>
                  <a:pt x="156" y="156"/>
                </a:lnTo>
                <a:lnTo>
                  <a:pt x="156" y="120"/>
                </a:lnTo>
                <a:lnTo>
                  <a:pt x="180" y="84"/>
                </a:lnTo>
                <a:lnTo>
                  <a:pt x="198" y="72"/>
                </a:lnTo>
                <a:lnTo>
                  <a:pt x="204" y="54"/>
                </a:lnTo>
                <a:lnTo>
                  <a:pt x="192" y="36"/>
                </a:lnTo>
                <a:lnTo>
                  <a:pt x="168" y="36"/>
                </a:lnTo>
                <a:lnTo>
                  <a:pt x="150" y="18"/>
                </a:lnTo>
                <a:lnTo>
                  <a:pt x="120" y="0"/>
                </a:lnTo>
                <a:lnTo>
                  <a:pt x="108" y="24"/>
                </a:lnTo>
                <a:lnTo>
                  <a:pt x="84" y="48"/>
                </a:lnTo>
                <a:lnTo>
                  <a:pt x="66" y="54"/>
                </a:lnTo>
                <a:lnTo>
                  <a:pt x="42" y="78"/>
                </a:lnTo>
                <a:lnTo>
                  <a:pt x="24" y="72"/>
                </a:lnTo>
                <a:lnTo>
                  <a:pt x="18" y="60"/>
                </a:lnTo>
                <a:lnTo>
                  <a:pt x="0" y="72"/>
                </a:lnTo>
                <a:lnTo>
                  <a:pt x="18" y="114"/>
                </a:lnTo>
                <a:lnTo>
                  <a:pt x="54" y="174"/>
                </a:lnTo>
                <a:lnTo>
                  <a:pt x="90" y="252"/>
                </a:lnTo>
                <a:lnTo>
                  <a:pt x="90" y="264"/>
                </a:lnTo>
                <a:lnTo>
                  <a:pt x="216" y="337"/>
                </a:lnTo>
                <a:lnTo>
                  <a:pt x="222" y="337"/>
                </a:lnTo>
                <a:lnTo>
                  <a:pt x="228" y="307"/>
                </a:lnTo>
                <a:lnTo>
                  <a:pt x="234" y="270"/>
                </a:lnTo>
                <a:lnTo>
                  <a:pt x="240" y="222"/>
                </a:lnTo>
                <a:lnTo>
                  <a:pt x="228" y="204"/>
                </a:lnTo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42" name="Freeform 413"/>
          <p:cNvSpPr>
            <a:spLocks/>
          </p:cNvSpPr>
          <p:nvPr/>
        </p:nvSpPr>
        <p:spPr bwMode="auto">
          <a:xfrm>
            <a:off x="6124516" y="4697413"/>
            <a:ext cx="1715840" cy="1117600"/>
          </a:xfrm>
          <a:custGeom>
            <a:avLst/>
            <a:gdLst>
              <a:gd name="T0" fmla="*/ 2147483647 w 10000"/>
              <a:gd name="T1" fmla="*/ 2147483647 h 10000"/>
              <a:gd name="T2" fmla="*/ 2147483647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47483647 w 10000"/>
              <a:gd name="T9" fmla="*/ 2147483647 h 10000"/>
              <a:gd name="T10" fmla="*/ 2147483647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2147483647 h 10000"/>
              <a:gd name="T20" fmla="*/ 2147483647 w 10000"/>
              <a:gd name="T21" fmla="*/ 2147483647 h 10000"/>
              <a:gd name="T22" fmla="*/ 2147483647 w 10000"/>
              <a:gd name="T23" fmla="*/ 2147483647 h 10000"/>
              <a:gd name="T24" fmla="*/ 2147483647 w 10000"/>
              <a:gd name="T25" fmla="*/ 2147483647 h 10000"/>
              <a:gd name="T26" fmla="*/ 2147483647 w 10000"/>
              <a:gd name="T27" fmla="*/ 1978554233 h 10000"/>
              <a:gd name="T28" fmla="*/ 2147483647 w 10000"/>
              <a:gd name="T29" fmla="*/ 1571492712 h 10000"/>
              <a:gd name="T30" fmla="*/ 2147483647 w 10000"/>
              <a:gd name="T31" fmla="*/ 1454980750 h 10000"/>
              <a:gd name="T32" fmla="*/ 2147483647 w 10000"/>
              <a:gd name="T33" fmla="*/ 1106175301 h 10000"/>
              <a:gd name="T34" fmla="*/ 2147483647 w 10000"/>
              <a:gd name="T35" fmla="*/ 640102212 h 10000"/>
              <a:gd name="T36" fmla="*/ 2147483647 w 10000"/>
              <a:gd name="T37" fmla="*/ 174776418 h 10000"/>
              <a:gd name="T38" fmla="*/ 2147483647 w 10000"/>
              <a:gd name="T39" fmla="*/ 640102212 h 10000"/>
              <a:gd name="T40" fmla="*/ 2147483647 w 10000"/>
              <a:gd name="T41" fmla="*/ 581837847 h 10000"/>
              <a:gd name="T42" fmla="*/ 2147483647 w 10000"/>
              <a:gd name="T43" fmla="*/ 640102212 h 10000"/>
              <a:gd name="T44" fmla="*/ 2147483647 w 10000"/>
              <a:gd name="T45" fmla="*/ 756622557 h 10000"/>
              <a:gd name="T46" fmla="*/ 2147483647 w 10000"/>
              <a:gd name="T47" fmla="*/ 233040691 h 10000"/>
              <a:gd name="T48" fmla="*/ 2147483647 w 10000"/>
              <a:gd name="T49" fmla="*/ 0 h 10000"/>
              <a:gd name="T50" fmla="*/ 1983523268 w 10000"/>
              <a:gd name="T51" fmla="*/ 233040691 h 10000"/>
              <a:gd name="T52" fmla="*/ 1700062263 w 10000"/>
              <a:gd name="T53" fmla="*/ 523581775 h 10000"/>
              <a:gd name="T54" fmla="*/ 1246527822 w 10000"/>
              <a:gd name="T55" fmla="*/ 873134519 h 10000"/>
              <a:gd name="T56" fmla="*/ 623607879 w 10000"/>
              <a:gd name="T57" fmla="*/ 814878538 h 10000"/>
              <a:gd name="T58" fmla="*/ 566914139 w 10000"/>
              <a:gd name="T59" fmla="*/ 1746277422 h 10000"/>
              <a:gd name="T60" fmla="*/ 396840702 w 10000"/>
              <a:gd name="T61" fmla="*/ 1804533494 h 10000"/>
              <a:gd name="T62" fmla="*/ 0 w 10000"/>
              <a:gd name="T63" fmla="*/ 2147483647 h 10000"/>
              <a:gd name="T64" fmla="*/ 226767265 w 10000"/>
              <a:gd name="T65" fmla="*/ 2147483647 h 10000"/>
              <a:gd name="T66" fmla="*/ 566914139 w 10000"/>
              <a:gd name="T67" fmla="*/ 2147483647 h 10000"/>
              <a:gd name="T68" fmla="*/ 680301707 w 10000"/>
              <a:gd name="T69" fmla="*/ 2147483647 h 10000"/>
              <a:gd name="T70" fmla="*/ 975514221 w 10000"/>
              <a:gd name="T71" fmla="*/ 2147483647 h 10000"/>
              <a:gd name="T72" fmla="*/ 1292157988 w 10000"/>
              <a:gd name="T73" fmla="*/ 2147483647 h 10000"/>
              <a:gd name="T74" fmla="*/ 1529988738 w 10000"/>
              <a:gd name="T75" fmla="*/ 2147483647 h 10000"/>
              <a:gd name="T76" fmla="*/ 2147483647 w 10000"/>
              <a:gd name="T77" fmla="*/ 2147483647 h 10000"/>
              <a:gd name="T78" fmla="*/ 2147483647 w 10000"/>
              <a:gd name="T79" fmla="*/ 2147483647 h 10000"/>
              <a:gd name="T80" fmla="*/ 2147483647 w 10000"/>
              <a:gd name="T81" fmla="*/ 2147483647 h 1000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000" h="10000">
                <a:moveTo>
                  <a:pt x="5000" y="7769"/>
                </a:moveTo>
                <a:cubicBezTo>
                  <a:pt x="5027" y="7795"/>
                  <a:pt x="5055" y="7820"/>
                  <a:pt x="5082" y="7846"/>
                </a:cubicBezTo>
                <a:cubicBezTo>
                  <a:pt x="5027" y="8000"/>
                  <a:pt x="4973" y="8154"/>
                  <a:pt x="4918" y="8308"/>
                </a:cubicBezTo>
                <a:lnTo>
                  <a:pt x="4672" y="8462"/>
                </a:lnTo>
                <a:lnTo>
                  <a:pt x="4098" y="9000"/>
                </a:lnTo>
                <a:lnTo>
                  <a:pt x="4180" y="9000"/>
                </a:lnTo>
                <a:lnTo>
                  <a:pt x="4098" y="9000"/>
                </a:lnTo>
                <a:lnTo>
                  <a:pt x="4344" y="9077"/>
                </a:lnTo>
                <a:lnTo>
                  <a:pt x="4754" y="9308"/>
                </a:lnTo>
                <a:lnTo>
                  <a:pt x="5000" y="9538"/>
                </a:lnTo>
                <a:lnTo>
                  <a:pt x="5246" y="10000"/>
                </a:lnTo>
                <a:cubicBezTo>
                  <a:pt x="5273" y="9923"/>
                  <a:pt x="5301" y="9846"/>
                  <a:pt x="5328" y="9769"/>
                </a:cubicBezTo>
                <a:lnTo>
                  <a:pt x="5656" y="9462"/>
                </a:lnTo>
                <a:lnTo>
                  <a:pt x="6066" y="9077"/>
                </a:lnTo>
                <a:lnTo>
                  <a:pt x="6393" y="8077"/>
                </a:lnTo>
                <a:lnTo>
                  <a:pt x="6639" y="7615"/>
                </a:lnTo>
                <a:lnTo>
                  <a:pt x="7541" y="7077"/>
                </a:lnTo>
                <a:lnTo>
                  <a:pt x="8115" y="7000"/>
                </a:lnTo>
                <a:lnTo>
                  <a:pt x="8279" y="6923"/>
                </a:lnTo>
                <a:lnTo>
                  <a:pt x="8443" y="6615"/>
                </a:lnTo>
                <a:cubicBezTo>
                  <a:pt x="8470" y="6513"/>
                  <a:pt x="8498" y="6410"/>
                  <a:pt x="8525" y="6308"/>
                </a:cubicBezTo>
                <a:cubicBezTo>
                  <a:pt x="8607" y="6180"/>
                  <a:pt x="8688" y="6051"/>
                  <a:pt x="8770" y="5923"/>
                </a:cubicBezTo>
                <a:cubicBezTo>
                  <a:pt x="8797" y="5872"/>
                  <a:pt x="8825" y="5820"/>
                  <a:pt x="8852" y="5769"/>
                </a:cubicBezTo>
                <a:cubicBezTo>
                  <a:pt x="8879" y="5333"/>
                  <a:pt x="8907" y="4898"/>
                  <a:pt x="8934" y="4462"/>
                </a:cubicBezTo>
                <a:lnTo>
                  <a:pt x="9180" y="4385"/>
                </a:lnTo>
                <a:lnTo>
                  <a:pt x="10000" y="3385"/>
                </a:lnTo>
                <a:lnTo>
                  <a:pt x="10000" y="3154"/>
                </a:lnTo>
                <a:cubicBezTo>
                  <a:pt x="9945" y="2974"/>
                  <a:pt x="9891" y="2795"/>
                  <a:pt x="9836" y="2615"/>
                </a:cubicBezTo>
                <a:lnTo>
                  <a:pt x="9344" y="2462"/>
                </a:lnTo>
                <a:lnTo>
                  <a:pt x="8607" y="2077"/>
                </a:lnTo>
                <a:lnTo>
                  <a:pt x="7787" y="2000"/>
                </a:lnTo>
                <a:lnTo>
                  <a:pt x="7541" y="1923"/>
                </a:lnTo>
                <a:lnTo>
                  <a:pt x="7377" y="1692"/>
                </a:lnTo>
                <a:lnTo>
                  <a:pt x="6721" y="1462"/>
                </a:lnTo>
                <a:lnTo>
                  <a:pt x="6148" y="1154"/>
                </a:lnTo>
                <a:cubicBezTo>
                  <a:pt x="6121" y="1051"/>
                  <a:pt x="6093" y="949"/>
                  <a:pt x="6066" y="846"/>
                </a:cubicBezTo>
                <a:lnTo>
                  <a:pt x="5820" y="231"/>
                </a:lnTo>
                <a:lnTo>
                  <a:pt x="5738" y="231"/>
                </a:lnTo>
                <a:lnTo>
                  <a:pt x="5410" y="692"/>
                </a:lnTo>
                <a:lnTo>
                  <a:pt x="5082" y="846"/>
                </a:lnTo>
                <a:cubicBezTo>
                  <a:pt x="5055" y="820"/>
                  <a:pt x="5027" y="795"/>
                  <a:pt x="5000" y="769"/>
                </a:cubicBezTo>
                <a:lnTo>
                  <a:pt x="4590" y="769"/>
                </a:lnTo>
                <a:lnTo>
                  <a:pt x="4426" y="846"/>
                </a:lnTo>
                <a:lnTo>
                  <a:pt x="4344" y="846"/>
                </a:lnTo>
                <a:lnTo>
                  <a:pt x="3934" y="923"/>
                </a:lnTo>
                <a:lnTo>
                  <a:pt x="3689" y="1000"/>
                </a:lnTo>
                <a:lnTo>
                  <a:pt x="3443" y="769"/>
                </a:lnTo>
                <a:cubicBezTo>
                  <a:pt x="3470" y="615"/>
                  <a:pt x="3498" y="462"/>
                  <a:pt x="3525" y="308"/>
                </a:cubicBezTo>
                <a:lnTo>
                  <a:pt x="3361" y="77"/>
                </a:lnTo>
                <a:lnTo>
                  <a:pt x="3197" y="0"/>
                </a:lnTo>
                <a:cubicBezTo>
                  <a:pt x="3224" y="51"/>
                  <a:pt x="3252" y="103"/>
                  <a:pt x="3279" y="154"/>
                </a:cubicBezTo>
                <a:lnTo>
                  <a:pt x="2869" y="308"/>
                </a:lnTo>
                <a:lnTo>
                  <a:pt x="2213" y="308"/>
                </a:lnTo>
                <a:lnTo>
                  <a:pt x="2459" y="692"/>
                </a:lnTo>
                <a:cubicBezTo>
                  <a:pt x="2486" y="769"/>
                  <a:pt x="2514" y="846"/>
                  <a:pt x="2541" y="923"/>
                </a:cubicBezTo>
                <a:lnTo>
                  <a:pt x="1803" y="1154"/>
                </a:lnTo>
                <a:lnTo>
                  <a:pt x="1557" y="923"/>
                </a:lnTo>
                <a:lnTo>
                  <a:pt x="902" y="1077"/>
                </a:lnTo>
                <a:cubicBezTo>
                  <a:pt x="929" y="1205"/>
                  <a:pt x="957" y="1334"/>
                  <a:pt x="984" y="1462"/>
                </a:cubicBezTo>
                <a:cubicBezTo>
                  <a:pt x="929" y="1744"/>
                  <a:pt x="875" y="2026"/>
                  <a:pt x="820" y="2308"/>
                </a:cubicBezTo>
                <a:cubicBezTo>
                  <a:pt x="765" y="2257"/>
                  <a:pt x="711" y="2205"/>
                  <a:pt x="656" y="2154"/>
                </a:cubicBezTo>
                <a:cubicBezTo>
                  <a:pt x="629" y="2231"/>
                  <a:pt x="601" y="2308"/>
                  <a:pt x="574" y="2385"/>
                </a:cubicBezTo>
                <a:lnTo>
                  <a:pt x="328" y="2538"/>
                </a:lnTo>
                <a:lnTo>
                  <a:pt x="0" y="3000"/>
                </a:lnTo>
                <a:lnTo>
                  <a:pt x="0" y="3462"/>
                </a:lnTo>
                <a:lnTo>
                  <a:pt x="328" y="3692"/>
                </a:lnTo>
                <a:lnTo>
                  <a:pt x="738" y="3538"/>
                </a:lnTo>
                <a:cubicBezTo>
                  <a:pt x="765" y="3692"/>
                  <a:pt x="793" y="3846"/>
                  <a:pt x="820" y="4000"/>
                </a:cubicBezTo>
                <a:lnTo>
                  <a:pt x="984" y="4000"/>
                </a:lnTo>
                <a:lnTo>
                  <a:pt x="984" y="4077"/>
                </a:lnTo>
                <a:cubicBezTo>
                  <a:pt x="1311" y="4000"/>
                  <a:pt x="1240" y="3993"/>
                  <a:pt x="1311" y="4000"/>
                </a:cubicBezTo>
                <a:cubicBezTo>
                  <a:pt x="1382" y="4007"/>
                  <a:pt x="1378" y="4124"/>
                  <a:pt x="1411" y="4121"/>
                </a:cubicBezTo>
                <a:cubicBezTo>
                  <a:pt x="1487" y="4047"/>
                  <a:pt x="1644" y="3939"/>
                  <a:pt x="1720" y="3900"/>
                </a:cubicBezTo>
                <a:cubicBezTo>
                  <a:pt x="1796" y="3861"/>
                  <a:pt x="1787" y="3873"/>
                  <a:pt x="1869" y="3886"/>
                </a:cubicBezTo>
                <a:cubicBezTo>
                  <a:pt x="1951" y="3899"/>
                  <a:pt x="2074" y="3776"/>
                  <a:pt x="2131" y="3846"/>
                </a:cubicBezTo>
                <a:cubicBezTo>
                  <a:pt x="2188" y="3916"/>
                  <a:pt x="2186" y="4154"/>
                  <a:pt x="2213" y="4308"/>
                </a:cubicBezTo>
                <a:lnTo>
                  <a:pt x="2705" y="4538"/>
                </a:lnTo>
                <a:lnTo>
                  <a:pt x="3279" y="4769"/>
                </a:lnTo>
                <a:lnTo>
                  <a:pt x="3279" y="5077"/>
                </a:lnTo>
                <a:lnTo>
                  <a:pt x="3443" y="5308"/>
                </a:lnTo>
                <a:cubicBezTo>
                  <a:pt x="3525" y="5308"/>
                  <a:pt x="3934" y="5385"/>
                  <a:pt x="3934" y="5385"/>
                </a:cubicBezTo>
                <a:lnTo>
                  <a:pt x="3934" y="5692"/>
                </a:lnTo>
                <a:lnTo>
                  <a:pt x="3934" y="6231"/>
                </a:lnTo>
              </a:path>
            </a:pathLst>
          </a:custGeom>
          <a:solidFill>
            <a:schemeClr val="bg1">
              <a:lumMod val="7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44" name="Freeform 409"/>
          <p:cNvSpPr>
            <a:spLocks/>
          </p:cNvSpPr>
          <p:nvPr/>
        </p:nvSpPr>
        <p:spPr bwMode="auto">
          <a:xfrm>
            <a:off x="6098263" y="5435600"/>
            <a:ext cx="918865" cy="1162050"/>
          </a:xfrm>
          <a:custGeom>
            <a:avLst/>
            <a:gdLst>
              <a:gd name="T0" fmla="*/ 2147483647 w 10000"/>
              <a:gd name="T1" fmla="*/ 2147483647 h 10001"/>
              <a:gd name="T2" fmla="*/ 2147483647 w 10000"/>
              <a:gd name="T3" fmla="*/ 2147483647 h 10001"/>
              <a:gd name="T4" fmla="*/ 2147483647 w 10000"/>
              <a:gd name="T5" fmla="*/ 2147483647 h 10001"/>
              <a:gd name="T6" fmla="*/ 2147483647 w 10000"/>
              <a:gd name="T7" fmla="*/ 2147483647 h 10001"/>
              <a:gd name="T8" fmla="*/ 2147483647 w 10000"/>
              <a:gd name="T9" fmla="*/ 2147483647 h 10001"/>
              <a:gd name="T10" fmla="*/ 2147483647 w 10000"/>
              <a:gd name="T11" fmla="*/ 2147483647 h 10001"/>
              <a:gd name="T12" fmla="*/ 2147483647 w 10000"/>
              <a:gd name="T13" fmla="*/ 2147483647 h 10001"/>
              <a:gd name="T14" fmla="*/ 2147483647 w 10000"/>
              <a:gd name="T15" fmla="*/ 2147483647 h 10001"/>
              <a:gd name="T16" fmla="*/ 2147483647 w 10000"/>
              <a:gd name="T17" fmla="*/ 2147483647 h 10001"/>
              <a:gd name="T18" fmla="*/ 2147483647 w 10000"/>
              <a:gd name="T19" fmla="*/ 2147483647 h 10001"/>
              <a:gd name="T20" fmla="*/ 2147483647 w 10000"/>
              <a:gd name="T21" fmla="*/ 2147483647 h 10001"/>
              <a:gd name="T22" fmla="*/ 2147483647 w 10000"/>
              <a:gd name="T23" fmla="*/ 2147483647 h 10001"/>
              <a:gd name="T24" fmla="*/ 2147483647 w 10000"/>
              <a:gd name="T25" fmla="*/ 2147483647 h 10001"/>
              <a:gd name="T26" fmla="*/ 2147483647 w 10000"/>
              <a:gd name="T27" fmla="*/ 2147483647 h 10001"/>
              <a:gd name="T28" fmla="*/ 2147483647 w 10000"/>
              <a:gd name="T29" fmla="*/ 0 h 10001"/>
              <a:gd name="T30" fmla="*/ 2147483647 w 10000"/>
              <a:gd name="T31" fmla="*/ 2147483647 h 10001"/>
              <a:gd name="T32" fmla="*/ 2147483647 w 10000"/>
              <a:gd name="T33" fmla="*/ 2147483647 h 10001"/>
              <a:gd name="T34" fmla="*/ 2147483647 w 10000"/>
              <a:gd name="T35" fmla="*/ 2147483647 h 10001"/>
              <a:gd name="T36" fmla="*/ 2147483647 w 10000"/>
              <a:gd name="T37" fmla="*/ 2147483647 h 10001"/>
              <a:gd name="T38" fmla="*/ 2147483647 w 10000"/>
              <a:gd name="T39" fmla="*/ 2147483647 h 10001"/>
              <a:gd name="T40" fmla="*/ 2147483647 w 10000"/>
              <a:gd name="T41" fmla="*/ 2147483647 h 10001"/>
              <a:gd name="T42" fmla="*/ 2147483647 w 10000"/>
              <a:gd name="T43" fmla="*/ 2147483647 h 10001"/>
              <a:gd name="T44" fmla="*/ 2147483647 w 10000"/>
              <a:gd name="T45" fmla="*/ 2147483647 h 10001"/>
              <a:gd name="T46" fmla="*/ 2147483647 w 10000"/>
              <a:gd name="T47" fmla="*/ 2147483647 h 10001"/>
              <a:gd name="T48" fmla="*/ 2147483647 w 10000"/>
              <a:gd name="T49" fmla="*/ 2147483647 h 10001"/>
              <a:gd name="T50" fmla="*/ 2147483647 w 10000"/>
              <a:gd name="T51" fmla="*/ 2147483647 h 10001"/>
              <a:gd name="T52" fmla="*/ 2147483647 w 10000"/>
              <a:gd name="T53" fmla="*/ 2147483647 h 10001"/>
              <a:gd name="T54" fmla="*/ 2147483647 w 10000"/>
              <a:gd name="T55" fmla="*/ 2147483647 h 10001"/>
              <a:gd name="T56" fmla="*/ 2147483647 w 10000"/>
              <a:gd name="T57" fmla="*/ 2147483647 h 10001"/>
              <a:gd name="T58" fmla="*/ 2147483647 w 10000"/>
              <a:gd name="T59" fmla="*/ 2147483647 h 10001"/>
              <a:gd name="T60" fmla="*/ 2147483647 w 10000"/>
              <a:gd name="T61" fmla="*/ 2147483647 h 10001"/>
              <a:gd name="T62" fmla="*/ 2147483647 w 10000"/>
              <a:gd name="T63" fmla="*/ 2147483647 h 10001"/>
              <a:gd name="T64" fmla="*/ 2147483647 w 10000"/>
              <a:gd name="T65" fmla="*/ 2147483647 h 10001"/>
              <a:gd name="T66" fmla="*/ 0 w 10000"/>
              <a:gd name="T67" fmla="*/ 2147483647 h 10001"/>
              <a:gd name="T68" fmla="*/ 2147483647 w 10000"/>
              <a:gd name="T69" fmla="*/ 2147483647 h 10001"/>
              <a:gd name="T70" fmla="*/ 2147483647 w 10000"/>
              <a:gd name="T71" fmla="*/ 2147483647 h 10001"/>
              <a:gd name="T72" fmla="*/ 2147483647 w 10000"/>
              <a:gd name="T73" fmla="*/ 2147483647 h 10001"/>
              <a:gd name="T74" fmla="*/ 2147483647 w 10000"/>
              <a:gd name="T75" fmla="*/ 2147483647 h 10001"/>
              <a:gd name="T76" fmla="*/ 2147483647 w 10000"/>
              <a:gd name="T77" fmla="*/ 2147483647 h 10001"/>
              <a:gd name="T78" fmla="*/ 2147483647 w 10000"/>
              <a:gd name="T79" fmla="*/ 2147483647 h 10001"/>
              <a:gd name="T80" fmla="*/ 2147483647 w 10000"/>
              <a:gd name="T81" fmla="*/ 2147483647 h 10001"/>
              <a:gd name="T82" fmla="*/ 2147483647 w 10000"/>
              <a:gd name="T83" fmla="*/ 2147483647 h 10001"/>
              <a:gd name="T84" fmla="*/ 2147483647 w 10000"/>
              <a:gd name="T85" fmla="*/ 2147483647 h 10001"/>
              <a:gd name="T86" fmla="*/ 2147483647 w 10000"/>
              <a:gd name="T87" fmla="*/ 2147483647 h 10001"/>
              <a:gd name="T88" fmla="*/ 2147483647 w 10000"/>
              <a:gd name="T89" fmla="*/ 2147483647 h 10001"/>
              <a:gd name="T90" fmla="*/ 2147483647 w 10000"/>
              <a:gd name="T91" fmla="*/ 2147483647 h 10001"/>
              <a:gd name="T92" fmla="*/ 2147483647 w 10000"/>
              <a:gd name="T93" fmla="*/ 2147483647 h 10001"/>
              <a:gd name="T94" fmla="*/ 2147483647 w 10000"/>
              <a:gd name="T95" fmla="*/ 2147483647 h 10001"/>
              <a:gd name="T96" fmla="*/ 2147483647 w 10000"/>
              <a:gd name="T97" fmla="*/ 2147483647 h 10001"/>
              <a:gd name="T98" fmla="*/ 2147483647 w 10000"/>
              <a:gd name="T99" fmla="*/ 2147483647 h 10001"/>
              <a:gd name="T100" fmla="*/ 2147483647 w 10000"/>
              <a:gd name="T101" fmla="*/ 2147483647 h 10001"/>
              <a:gd name="T102" fmla="*/ 2147483647 w 10000"/>
              <a:gd name="T103" fmla="*/ 2147483647 h 10001"/>
              <a:gd name="T104" fmla="*/ 2147483647 w 10000"/>
              <a:gd name="T105" fmla="*/ 2147483647 h 10001"/>
              <a:gd name="T106" fmla="*/ 2147483647 w 10000"/>
              <a:gd name="T107" fmla="*/ 2147483647 h 10001"/>
              <a:gd name="T108" fmla="*/ 2147483647 w 10000"/>
              <a:gd name="T109" fmla="*/ 2147483647 h 10001"/>
              <a:gd name="T110" fmla="*/ 2147483647 w 10000"/>
              <a:gd name="T111" fmla="*/ 2147483647 h 10001"/>
              <a:gd name="T112" fmla="*/ 2147483647 w 10000"/>
              <a:gd name="T113" fmla="*/ 2147483647 h 10001"/>
              <a:gd name="T114" fmla="*/ 2147483647 w 10000"/>
              <a:gd name="T115" fmla="*/ 2147483647 h 10001"/>
              <a:gd name="T116" fmla="*/ 2147483647 w 10000"/>
              <a:gd name="T117" fmla="*/ 2147483647 h 10001"/>
              <a:gd name="T118" fmla="*/ 2147483647 w 10000"/>
              <a:gd name="T119" fmla="*/ 2147483647 h 10001"/>
              <a:gd name="T120" fmla="*/ 2147483647 w 10000"/>
              <a:gd name="T121" fmla="*/ 2147483647 h 10001"/>
              <a:gd name="T122" fmla="*/ 2147483647 w 10000"/>
              <a:gd name="T123" fmla="*/ 2147483647 h 10001"/>
              <a:gd name="T124" fmla="*/ 2147483647 w 10000"/>
              <a:gd name="T125" fmla="*/ 2147483647 h 1000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0000"/>
              <a:gd name="T190" fmla="*/ 0 h 10001"/>
              <a:gd name="T191" fmla="*/ 10000 w 10000"/>
              <a:gd name="T192" fmla="*/ 10001 h 10001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0000" h="10001">
                <a:moveTo>
                  <a:pt x="7581" y="2950"/>
                </a:moveTo>
                <a:cubicBezTo>
                  <a:pt x="7635" y="2818"/>
                  <a:pt x="7688" y="2685"/>
                  <a:pt x="7742" y="2552"/>
                </a:cubicBezTo>
                <a:lnTo>
                  <a:pt x="8065" y="2312"/>
                </a:lnTo>
                <a:lnTo>
                  <a:pt x="9194" y="1754"/>
                </a:lnTo>
                <a:lnTo>
                  <a:pt x="9677" y="1595"/>
                </a:lnTo>
                <a:lnTo>
                  <a:pt x="10000" y="1116"/>
                </a:lnTo>
                <a:lnTo>
                  <a:pt x="9839" y="1037"/>
                </a:lnTo>
                <a:lnTo>
                  <a:pt x="9355" y="1197"/>
                </a:lnTo>
                <a:lnTo>
                  <a:pt x="8387" y="1435"/>
                </a:lnTo>
                <a:lnTo>
                  <a:pt x="7581" y="1356"/>
                </a:lnTo>
                <a:cubicBezTo>
                  <a:pt x="7635" y="1170"/>
                  <a:pt x="7688" y="983"/>
                  <a:pt x="7742" y="797"/>
                </a:cubicBezTo>
                <a:lnTo>
                  <a:pt x="7258" y="638"/>
                </a:lnTo>
                <a:lnTo>
                  <a:pt x="6290" y="479"/>
                </a:lnTo>
                <a:lnTo>
                  <a:pt x="5806" y="319"/>
                </a:lnTo>
                <a:lnTo>
                  <a:pt x="5323" y="0"/>
                </a:lnTo>
                <a:lnTo>
                  <a:pt x="4677" y="81"/>
                </a:lnTo>
                <a:lnTo>
                  <a:pt x="4516" y="159"/>
                </a:lnTo>
                <a:lnTo>
                  <a:pt x="3710" y="81"/>
                </a:lnTo>
                <a:cubicBezTo>
                  <a:pt x="3387" y="81"/>
                  <a:pt x="3476" y="72"/>
                  <a:pt x="3387" y="81"/>
                </a:cubicBezTo>
                <a:cubicBezTo>
                  <a:pt x="3298" y="89"/>
                  <a:pt x="3178" y="131"/>
                  <a:pt x="3178" y="131"/>
                </a:cubicBezTo>
                <a:cubicBezTo>
                  <a:pt x="3339" y="211"/>
                  <a:pt x="3245" y="168"/>
                  <a:pt x="3226" y="240"/>
                </a:cubicBezTo>
                <a:cubicBezTo>
                  <a:pt x="3207" y="310"/>
                  <a:pt x="3065" y="558"/>
                  <a:pt x="3065" y="558"/>
                </a:cubicBezTo>
                <a:lnTo>
                  <a:pt x="2581" y="797"/>
                </a:lnTo>
                <a:lnTo>
                  <a:pt x="2581" y="1275"/>
                </a:lnTo>
                <a:lnTo>
                  <a:pt x="2258" y="1595"/>
                </a:lnTo>
                <a:lnTo>
                  <a:pt x="1774" y="2631"/>
                </a:lnTo>
                <a:cubicBezTo>
                  <a:pt x="1828" y="2896"/>
                  <a:pt x="1881" y="3163"/>
                  <a:pt x="1935" y="3428"/>
                </a:cubicBezTo>
                <a:lnTo>
                  <a:pt x="968" y="4466"/>
                </a:lnTo>
                <a:lnTo>
                  <a:pt x="806" y="5582"/>
                </a:lnTo>
                <a:lnTo>
                  <a:pt x="806" y="6141"/>
                </a:lnTo>
                <a:cubicBezTo>
                  <a:pt x="752" y="6327"/>
                  <a:pt x="699" y="6514"/>
                  <a:pt x="645" y="6699"/>
                </a:cubicBezTo>
                <a:lnTo>
                  <a:pt x="968" y="7019"/>
                </a:lnTo>
                <a:lnTo>
                  <a:pt x="484" y="8294"/>
                </a:lnTo>
                <a:lnTo>
                  <a:pt x="0" y="8852"/>
                </a:lnTo>
                <a:cubicBezTo>
                  <a:pt x="54" y="8985"/>
                  <a:pt x="47" y="9085"/>
                  <a:pt x="161" y="9251"/>
                </a:cubicBezTo>
                <a:cubicBezTo>
                  <a:pt x="275" y="9417"/>
                  <a:pt x="316" y="9724"/>
                  <a:pt x="685" y="9848"/>
                </a:cubicBezTo>
                <a:cubicBezTo>
                  <a:pt x="1054" y="9973"/>
                  <a:pt x="2126" y="10011"/>
                  <a:pt x="2375" y="10000"/>
                </a:cubicBezTo>
                <a:cubicBezTo>
                  <a:pt x="2624" y="9989"/>
                  <a:pt x="2202" y="9881"/>
                  <a:pt x="2182" y="9783"/>
                </a:cubicBezTo>
                <a:cubicBezTo>
                  <a:pt x="2163" y="9685"/>
                  <a:pt x="2172" y="9527"/>
                  <a:pt x="2258" y="9410"/>
                </a:cubicBezTo>
                <a:cubicBezTo>
                  <a:pt x="2345" y="9293"/>
                  <a:pt x="2550" y="9220"/>
                  <a:pt x="2701" y="9082"/>
                </a:cubicBezTo>
                <a:cubicBezTo>
                  <a:pt x="2852" y="8944"/>
                  <a:pt x="3004" y="8707"/>
                  <a:pt x="3165" y="8584"/>
                </a:cubicBezTo>
                <a:cubicBezTo>
                  <a:pt x="3326" y="8461"/>
                  <a:pt x="3550" y="8459"/>
                  <a:pt x="3668" y="8344"/>
                </a:cubicBezTo>
                <a:cubicBezTo>
                  <a:pt x="3786" y="8229"/>
                  <a:pt x="3918" y="7996"/>
                  <a:pt x="3871" y="7895"/>
                </a:cubicBezTo>
                <a:cubicBezTo>
                  <a:pt x="3824" y="7794"/>
                  <a:pt x="3548" y="7789"/>
                  <a:pt x="3387" y="7736"/>
                </a:cubicBezTo>
                <a:cubicBezTo>
                  <a:pt x="3280" y="7629"/>
                  <a:pt x="3000" y="7495"/>
                  <a:pt x="3065" y="7416"/>
                </a:cubicBezTo>
                <a:cubicBezTo>
                  <a:pt x="3130" y="7337"/>
                  <a:pt x="3541" y="7312"/>
                  <a:pt x="3779" y="7260"/>
                </a:cubicBezTo>
                <a:cubicBezTo>
                  <a:pt x="3810" y="7153"/>
                  <a:pt x="3875" y="7075"/>
                  <a:pt x="3971" y="6968"/>
                </a:cubicBezTo>
                <a:cubicBezTo>
                  <a:pt x="4067" y="6861"/>
                  <a:pt x="4220" y="6700"/>
                  <a:pt x="4355" y="6620"/>
                </a:cubicBezTo>
                <a:cubicBezTo>
                  <a:pt x="4490" y="6540"/>
                  <a:pt x="4699" y="6570"/>
                  <a:pt x="4780" y="6490"/>
                </a:cubicBezTo>
                <a:cubicBezTo>
                  <a:pt x="4861" y="6410"/>
                  <a:pt x="4853" y="6226"/>
                  <a:pt x="4839" y="6141"/>
                </a:cubicBezTo>
                <a:cubicBezTo>
                  <a:pt x="5323" y="5822"/>
                  <a:pt x="5348" y="5984"/>
                  <a:pt x="5437" y="5921"/>
                </a:cubicBezTo>
                <a:cubicBezTo>
                  <a:pt x="5526" y="5858"/>
                  <a:pt x="5368" y="5818"/>
                  <a:pt x="5376" y="5762"/>
                </a:cubicBezTo>
                <a:cubicBezTo>
                  <a:pt x="5384" y="5706"/>
                  <a:pt x="5412" y="5665"/>
                  <a:pt x="5484" y="5582"/>
                </a:cubicBezTo>
                <a:cubicBezTo>
                  <a:pt x="5556" y="5499"/>
                  <a:pt x="5622" y="5319"/>
                  <a:pt x="5806" y="5264"/>
                </a:cubicBezTo>
                <a:cubicBezTo>
                  <a:pt x="5990" y="5209"/>
                  <a:pt x="6266" y="5289"/>
                  <a:pt x="6588" y="5253"/>
                </a:cubicBezTo>
                <a:cubicBezTo>
                  <a:pt x="6910" y="5217"/>
                  <a:pt x="7468" y="5176"/>
                  <a:pt x="7741" y="5045"/>
                </a:cubicBezTo>
                <a:cubicBezTo>
                  <a:pt x="8014" y="4914"/>
                  <a:pt x="8092" y="4629"/>
                  <a:pt x="8226" y="4466"/>
                </a:cubicBezTo>
                <a:cubicBezTo>
                  <a:pt x="8361" y="4303"/>
                  <a:pt x="8441" y="4199"/>
                  <a:pt x="8548" y="4066"/>
                </a:cubicBezTo>
                <a:lnTo>
                  <a:pt x="8226" y="3748"/>
                </a:lnTo>
                <a:cubicBezTo>
                  <a:pt x="8065" y="3668"/>
                  <a:pt x="7825" y="3557"/>
                  <a:pt x="7742" y="3509"/>
                </a:cubicBezTo>
                <a:cubicBezTo>
                  <a:pt x="7659" y="3461"/>
                  <a:pt x="7731" y="3475"/>
                  <a:pt x="7726" y="3458"/>
                </a:cubicBezTo>
                <a:lnTo>
                  <a:pt x="7581" y="3350"/>
                </a:lnTo>
                <a:lnTo>
                  <a:pt x="7581" y="29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145" name="Freeform 444"/>
          <p:cNvSpPr>
            <a:spLocks/>
          </p:cNvSpPr>
          <p:nvPr/>
        </p:nvSpPr>
        <p:spPr bwMode="auto">
          <a:xfrm>
            <a:off x="5978248" y="5311775"/>
            <a:ext cx="468809" cy="1447800"/>
          </a:xfrm>
          <a:custGeom>
            <a:avLst/>
            <a:gdLst>
              <a:gd name="T0" fmla="*/ 2147483647 w 14463"/>
              <a:gd name="T1" fmla="*/ 2147483647 h 11339"/>
              <a:gd name="T2" fmla="*/ 2147483647 w 14463"/>
              <a:gd name="T3" fmla="*/ 0 h 11339"/>
              <a:gd name="T4" fmla="*/ 2147483647 w 14463"/>
              <a:gd name="T5" fmla="*/ 2147483647 h 11339"/>
              <a:gd name="T6" fmla="*/ 2147483647 w 14463"/>
              <a:gd name="T7" fmla="*/ 2147483647 h 11339"/>
              <a:gd name="T8" fmla="*/ 2147483647 w 14463"/>
              <a:gd name="T9" fmla="*/ 2147483647 h 11339"/>
              <a:gd name="T10" fmla="*/ 2147483647 w 14463"/>
              <a:gd name="T11" fmla="*/ 2147483647 h 11339"/>
              <a:gd name="T12" fmla="*/ 2147483647 w 14463"/>
              <a:gd name="T13" fmla="*/ 2147483647 h 11339"/>
              <a:gd name="T14" fmla="*/ 2147483647 w 14463"/>
              <a:gd name="T15" fmla="*/ 2147483647 h 11339"/>
              <a:gd name="T16" fmla="*/ 2147483647 w 14463"/>
              <a:gd name="T17" fmla="*/ 2147483647 h 11339"/>
              <a:gd name="T18" fmla="*/ 2147483647 w 14463"/>
              <a:gd name="T19" fmla="*/ 2147483647 h 11339"/>
              <a:gd name="T20" fmla="*/ 2147483647 w 14463"/>
              <a:gd name="T21" fmla="*/ 2147483647 h 11339"/>
              <a:gd name="T22" fmla="*/ 2147483647 w 14463"/>
              <a:gd name="T23" fmla="*/ 2147483647 h 11339"/>
              <a:gd name="T24" fmla="*/ 2147483647 w 14463"/>
              <a:gd name="T25" fmla="*/ 2147483647 h 11339"/>
              <a:gd name="T26" fmla="*/ 2147483647 w 14463"/>
              <a:gd name="T27" fmla="*/ 2147483647 h 11339"/>
              <a:gd name="T28" fmla="*/ 2147483647 w 14463"/>
              <a:gd name="T29" fmla="*/ 2147483647 h 11339"/>
              <a:gd name="T30" fmla="*/ 2147483647 w 14463"/>
              <a:gd name="T31" fmla="*/ 2147483647 h 11339"/>
              <a:gd name="T32" fmla="*/ 2147483647 w 14463"/>
              <a:gd name="T33" fmla="*/ 2147483647 h 11339"/>
              <a:gd name="T34" fmla="*/ 2147483647 w 14463"/>
              <a:gd name="T35" fmla="*/ 2147483647 h 11339"/>
              <a:gd name="T36" fmla="*/ 2147483647 w 14463"/>
              <a:gd name="T37" fmla="*/ 2147483647 h 11339"/>
              <a:gd name="T38" fmla="*/ 2147483647 w 14463"/>
              <a:gd name="T39" fmla="*/ 2147483647 h 11339"/>
              <a:gd name="T40" fmla="*/ 2147483647 w 14463"/>
              <a:gd name="T41" fmla="*/ 2147483647 h 11339"/>
              <a:gd name="T42" fmla="*/ 2147483647 w 14463"/>
              <a:gd name="T43" fmla="*/ 2147483647 h 11339"/>
              <a:gd name="T44" fmla="*/ 2147483647 w 14463"/>
              <a:gd name="T45" fmla="*/ 2147483647 h 11339"/>
              <a:gd name="T46" fmla="*/ 2147483647 w 14463"/>
              <a:gd name="T47" fmla="*/ 2147483647 h 11339"/>
              <a:gd name="T48" fmla="*/ 2147483647 w 14463"/>
              <a:gd name="T49" fmla="*/ 2147483647 h 11339"/>
              <a:gd name="T50" fmla="*/ 2147483647 w 14463"/>
              <a:gd name="T51" fmla="*/ 2147483647 h 11339"/>
              <a:gd name="T52" fmla="*/ 2147483647 w 14463"/>
              <a:gd name="T53" fmla="*/ 2147483647 h 11339"/>
              <a:gd name="T54" fmla="*/ 2147483647 w 14463"/>
              <a:gd name="T55" fmla="*/ 2147483647 h 11339"/>
              <a:gd name="T56" fmla="*/ 2147483647 w 14463"/>
              <a:gd name="T57" fmla="*/ 2147483647 h 11339"/>
              <a:gd name="T58" fmla="*/ 2147483647 w 14463"/>
              <a:gd name="T59" fmla="*/ 2147483647 h 11339"/>
              <a:gd name="T60" fmla="*/ 2147483647 w 14463"/>
              <a:gd name="T61" fmla="*/ 2147483647 h 11339"/>
              <a:gd name="T62" fmla="*/ 2147483647 w 14463"/>
              <a:gd name="T63" fmla="*/ 2147483647 h 11339"/>
              <a:gd name="T64" fmla="*/ 0 w 14463"/>
              <a:gd name="T65" fmla="*/ 2147483647 h 11339"/>
              <a:gd name="T66" fmla="*/ 2147483647 w 14463"/>
              <a:gd name="T67" fmla="*/ 2147483647 h 11339"/>
              <a:gd name="T68" fmla="*/ 2147483647 w 14463"/>
              <a:gd name="T69" fmla="*/ 2147483647 h 11339"/>
              <a:gd name="T70" fmla="*/ 2147483647 w 14463"/>
              <a:gd name="T71" fmla="*/ 2147483647 h 11339"/>
              <a:gd name="T72" fmla="*/ 2147483647 w 14463"/>
              <a:gd name="T73" fmla="*/ 2147483647 h 11339"/>
              <a:gd name="T74" fmla="*/ 2147483647 w 14463"/>
              <a:gd name="T75" fmla="*/ 2147483647 h 11339"/>
              <a:gd name="T76" fmla="*/ 2147483647 w 14463"/>
              <a:gd name="T77" fmla="*/ 2147483647 h 11339"/>
              <a:gd name="T78" fmla="*/ 2147483647 w 14463"/>
              <a:gd name="T79" fmla="*/ 2147483647 h 11339"/>
              <a:gd name="T80" fmla="*/ 2147483647 w 14463"/>
              <a:gd name="T81" fmla="*/ 2147483647 h 11339"/>
              <a:gd name="T82" fmla="*/ 2147483647 w 14463"/>
              <a:gd name="T83" fmla="*/ 2147483647 h 11339"/>
              <a:gd name="T84" fmla="*/ 2147483647 w 14463"/>
              <a:gd name="T85" fmla="*/ 2147483647 h 1133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4463" h="11339">
                <a:moveTo>
                  <a:pt x="8188" y="209"/>
                </a:moveTo>
                <a:lnTo>
                  <a:pt x="8780" y="0"/>
                </a:lnTo>
                <a:lnTo>
                  <a:pt x="10217" y="207"/>
                </a:lnTo>
                <a:cubicBezTo>
                  <a:pt x="10556" y="264"/>
                  <a:pt x="10640" y="126"/>
                  <a:pt x="10761" y="229"/>
                </a:cubicBezTo>
                <a:cubicBezTo>
                  <a:pt x="10936" y="271"/>
                  <a:pt x="11461" y="322"/>
                  <a:pt x="11696" y="417"/>
                </a:cubicBezTo>
                <a:cubicBezTo>
                  <a:pt x="11902" y="494"/>
                  <a:pt x="11642" y="593"/>
                  <a:pt x="11730" y="676"/>
                </a:cubicBezTo>
                <a:cubicBezTo>
                  <a:pt x="11818" y="759"/>
                  <a:pt x="12063" y="841"/>
                  <a:pt x="12227" y="913"/>
                </a:cubicBezTo>
                <a:lnTo>
                  <a:pt x="12983" y="1126"/>
                </a:lnTo>
                <a:lnTo>
                  <a:pt x="12748" y="1307"/>
                </a:lnTo>
                <a:cubicBezTo>
                  <a:pt x="12663" y="1515"/>
                  <a:pt x="11910" y="1697"/>
                  <a:pt x="11825" y="1905"/>
                </a:cubicBezTo>
                <a:lnTo>
                  <a:pt x="10725" y="2530"/>
                </a:lnTo>
                <a:lnTo>
                  <a:pt x="10429" y="2947"/>
                </a:lnTo>
                <a:cubicBezTo>
                  <a:pt x="10471" y="3165"/>
                  <a:pt x="10514" y="3383"/>
                  <a:pt x="10556" y="3601"/>
                </a:cubicBezTo>
                <a:lnTo>
                  <a:pt x="10852" y="3839"/>
                </a:lnTo>
                <a:lnTo>
                  <a:pt x="10345" y="3839"/>
                </a:lnTo>
                <a:lnTo>
                  <a:pt x="11191" y="4197"/>
                </a:lnTo>
                <a:cubicBezTo>
                  <a:pt x="11149" y="4405"/>
                  <a:pt x="11106" y="4613"/>
                  <a:pt x="11064" y="4821"/>
                </a:cubicBezTo>
                <a:lnTo>
                  <a:pt x="10599" y="5030"/>
                </a:lnTo>
                <a:lnTo>
                  <a:pt x="9456" y="5298"/>
                </a:lnTo>
                <a:lnTo>
                  <a:pt x="8822" y="6012"/>
                </a:lnTo>
                <a:lnTo>
                  <a:pt x="8272" y="6161"/>
                </a:lnTo>
                <a:lnTo>
                  <a:pt x="8526" y="6429"/>
                </a:lnTo>
                <a:lnTo>
                  <a:pt x="8145" y="7084"/>
                </a:lnTo>
                <a:lnTo>
                  <a:pt x="7299" y="7768"/>
                </a:lnTo>
                <a:lnTo>
                  <a:pt x="7383" y="8155"/>
                </a:lnTo>
                <a:lnTo>
                  <a:pt x="7680" y="8393"/>
                </a:lnTo>
                <a:cubicBezTo>
                  <a:pt x="7624" y="8571"/>
                  <a:pt x="7567" y="8750"/>
                  <a:pt x="7511" y="8928"/>
                </a:cubicBezTo>
                <a:lnTo>
                  <a:pt x="7003" y="9465"/>
                </a:lnTo>
                <a:lnTo>
                  <a:pt x="10190" y="10380"/>
                </a:lnTo>
                <a:cubicBezTo>
                  <a:pt x="10685" y="10621"/>
                  <a:pt x="15360" y="10855"/>
                  <a:pt x="14311" y="11050"/>
                </a:cubicBezTo>
                <a:cubicBezTo>
                  <a:pt x="11744" y="11422"/>
                  <a:pt x="9928" y="11345"/>
                  <a:pt x="8880" y="11304"/>
                </a:cubicBezTo>
                <a:lnTo>
                  <a:pt x="3686" y="10662"/>
                </a:lnTo>
                <a:lnTo>
                  <a:pt x="0" y="9499"/>
                </a:lnTo>
                <a:lnTo>
                  <a:pt x="1492" y="8492"/>
                </a:lnTo>
                <a:lnTo>
                  <a:pt x="2079" y="7943"/>
                </a:lnTo>
                <a:lnTo>
                  <a:pt x="4644" y="6748"/>
                </a:lnTo>
                <a:cubicBezTo>
                  <a:pt x="4630" y="6430"/>
                  <a:pt x="2665" y="7030"/>
                  <a:pt x="2651" y="6712"/>
                </a:cubicBezTo>
                <a:lnTo>
                  <a:pt x="4099" y="5323"/>
                </a:lnTo>
                <a:lnTo>
                  <a:pt x="5760" y="4554"/>
                </a:lnTo>
                <a:cubicBezTo>
                  <a:pt x="5651" y="3371"/>
                  <a:pt x="6192" y="4301"/>
                  <a:pt x="6082" y="3119"/>
                </a:cubicBezTo>
                <a:lnTo>
                  <a:pt x="7891" y="1548"/>
                </a:lnTo>
                <a:lnTo>
                  <a:pt x="8314" y="982"/>
                </a:lnTo>
                <a:lnTo>
                  <a:pt x="8188" y="209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Arial" pitchFamily="34" charset="0"/>
              <a:cs typeface="Arial" pitchFamily="34" charset="0"/>
            </a:endParaRPr>
          </a:p>
        </p:txBody>
      </p:sp>
      <p:sp>
        <p:nvSpPr>
          <p:cNvPr id="146" name="Freeform 410"/>
          <p:cNvSpPr>
            <a:spLocks/>
          </p:cNvSpPr>
          <p:nvPr/>
        </p:nvSpPr>
        <p:spPr bwMode="auto">
          <a:xfrm>
            <a:off x="6598951" y="5376864"/>
            <a:ext cx="386298" cy="230187"/>
          </a:xfrm>
          <a:custGeom>
            <a:avLst/>
            <a:gdLst>
              <a:gd name="T0" fmla="*/ 2147483647 w 168"/>
              <a:gd name="T1" fmla="*/ 0 h 156"/>
              <a:gd name="T2" fmla="*/ 0 w 168"/>
              <a:gd name="T3" fmla="*/ 2147483647 h 156"/>
              <a:gd name="T4" fmla="*/ 0 w 168"/>
              <a:gd name="T5" fmla="*/ 2147483647 h 156"/>
              <a:gd name="T6" fmla="*/ 2147483647 w 168"/>
              <a:gd name="T7" fmla="*/ 2147483647 h 156"/>
              <a:gd name="T8" fmla="*/ 2147483647 w 168"/>
              <a:gd name="T9" fmla="*/ 2147483647 h 156"/>
              <a:gd name="T10" fmla="*/ 2147483647 w 168"/>
              <a:gd name="T11" fmla="*/ 2147483647 h 156"/>
              <a:gd name="T12" fmla="*/ 2147483647 w 168"/>
              <a:gd name="T13" fmla="*/ 2147483647 h 156"/>
              <a:gd name="T14" fmla="*/ 2147483647 w 168"/>
              <a:gd name="T15" fmla="*/ 2147483647 h 156"/>
              <a:gd name="T16" fmla="*/ 2147483647 w 168"/>
              <a:gd name="T17" fmla="*/ 2147483647 h 156"/>
              <a:gd name="T18" fmla="*/ 2147483647 w 168"/>
              <a:gd name="T19" fmla="*/ 2147483647 h 156"/>
              <a:gd name="T20" fmla="*/ 2147483647 w 168"/>
              <a:gd name="T21" fmla="*/ 2147483647 h 156"/>
              <a:gd name="T22" fmla="*/ 2147483647 w 168"/>
              <a:gd name="T23" fmla="*/ 2147483647 h 156"/>
              <a:gd name="T24" fmla="*/ 2147483647 w 168"/>
              <a:gd name="T25" fmla="*/ 2147483647 h 156"/>
              <a:gd name="T26" fmla="*/ 2147483647 w 168"/>
              <a:gd name="T27" fmla="*/ 2147483647 h 156"/>
              <a:gd name="T28" fmla="*/ 2147483647 w 168"/>
              <a:gd name="T29" fmla="*/ 2147483647 h 156"/>
              <a:gd name="T30" fmla="*/ 2147483647 w 168"/>
              <a:gd name="T31" fmla="*/ 2147483647 h 156"/>
              <a:gd name="T32" fmla="*/ 2147483647 w 168"/>
              <a:gd name="T33" fmla="*/ 2147483647 h 156"/>
              <a:gd name="T34" fmla="*/ 2147483647 w 168"/>
              <a:gd name="T35" fmla="*/ 2147483647 h 156"/>
              <a:gd name="T36" fmla="*/ 2147483647 w 168"/>
              <a:gd name="T37" fmla="*/ 0 h 156"/>
              <a:gd name="T38" fmla="*/ 2147483647 w 168"/>
              <a:gd name="T39" fmla="*/ 0 h 15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68" h="156">
                <a:moveTo>
                  <a:pt x="48" y="0"/>
                </a:moveTo>
                <a:lnTo>
                  <a:pt x="0" y="36"/>
                </a:lnTo>
                <a:lnTo>
                  <a:pt x="0" y="48"/>
                </a:lnTo>
                <a:lnTo>
                  <a:pt x="18" y="72"/>
                </a:lnTo>
                <a:lnTo>
                  <a:pt x="36" y="84"/>
                </a:lnTo>
                <a:lnTo>
                  <a:pt x="72" y="96"/>
                </a:lnTo>
                <a:lnTo>
                  <a:pt x="90" y="108"/>
                </a:lnTo>
                <a:lnTo>
                  <a:pt x="84" y="150"/>
                </a:lnTo>
                <a:lnTo>
                  <a:pt x="114" y="156"/>
                </a:lnTo>
                <a:lnTo>
                  <a:pt x="150" y="138"/>
                </a:lnTo>
                <a:lnTo>
                  <a:pt x="168" y="126"/>
                </a:lnTo>
                <a:lnTo>
                  <a:pt x="162" y="114"/>
                </a:lnTo>
                <a:lnTo>
                  <a:pt x="162" y="90"/>
                </a:lnTo>
                <a:lnTo>
                  <a:pt x="144" y="84"/>
                </a:lnTo>
                <a:lnTo>
                  <a:pt x="120" y="54"/>
                </a:lnTo>
                <a:lnTo>
                  <a:pt x="108" y="42"/>
                </a:lnTo>
                <a:lnTo>
                  <a:pt x="90" y="12"/>
                </a:lnTo>
                <a:lnTo>
                  <a:pt x="90" y="6"/>
                </a:lnTo>
                <a:lnTo>
                  <a:pt x="78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47" name="Freeform 412"/>
          <p:cNvSpPr>
            <a:spLocks/>
          </p:cNvSpPr>
          <p:nvPr/>
        </p:nvSpPr>
        <p:spPr bwMode="auto">
          <a:xfrm>
            <a:off x="6300788" y="5122864"/>
            <a:ext cx="515690" cy="350837"/>
          </a:xfrm>
          <a:custGeom>
            <a:avLst/>
            <a:gdLst>
              <a:gd name="T0" fmla="*/ 2147483647 w 10141"/>
              <a:gd name="T1" fmla="*/ 2147483647 h 10000"/>
              <a:gd name="T2" fmla="*/ 2147483647 w 10141"/>
              <a:gd name="T3" fmla="*/ 2147483647 h 10000"/>
              <a:gd name="T4" fmla="*/ 2147483647 w 10141"/>
              <a:gd name="T5" fmla="*/ 2147483647 h 10000"/>
              <a:gd name="T6" fmla="*/ 2147483647 w 10141"/>
              <a:gd name="T7" fmla="*/ 2147483647 h 10000"/>
              <a:gd name="T8" fmla="*/ 2147483647 w 10141"/>
              <a:gd name="T9" fmla="*/ 2147483647 h 10000"/>
              <a:gd name="T10" fmla="*/ 2147483647 w 10141"/>
              <a:gd name="T11" fmla="*/ 2147483647 h 10000"/>
              <a:gd name="T12" fmla="*/ 2147483647 w 10141"/>
              <a:gd name="T13" fmla="*/ 2147483647 h 10000"/>
              <a:gd name="T14" fmla="*/ 2147483647 w 10141"/>
              <a:gd name="T15" fmla="*/ 2147483647 h 10000"/>
              <a:gd name="T16" fmla="*/ 2147483647 w 10141"/>
              <a:gd name="T17" fmla="*/ 2147483647 h 10000"/>
              <a:gd name="T18" fmla="*/ 2147483647 w 10141"/>
              <a:gd name="T19" fmla="*/ 2147483647 h 10000"/>
              <a:gd name="T20" fmla="*/ 2147483647 w 10141"/>
              <a:gd name="T21" fmla="*/ 2147483647 h 10000"/>
              <a:gd name="T22" fmla="*/ 2147483647 w 10141"/>
              <a:gd name="T23" fmla="*/ 2147483647 h 10000"/>
              <a:gd name="T24" fmla="*/ 2147483647 w 10141"/>
              <a:gd name="T25" fmla="*/ 2147483647 h 10000"/>
              <a:gd name="T26" fmla="*/ 2147483647 w 10141"/>
              <a:gd name="T27" fmla="*/ 0 h 10000"/>
              <a:gd name="T28" fmla="*/ 2147483647 w 10141"/>
              <a:gd name="T29" fmla="*/ 2147483647 h 10000"/>
              <a:gd name="T30" fmla="*/ 2147483647 w 10141"/>
              <a:gd name="T31" fmla="*/ 2147483647 h 10000"/>
              <a:gd name="T32" fmla="*/ 2147483647 w 10141"/>
              <a:gd name="T33" fmla="*/ 2147483647 h 10000"/>
              <a:gd name="T34" fmla="*/ 2147483647 w 10141"/>
              <a:gd name="T35" fmla="*/ 2147483647 h 10000"/>
              <a:gd name="T36" fmla="*/ 2147483647 w 10141"/>
              <a:gd name="T37" fmla="*/ 2147483647 h 10000"/>
              <a:gd name="T38" fmla="*/ 2147483647 w 10141"/>
              <a:gd name="T39" fmla="*/ 2147483647 h 10000"/>
              <a:gd name="T40" fmla="*/ 2147483647 w 10141"/>
              <a:gd name="T41" fmla="*/ 2147483647 h 10000"/>
              <a:gd name="T42" fmla="*/ 2147483647 w 10141"/>
              <a:gd name="T43" fmla="*/ 2147483647 h 10000"/>
              <a:gd name="T44" fmla="*/ 2147483647 w 10141"/>
              <a:gd name="T45" fmla="*/ 2147483647 h 10000"/>
              <a:gd name="T46" fmla="*/ 2147483647 w 10141"/>
              <a:gd name="T47" fmla="*/ 2147483647 h 10000"/>
              <a:gd name="T48" fmla="*/ 2147483647 w 10141"/>
              <a:gd name="T49" fmla="*/ 2147483647 h 10000"/>
              <a:gd name="T50" fmla="*/ 2147483647 w 10141"/>
              <a:gd name="T51" fmla="*/ 2147483647 h 10000"/>
              <a:gd name="T52" fmla="*/ 2147483647 w 10141"/>
              <a:gd name="T53" fmla="*/ 2147483647 h 10000"/>
              <a:gd name="T54" fmla="*/ 2147483647 w 10141"/>
              <a:gd name="T55" fmla="*/ 2147483647 h 10000"/>
              <a:gd name="T56" fmla="*/ 2147483647 w 10141"/>
              <a:gd name="T57" fmla="*/ 2147483647 h 10000"/>
              <a:gd name="T58" fmla="*/ 2147483647 w 10141"/>
              <a:gd name="T59" fmla="*/ 2147483647 h 10000"/>
              <a:gd name="T60" fmla="*/ 2147483647 w 10141"/>
              <a:gd name="T61" fmla="*/ 2147483647 h 1000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0141" h="10000">
                <a:moveTo>
                  <a:pt x="6087" y="9512"/>
                </a:moveTo>
                <a:lnTo>
                  <a:pt x="6087" y="9024"/>
                </a:lnTo>
                <a:lnTo>
                  <a:pt x="8249" y="7561"/>
                </a:lnTo>
                <a:lnTo>
                  <a:pt x="9600" y="7561"/>
                </a:lnTo>
                <a:lnTo>
                  <a:pt x="10141" y="7805"/>
                </a:lnTo>
                <a:lnTo>
                  <a:pt x="10141" y="6098"/>
                </a:lnTo>
                <a:lnTo>
                  <a:pt x="10141" y="5122"/>
                </a:lnTo>
                <a:cubicBezTo>
                  <a:pt x="10141" y="5122"/>
                  <a:pt x="8790" y="4878"/>
                  <a:pt x="8519" y="4878"/>
                </a:cubicBezTo>
                <a:lnTo>
                  <a:pt x="7979" y="4146"/>
                </a:lnTo>
                <a:lnTo>
                  <a:pt x="7979" y="3171"/>
                </a:lnTo>
                <a:lnTo>
                  <a:pt x="6087" y="2439"/>
                </a:lnTo>
                <a:lnTo>
                  <a:pt x="4465" y="1707"/>
                </a:lnTo>
                <a:lnTo>
                  <a:pt x="4195" y="244"/>
                </a:lnTo>
                <a:lnTo>
                  <a:pt x="2573" y="0"/>
                </a:lnTo>
                <a:lnTo>
                  <a:pt x="1492" y="732"/>
                </a:lnTo>
                <a:lnTo>
                  <a:pt x="411" y="976"/>
                </a:lnTo>
                <a:cubicBezTo>
                  <a:pt x="591" y="1220"/>
                  <a:pt x="924" y="1260"/>
                  <a:pt x="952" y="1707"/>
                </a:cubicBezTo>
                <a:cubicBezTo>
                  <a:pt x="980" y="2154"/>
                  <a:pt x="691" y="3085"/>
                  <a:pt x="578" y="3659"/>
                </a:cubicBezTo>
                <a:cubicBezTo>
                  <a:pt x="465" y="4234"/>
                  <a:pt x="368" y="4765"/>
                  <a:pt x="272" y="5154"/>
                </a:cubicBezTo>
                <a:cubicBezTo>
                  <a:pt x="176" y="5543"/>
                  <a:pt x="-27" y="5787"/>
                  <a:pt x="2" y="5992"/>
                </a:cubicBezTo>
                <a:cubicBezTo>
                  <a:pt x="31" y="6197"/>
                  <a:pt x="243" y="6244"/>
                  <a:pt x="446" y="6383"/>
                </a:cubicBezTo>
                <a:cubicBezTo>
                  <a:pt x="649" y="6522"/>
                  <a:pt x="1138" y="6592"/>
                  <a:pt x="1222" y="6829"/>
                </a:cubicBezTo>
                <a:cubicBezTo>
                  <a:pt x="1306" y="7066"/>
                  <a:pt x="1042" y="7480"/>
                  <a:pt x="952" y="7805"/>
                </a:cubicBezTo>
                <a:lnTo>
                  <a:pt x="2033" y="9512"/>
                </a:lnTo>
                <a:lnTo>
                  <a:pt x="2303" y="10000"/>
                </a:lnTo>
                <a:lnTo>
                  <a:pt x="2844" y="9756"/>
                </a:lnTo>
                <a:lnTo>
                  <a:pt x="3384" y="9756"/>
                </a:lnTo>
                <a:lnTo>
                  <a:pt x="4736" y="10000"/>
                </a:lnTo>
                <a:lnTo>
                  <a:pt x="5006" y="9756"/>
                </a:lnTo>
                <a:lnTo>
                  <a:pt x="6087" y="9512"/>
                </a:lnTo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48" name="Freeform 405"/>
          <p:cNvSpPr>
            <a:spLocks/>
          </p:cNvSpPr>
          <p:nvPr/>
        </p:nvSpPr>
        <p:spPr bwMode="auto">
          <a:xfrm>
            <a:off x="6038255" y="4765675"/>
            <a:ext cx="378797" cy="171450"/>
          </a:xfrm>
          <a:custGeom>
            <a:avLst/>
            <a:gdLst>
              <a:gd name="T0" fmla="*/ 0 w 10000"/>
              <a:gd name="T1" fmla="*/ 2147483647 h 10000"/>
              <a:gd name="T2" fmla="*/ 0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47483647 w 10000"/>
              <a:gd name="T9" fmla="*/ 2147483647 h 10000"/>
              <a:gd name="T10" fmla="*/ 2147483647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2147483647 h 10000"/>
              <a:gd name="T20" fmla="*/ 2147483647 w 10000"/>
              <a:gd name="T21" fmla="*/ 2147483647 h 10000"/>
              <a:gd name="T22" fmla="*/ 2147483647 w 10000"/>
              <a:gd name="T23" fmla="*/ 0 h 100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000"/>
              <a:gd name="T37" fmla="*/ 0 h 10000"/>
              <a:gd name="T38" fmla="*/ 10000 w 10000"/>
              <a:gd name="T39" fmla="*/ 10000 h 100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000" h="10000">
                <a:moveTo>
                  <a:pt x="0" y="3889"/>
                </a:moveTo>
                <a:lnTo>
                  <a:pt x="0" y="3889"/>
                </a:lnTo>
                <a:lnTo>
                  <a:pt x="2000" y="5556"/>
                </a:lnTo>
                <a:lnTo>
                  <a:pt x="3200" y="7222"/>
                </a:lnTo>
                <a:lnTo>
                  <a:pt x="4800" y="7222"/>
                </a:lnTo>
                <a:lnTo>
                  <a:pt x="5600" y="8889"/>
                </a:lnTo>
                <a:lnTo>
                  <a:pt x="5268" y="8163"/>
                </a:lnTo>
                <a:lnTo>
                  <a:pt x="5600" y="8889"/>
                </a:lnTo>
                <a:lnTo>
                  <a:pt x="6400" y="10000"/>
                </a:lnTo>
                <a:lnTo>
                  <a:pt x="7200" y="3889"/>
                </a:lnTo>
                <a:cubicBezTo>
                  <a:pt x="7067" y="2963"/>
                  <a:pt x="6933" y="2037"/>
                  <a:pt x="6800" y="1111"/>
                </a:cubicBezTo>
                <a:lnTo>
                  <a:pt x="10000" y="0"/>
                </a:ln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49" name="Freeform 407"/>
          <p:cNvSpPr>
            <a:spLocks/>
          </p:cNvSpPr>
          <p:nvPr/>
        </p:nvSpPr>
        <p:spPr bwMode="auto">
          <a:xfrm>
            <a:off x="6662709" y="4587876"/>
            <a:ext cx="226903" cy="220663"/>
          </a:xfrm>
          <a:custGeom>
            <a:avLst/>
            <a:gdLst>
              <a:gd name="T0" fmla="*/ 2147483647 w 90"/>
              <a:gd name="T1" fmla="*/ 2147483647 h 138"/>
              <a:gd name="T2" fmla="*/ 2147483647 w 90"/>
              <a:gd name="T3" fmla="*/ 2147483647 h 138"/>
              <a:gd name="T4" fmla="*/ 2147483647 w 90"/>
              <a:gd name="T5" fmla="*/ 2147483647 h 138"/>
              <a:gd name="T6" fmla="*/ 2147483647 w 90"/>
              <a:gd name="T7" fmla="*/ 2147483647 h 138"/>
              <a:gd name="T8" fmla="*/ 2147483647 w 90"/>
              <a:gd name="T9" fmla="*/ 2147483647 h 138"/>
              <a:gd name="T10" fmla="*/ 2147483647 w 90"/>
              <a:gd name="T11" fmla="*/ 2147483647 h 138"/>
              <a:gd name="T12" fmla="*/ 2147483647 w 90"/>
              <a:gd name="T13" fmla="*/ 2147483647 h 138"/>
              <a:gd name="T14" fmla="*/ 2147483647 w 90"/>
              <a:gd name="T15" fmla="*/ 0 h 138"/>
              <a:gd name="T16" fmla="*/ 2147483647 w 90"/>
              <a:gd name="T17" fmla="*/ 2147483647 h 138"/>
              <a:gd name="T18" fmla="*/ 0 w 90"/>
              <a:gd name="T19" fmla="*/ 2147483647 h 138"/>
              <a:gd name="T20" fmla="*/ 2147483647 w 90"/>
              <a:gd name="T21" fmla="*/ 2147483647 h 138"/>
              <a:gd name="T22" fmla="*/ 2147483647 w 90"/>
              <a:gd name="T23" fmla="*/ 2147483647 h 138"/>
              <a:gd name="T24" fmla="*/ 2147483647 w 90"/>
              <a:gd name="T25" fmla="*/ 2147483647 h 138"/>
              <a:gd name="T26" fmla="*/ 2147483647 w 90"/>
              <a:gd name="T27" fmla="*/ 2147483647 h 138"/>
              <a:gd name="T28" fmla="*/ 2147483647 w 90"/>
              <a:gd name="T29" fmla="*/ 2147483647 h 138"/>
              <a:gd name="T30" fmla="*/ 2147483647 w 90"/>
              <a:gd name="T31" fmla="*/ 2147483647 h 138"/>
              <a:gd name="T32" fmla="*/ 2147483647 w 90"/>
              <a:gd name="T33" fmla="*/ 2147483647 h 138"/>
              <a:gd name="T34" fmla="*/ 2147483647 w 90"/>
              <a:gd name="T35" fmla="*/ 2147483647 h 13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90" h="138">
                <a:moveTo>
                  <a:pt x="90" y="126"/>
                </a:moveTo>
                <a:lnTo>
                  <a:pt x="78" y="102"/>
                </a:lnTo>
                <a:lnTo>
                  <a:pt x="66" y="78"/>
                </a:lnTo>
                <a:lnTo>
                  <a:pt x="84" y="60"/>
                </a:lnTo>
                <a:lnTo>
                  <a:pt x="90" y="42"/>
                </a:lnTo>
                <a:lnTo>
                  <a:pt x="66" y="36"/>
                </a:lnTo>
                <a:lnTo>
                  <a:pt x="60" y="18"/>
                </a:lnTo>
                <a:lnTo>
                  <a:pt x="36" y="0"/>
                </a:lnTo>
                <a:lnTo>
                  <a:pt x="12" y="24"/>
                </a:lnTo>
                <a:lnTo>
                  <a:pt x="0" y="42"/>
                </a:lnTo>
                <a:lnTo>
                  <a:pt x="6" y="60"/>
                </a:lnTo>
                <a:lnTo>
                  <a:pt x="18" y="66"/>
                </a:lnTo>
                <a:lnTo>
                  <a:pt x="30" y="84"/>
                </a:lnTo>
                <a:lnTo>
                  <a:pt x="24" y="120"/>
                </a:lnTo>
                <a:lnTo>
                  <a:pt x="42" y="138"/>
                </a:lnTo>
                <a:lnTo>
                  <a:pt x="60" y="132"/>
                </a:lnTo>
                <a:lnTo>
                  <a:pt x="90" y="126"/>
                </a:lnTo>
              </a:path>
            </a:pathLst>
          </a:custGeom>
          <a:solidFill>
            <a:schemeClr val="bg1">
              <a:lumMod val="7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50" name="Freeform 408"/>
          <p:cNvSpPr>
            <a:spLocks/>
          </p:cNvSpPr>
          <p:nvPr/>
        </p:nvSpPr>
        <p:spPr bwMode="auto">
          <a:xfrm>
            <a:off x="7017128" y="4665664"/>
            <a:ext cx="148144" cy="115887"/>
          </a:xfrm>
          <a:custGeom>
            <a:avLst/>
            <a:gdLst>
              <a:gd name="T0" fmla="*/ 2147483647 w 60"/>
              <a:gd name="T1" fmla="*/ 2147483647 h 72"/>
              <a:gd name="T2" fmla="*/ 2147483647 w 60"/>
              <a:gd name="T3" fmla="*/ 2147483647 h 72"/>
              <a:gd name="T4" fmla="*/ 2147483647 w 60"/>
              <a:gd name="T5" fmla="*/ 2147483647 h 72"/>
              <a:gd name="T6" fmla="*/ 2147483647 w 60"/>
              <a:gd name="T7" fmla="*/ 2147483647 h 72"/>
              <a:gd name="T8" fmla="*/ 2147483647 w 60"/>
              <a:gd name="T9" fmla="*/ 2147483647 h 72"/>
              <a:gd name="T10" fmla="*/ 2147483647 w 60"/>
              <a:gd name="T11" fmla="*/ 0 h 72"/>
              <a:gd name="T12" fmla="*/ 2147483647 w 60"/>
              <a:gd name="T13" fmla="*/ 0 h 72"/>
              <a:gd name="T14" fmla="*/ 0 w 60"/>
              <a:gd name="T15" fmla="*/ 2147483647 h 72"/>
              <a:gd name="T16" fmla="*/ 2147483647 w 60"/>
              <a:gd name="T17" fmla="*/ 2147483647 h 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0" h="72">
                <a:moveTo>
                  <a:pt x="6" y="42"/>
                </a:moveTo>
                <a:lnTo>
                  <a:pt x="6" y="66"/>
                </a:lnTo>
                <a:lnTo>
                  <a:pt x="12" y="72"/>
                </a:lnTo>
                <a:lnTo>
                  <a:pt x="36" y="60"/>
                </a:lnTo>
                <a:lnTo>
                  <a:pt x="60" y="24"/>
                </a:lnTo>
                <a:lnTo>
                  <a:pt x="18" y="0"/>
                </a:lnTo>
                <a:lnTo>
                  <a:pt x="6" y="0"/>
                </a:lnTo>
                <a:lnTo>
                  <a:pt x="0" y="18"/>
                </a:lnTo>
                <a:lnTo>
                  <a:pt x="6" y="4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51" name="Freeform 417"/>
          <p:cNvSpPr>
            <a:spLocks/>
          </p:cNvSpPr>
          <p:nvPr/>
        </p:nvSpPr>
        <p:spPr bwMode="auto">
          <a:xfrm>
            <a:off x="6837105" y="4662489"/>
            <a:ext cx="187523" cy="134937"/>
          </a:xfrm>
          <a:custGeom>
            <a:avLst/>
            <a:gdLst>
              <a:gd name="T0" fmla="*/ 2147483647 w 72"/>
              <a:gd name="T1" fmla="*/ 2147483647 h 84"/>
              <a:gd name="T2" fmla="*/ 2147483647 w 72"/>
              <a:gd name="T3" fmla="*/ 2147483647 h 84"/>
              <a:gd name="T4" fmla="*/ 2147483647 w 72"/>
              <a:gd name="T5" fmla="*/ 2147483647 h 84"/>
              <a:gd name="T6" fmla="*/ 2147483647 w 72"/>
              <a:gd name="T7" fmla="*/ 2147483647 h 84"/>
              <a:gd name="T8" fmla="*/ 2147483647 w 72"/>
              <a:gd name="T9" fmla="*/ 2147483647 h 84"/>
              <a:gd name="T10" fmla="*/ 2147483647 w 72"/>
              <a:gd name="T11" fmla="*/ 0 h 84"/>
              <a:gd name="T12" fmla="*/ 2147483647 w 72"/>
              <a:gd name="T13" fmla="*/ 2147483647 h 84"/>
              <a:gd name="T14" fmla="*/ 0 w 72"/>
              <a:gd name="T15" fmla="*/ 2147483647 h 84"/>
              <a:gd name="T16" fmla="*/ 2147483647 w 72"/>
              <a:gd name="T17" fmla="*/ 2147483647 h 84"/>
              <a:gd name="T18" fmla="*/ 2147483647 w 72"/>
              <a:gd name="T19" fmla="*/ 2147483647 h 84"/>
              <a:gd name="T20" fmla="*/ 2147483647 w 72"/>
              <a:gd name="T21" fmla="*/ 2147483647 h 84"/>
              <a:gd name="T22" fmla="*/ 2147483647 w 72"/>
              <a:gd name="T23" fmla="*/ 2147483647 h 84"/>
              <a:gd name="T24" fmla="*/ 2147483647 w 72"/>
              <a:gd name="T25" fmla="*/ 2147483647 h 84"/>
              <a:gd name="T26" fmla="*/ 2147483647 w 72"/>
              <a:gd name="T27" fmla="*/ 2147483647 h 8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72" h="84">
                <a:moveTo>
                  <a:pt x="72" y="78"/>
                </a:moveTo>
                <a:lnTo>
                  <a:pt x="72" y="54"/>
                </a:lnTo>
                <a:lnTo>
                  <a:pt x="66" y="30"/>
                </a:lnTo>
                <a:lnTo>
                  <a:pt x="72" y="12"/>
                </a:lnTo>
                <a:lnTo>
                  <a:pt x="24" y="6"/>
                </a:lnTo>
                <a:lnTo>
                  <a:pt x="24" y="0"/>
                </a:lnTo>
                <a:lnTo>
                  <a:pt x="18" y="18"/>
                </a:lnTo>
                <a:lnTo>
                  <a:pt x="0" y="36"/>
                </a:lnTo>
                <a:lnTo>
                  <a:pt x="12" y="60"/>
                </a:lnTo>
                <a:lnTo>
                  <a:pt x="24" y="84"/>
                </a:lnTo>
                <a:lnTo>
                  <a:pt x="30" y="84"/>
                </a:lnTo>
                <a:lnTo>
                  <a:pt x="42" y="78"/>
                </a:lnTo>
                <a:lnTo>
                  <a:pt x="72" y="78"/>
                </a:lnTo>
              </a:path>
            </a:pathLst>
          </a:custGeom>
          <a:solidFill>
            <a:schemeClr val="bg1">
              <a:lumMod val="7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52" name="Freeform 418"/>
          <p:cNvSpPr>
            <a:spLocks/>
          </p:cNvSpPr>
          <p:nvPr/>
        </p:nvSpPr>
        <p:spPr bwMode="auto">
          <a:xfrm>
            <a:off x="6130142" y="4486275"/>
            <a:ext cx="646955" cy="342900"/>
          </a:xfrm>
          <a:custGeom>
            <a:avLst/>
            <a:gdLst>
              <a:gd name="T0" fmla="*/ 2147483647 w 43"/>
              <a:gd name="T1" fmla="*/ 2147483647 h 36"/>
              <a:gd name="T2" fmla="*/ 2147483647 w 43"/>
              <a:gd name="T3" fmla="*/ 2147483647 h 36"/>
              <a:gd name="T4" fmla="*/ 2147483647 w 43"/>
              <a:gd name="T5" fmla="*/ 2147483647 h 36"/>
              <a:gd name="T6" fmla="*/ 2147483647 w 43"/>
              <a:gd name="T7" fmla="*/ 2147483647 h 36"/>
              <a:gd name="T8" fmla="*/ 2147483647 w 43"/>
              <a:gd name="T9" fmla="*/ 2147483647 h 36"/>
              <a:gd name="T10" fmla="*/ 2147483647 w 43"/>
              <a:gd name="T11" fmla="*/ 2147483647 h 36"/>
              <a:gd name="T12" fmla="*/ 2147483647 w 43"/>
              <a:gd name="T13" fmla="*/ 2147483647 h 36"/>
              <a:gd name="T14" fmla="*/ 2147483647 w 43"/>
              <a:gd name="T15" fmla="*/ 2147483647 h 36"/>
              <a:gd name="T16" fmla="*/ 2147483647 w 43"/>
              <a:gd name="T17" fmla="*/ 2147483647 h 36"/>
              <a:gd name="T18" fmla="*/ 2147483647 w 43"/>
              <a:gd name="T19" fmla="*/ 2147483647 h 36"/>
              <a:gd name="T20" fmla="*/ 2147483647 w 43"/>
              <a:gd name="T21" fmla="*/ 2147483647 h 36"/>
              <a:gd name="T22" fmla="*/ 2147483647 w 43"/>
              <a:gd name="T23" fmla="*/ 2147483647 h 36"/>
              <a:gd name="T24" fmla="*/ 2147483647 w 43"/>
              <a:gd name="T25" fmla="*/ 2147483647 h 36"/>
              <a:gd name="T26" fmla="*/ 2147483647 w 43"/>
              <a:gd name="T27" fmla="*/ 0 h 36"/>
              <a:gd name="T28" fmla="*/ 2147483647 w 43"/>
              <a:gd name="T29" fmla="*/ 2147483647 h 36"/>
              <a:gd name="T30" fmla="*/ 0 w 43"/>
              <a:gd name="T31" fmla="*/ 2147483647 h 36"/>
              <a:gd name="T32" fmla="*/ 2147483647 w 43"/>
              <a:gd name="T33" fmla="*/ 2147483647 h 36"/>
              <a:gd name="T34" fmla="*/ 2147483647 w 43"/>
              <a:gd name="T35" fmla="*/ 2147483647 h 36"/>
              <a:gd name="T36" fmla="*/ 2147483647 w 43"/>
              <a:gd name="T37" fmla="*/ 2147483647 h 36"/>
              <a:gd name="T38" fmla="*/ 2147483647 w 43"/>
              <a:gd name="T39" fmla="*/ 2147483647 h 36"/>
              <a:gd name="T40" fmla="*/ 2147483647 w 43"/>
              <a:gd name="T41" fmla="*/ 2147483647 h 36"/>
              <a:gd name="T42" fmla="*/ 2147483647 w 43"/>
              <a:gd name="T43" fmla="*/ 2147483647 h 36"/>
              <a:gd name="T44" fmla="*/ 2147483647 w 43"/>
              <a:gd name="T45" fmla="*/ 2147483647 h 36"/>
              <a:gd name="T46" fmla="*/ 2147483647 w 43"/>
              <a:gd name="T47" fmla="*/ 2147483647 h 36"/>
              <a:gd name="T48" fmla="*/ 2147483647 w 43"/>
              <a:gd name="T49" fmla="*/ 2147483647 h 36"/>
              <a:gd name="T50" fmla="*/ 2147483647 w 43"/>
              <a:gd name="T51" fmla="*/ 2147483647 h 36"/>
              <a:gd name="T52" fmla="*/ 2147483647 w 43"/>
              <a:gd name="T53" fmla="*/ 2147483647 h 36"/>
              <a:gd name="T54" fmla="*/ 2147483647 w 43"/>
              <a:gd name="T55" fmla="*/ 2147483647 h 36"/>
              <a:gd name="T56" fmla="*/ 2147483647 w 43"/>
              <a:gd name="T57" fmla="*/ 2147483647 h 36"/>
              <a:gd name="T58" fmla="*/ 2147483647 w 43"/>
              <a:gd name="T59" fmla="*/ 2147483647 h 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3" h="36">
                <a:moveTo>
                  <a:pt x="38" y="21"/>
                </a:moveTo>
                <a:cubicBezTo>
                  <a:pt x="37" y="18"/>
                  <a:pt x="37" y="18"/>
                  <a:pt x="37" y="18"/>
                </a:cubicBezTo>
                <a:cubicBezTo>
                  <a:pt x="39" y="15"/>
                  <a:pt x="39" y="15"/>
                  <a:pt x="39" y="15"/>
                </a:cubicBezTo>
                <a:cubicBezTo>
                  <a:pt x="43" y="11"/>
                  <a:pt x="43" y="11"/>
                  <a:pt x="43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39" y="10"/>
                  <a:pt x="39" y="10"/>
                  <a:pt x="39" y="10"/>
                </a:cubicBezTo>
                <a:cubicBezTo>
                  <a:pt x="38" y="8"/>
                  <a:pt x="38" y="8"/>
                  <a:pt x="38" y="8"/>
                </a:cubicBezTo>
                <a:cubicBezTo>
                  <a:pt x="32" y="5"/>
                  <a:pt x="32" y="5"/>
                  <a:pt x="32" y="5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3"/>
                  <a:pt x="16" y="3"/>
                  <a:pt x="16" y="3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2"/>
                  <a:pt x="7" y="3"/>
                  <a:pt x="6" y="3"/>
                </a:cubicBezTo>
                <a:cubicBezTo>
                  <a:pt x="5" y="3"/>
                  <a:pt x="5" y="1"/>
                  <a:pt x="5" y="0"/>
                </a:cubicBezTo>
                <a:cubicBezTo>
                  <a:pt x="1" y="2"/>
                  <a:pt x="1" y="2"/>
                  <a:pt x="1" y="2"/>
                </a:cubicBezTo>
                <a:cubicBezTo>
                  <a:pt x="0" y="10"/>
                  <a:pt x="0" y="10"/>
                  <a:pt x="0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12" y="19"/>
                  <a:pt x="12" y="19"/>
                  <a:pt x="12" y="19"/>
                </a:cubicBezTo>
                <a:cubicBezTo>
                  <a:pt x="17" y="20"/>
                  <a:pt x="17" y="20"/>
                  <a:pt x="17" y="20"/>
                </a:cubicBezTo>
                <a:cubicBezTo>
                  <a:pt x="16" y="22"/>
                  <a:pt x="16" y="22"/>
                  <a:pt x="16" y="22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21" y="36"/>
                  <a:pt x="21" y="36"/>
                  <a:pt x="21" y="36"/>
                </a:cubicBezTo>
                <a:cubicBezTo>
                  <a:pt x="30" y="33"/>
                  <a:pt x="30" y="33"/>
                  <a:pt x="30" y="33"/>
                </a:cubicBezTo>
                <a:cubicBezTo>
                  <a:pt x="29" y="30"/>
                  <a:pt x="29" y="30"/>
                  <a:pt x="29" y="30"/>
                </a:cubicBezTo>
                <a:cubicBezTo>
                  <a:pt x="26" y="25"/>
                  <a:pt x="26" y="25"/>
                  <a:pt x="26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39" y="23"/>
                  <a:pt x="39" y="23"/>
                  <a:pt x="39" y="23"/>
                </a:cubicBezTo>
                <a:cubicBezTo>
                  <a:pt x="38" y="21"/>
                  <a:pt x="38" y="21"/>
                  <a:pt x="38" y="21"/>
                </a:cubicBezTo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53" name="Freeform 421"/>
          <p:cNvSpPr>
            <a:spLocks/>
          </p:cNvSpPr>
          <p:nvPr/>
        </p:nvSpPr>
        <p:spPr bwMode="auto">
          <a:xfrm>
            <a:off x="5762596" y="4791076"/>
            <a:ext cx="262533" cy="182563"/>
          </a:xfrm>
          <a:custGeom>
            <a:avLst/>
            <a:gdLst>
              <a:gd name="T0" fmla="*/ 2147483647 w 102"/>
              <a:gd name="T1" fmla="*/ 2147483647 h 114"/>
              <a:gd name="T2" fmla="*/ 2147483647 w 102"/>
              <a:gd name="T3" fmla="*/ 2147483647 h 114"/>
              <a:gd name="T4" fmla="*/ 2147483647 w 102"/>
              <a:gd name="T5" fmla="*/ 2147483647 h 114"/>
              <a:gd name="T6" fmla="*/ 2147483647 w 102"/>
              <a:gd name="T7" fmla="*/ 2147483647 h 114"/>
              <a:gd name="T8" fmla="*/ 2147483647 w 102"/>
              <a:gd name="T9" fmla="*/ 2147483647 h 114"/>
              <a:gd name="T10" fmla="*/ 2147483647 w 102"/>
              <a:gd name="T11" fmla="*/ 2147483647 h 114"/>
              <a:gd name="T12" fmla="*/ 2147483647 w 102"/>
              <a:gd name="T13" fmla="*/ 0 h 114"/>
              <a:gd name="T14" fmla="*/ 2147483647 w 102"/>
              <a:gd name="T15" fmla="*/ 2147483647 h 114"/>
              <a:gd name="T16" fmla="*/ 0 w 102"/>
              <a:gd name="T17" fmla="*/ 2147483647 h 114"/>
              <a:gd name="T18" fmla="*/ 2147483647 w 102"/>
              <a:gd name="T19" fmla="*/ 2147483647 h 114"/>
              <a:gd name="T20" fmla="*/ 0 w 102"/>
              <a:gd name="T21" fmla="*/ 2147483647 h 114"/>
              <a:gd name="T22" fmla="*/ 2147483647 w 102"/>
              <a:gd name="T23" fmla="*/ 2147483647 h 114"/>
              <a:gd name="T24" fmla="*/ 2147483647 w 102"/>
              <a:gd name="T25" fmla="*/ 2147483647 h 1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2" h="114">
                <a:moveTo>
                  <a:pt x="24" y="114"/>
                </a:moveTo>
                <a:lnTo>
                  <a:pt x="48" y="90"/>
                </a:lnTo>
                <a:lnTo>
                  <a:pt x="66" y="84"/>
                </a:lnTo>
                <a:lnTo>
                  <a:pt x="90" y="60"/>
                </a:lnTo>
                <a:lnTo>
                  <a:pt x="102" y="36"/>
                </a:lnTo>
                <a:lnTo>
                  <a:pt x="78" y="18"/>
                </a:lnTo>
                <a:lnTo>
                  <a:pt x="30" y="0"/>
                </a:lnTo>
                <a:lnTo>
                  <a:pt x="24" y="12"/>
                </a:lnTo>
                <a:lnTo>
                  <a:pt x="0" y="66"/>
                </a:lnTo>
                <a:lnTo>
                  <a:pt x="12" y="90"/>
                </a:lnTo>
                <a:lnTo>
                  <a:pt x="0" y="96"/>
                </a:lnTo>
                <a:lnTo>
                  <a:pt x="6" y="108"/>
                </a:lnTo>
                <a:lnTo>
                  <a:pt x="24" y="11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54" name="Freeform 263"/>
          <p:cNvSpPr>
            <a:spLocks/>
          </p:cNvSpPr>
          <p:nvPr/>
        </p:nvSpPr>
        <p:spPr bwMode="auto">
          <a:xfrm>
            <a:off x="10355045" y="2754313"/>
            <a:ext cx="95638" cy="119062"/>
          </a:xfrm>
          <a:custGeom>
            <a:avLst/>
            <a:gdLst>
              <a:gd name="T0" fmla="*/ 1 w 429209"/>
              <a:gd name="T1" fmla="*/ 16 h 839755"/>
              <a:gd name="T2" fmla="*/ 1 w 429209"/>
              <a:gd name="T3" fmla="*/ 11 h 839755"/>
              <a:gd name="T4" fmla="*/ 0 w 429209"/>
              <a:gd name="T5" fmla="*/ 11 h 839755"/>
              <a:gd name="T6" fmla="*/ 2 w 429209"/>
              <a:gd name="T7" fmla="*/ 3 h 839755"/>
              <a:gd name="T8" fmla="*/ 5 w 429209"/>
              <a:gd name="T9" fmla="*/ 3 h 839755"/>
              <a:gd name="T10" fmla="*/ 8 w 429209"/>
              <a:gd name="T11" fmla="*/ 0 h 839755"/>
              <a:gd name="T12" fmla="*/ 8 w 429209"/>
              <a:gd name="T13" fmla="*/ 5 h 839755"/>
              <a:gd name="T14" fmla="*/ 8 w 429209"/>
              <a:gd name="T15" fmla="*/ 8 h 839755"/>
              <a:gd name="T16" fmla="*/ 4 w 429209"/>
              <a:gd name="T17" fmla="*/ 13 h 839755"/>
              <a:gd name="T18" fmla="*/ 4 w 429209"/>
              <a:gd name="T19" fmla="*/ 17 h 839755"/>
              <a:gd name="T20" fmla="*/ 2 w 429209"/>
              <a:gd name="T21" fmla="*/ 16 h 839755"/>
              <a:gd name="T22" fmla="*/ 1 w 429209"/>
              <a:gd name="T23" fmla="*/ 16 h 8397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29209" h="839755">
                <a:moveTo>
                  <a:pt x="53214" y="797282"/>
                </a:moveTo>
                <a:cubicBezTo>
                  <a:pt x="54137" y="718133"/>
                  <a:pt x="55061" y="638985"/>
                  <a:pt x="55984" y="559836"/>
                </a:cubicBezTo>
                <a:lnTo>
                  <a:pt x="0" y="522514"/>
                </a:lnTo>
                <a:lnTo>
                  <a:pt x="111968" y="130628"/>
                </a:lnTo>
                <a:lnTo>
                  <a:pt x="261258" y="130628"/>
                </a:lnTo>
                <a:lnTo>
                  <a:pt x="391886" y="0"/>
                </a:lnTo>
                <a:lnTo>
                  <a:pt x="410547" y="261257"/>
                </a:lnTo>
                <a:lnTo>
                  <a:pt x="429209" y="410547"/>
                </a:lnTo>
                <a:lnTo>
                  <a:pt x="223935" y="634481"/>
                </a:lnTo>
                <a:lnTo>
                  <a:pt x="223935" y="839755"/>
                </a:lnTo>
                <a:lnTo>
                  <a:pt x="111968" y="783771"/>
                </a:lnTo>
                <a:lnTo>
                  <a:pt x="53214" y="7972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55" name="166 Rectángulo"/>
          <p:cNvSpPr/>
          <p:nvPr/>
        </p:nvSpPr>
        <p:spPr>
          <a:xfrm>
            <a:off x="4628079" y="4683126"/>
            <a:ext cx="1397050" cy="17621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algn="ctr" defTabSz="584200">
              <a:defRPr sz="36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r>
              <a:rPr lang="es-ES" sz="700" b="1" dirty="0">
                <a:latin typeface="+mj-lt"/>
                <a:cs typeface="Arial" pitchFamily="34" charset="0"/>
              </a:rPr>
              <a:t>COLOMBIA</a:t>
            </a:r>
          </a:p>
        </p:txBody>
      </p:sp>
      <p:cxnSp>
        <p:nvCxnSpPr>
          <p:cNvPr id="156" name="167 Conector recto"/>
          <p:cNvCxnSpPr/>
          <p:nvPr/>
        </p:nvCxnSpPr>
        <p:spPr>
          <a:xfrm flipV="1">
            <a:off x="10326916" y="5788025"/>
            <a:ext cx="727591" cy="3683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168 Conector recto"/>
          <p:cNvCxnSpPr/>
          <p:nvPr/>
        </p:nvCxnSpPr>
        <p:spPr>
          <a:xfrm>
            <a:off x="11193275" y="5256213"/>
            <a:ext cx="635704" cy="6731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Freeform 403"/>
          <p:cNvSpPr>
            <a:spLocks/>
          </p:cNvSpPr>
          <p:nvPr/>
        </p:nvSpPr>
        <p:spPr bwMode="auto">
          <a:xfrm>
            <a:off x="5846981" y="4462464"/>
            <a:ext cx="562570" cy="390525"/>
          </a:xfrm>
          <a:custGeom>
            <a:avLst/>
            <a:gdLst>
              <a:gd name="T0" fmla="*/ 2147483647 w 37"/>
              <a:gd name="T1" fmla="*/ 2147483647 h 41"/>
              <a:gd name="T2" fmla="*/ 2147483647 w 37"/>
              <a:gd name="T3" fmla="*/ 2147483647 h 41"/>
              <a:gd name="T4" fmla="*/ 2147483647 w 37"/>
              <a:gd name="T5" fmla="*/ 2147483647 h 41"/>
              <a:gd name="T6" fmla="*/ 2147483647 w 37"/>
              <a:gd name="T7" fmla="*/ 2147483647 h 41"/>
              <a:gd name="T8" fmla="*/ 2147483647 w 37"/>
              <a:gd name="T9" fmla="*/ 2147483647 h 41"/>
              <a:gd name="T10" fmla="*/ 2147483647 w 37"/>
              <a:gd name="T11" fmla="*/ 2147483647 h 41"/>
              <a:gd name="T12" fmla="*/ 2147483647 w 37"/>
              <a:gd name="T13" fmla="*/ 2147483647 h 41"/>
              <a:gd name="T14" fmla="*/ 2147483647 w 37"/>
              <a:gd name="T15" fmla="*/ 2147483647 h 41"/>
              <a:gd name="T16" fmla="*/ 2147483647 w 37"/>
              <a:gd name="T17" fmla="*/ 2147483647 h 41"/>
              <a:gd name="T18" fmla="*/ 2147483647 w 37"/>
              <a:gd name="T19" fmla="*/ 2147483647 h 41"/>
              <a:gd name="T20" fmla="*/ 2147483647 w 37"/>
              <a:gd name="T21" fmla="*/ 0 h 41"/>
              <a:gd name="T22" fmla="*/ 2147483647 w 37"/>
              <a:gd name="T23" fmla="*/ 2147483647 h 41"/>
              <a:gd name="T24" fmla="*/ 2147483647 w 37"/>
              <a:gd name="T25" fmla="*/ 2147483647 h 41"/>
              <a:gd name="T26" fmla="*/ 2147483647 w 37"/>
              <a:gd name="T27" fmla="*/ 2147483647 h 41"/>
              <a:gd name="T28" fmla="*/ 2147483647 w 37"/>
              <a:gd name="T29" fmla="*/ 2147483647 h 41"/>
              <a:gd name="T30" fmla="*/ 2147483647 w 37"/>
              <a:gd name="T31" fmla="*/ 2147483647 h 41"/>
              <a:gd name="T32" fmla="*/ 2147483647 w 37"/>
              <a:gd name="T33" fmla="*/ 2147483647 h 41"/>
              <a:gd name="T34" fmla="*/ 2147483647 w 37"/>
              <a:gd name="T35" fmla="*/ 2147483647 h 41"/>
              <a:gd name="T36" fmla="*/ 2147483647 w 37"/>
              <a:gd name="T37" fmla="*/ 2147483647 h 41"/>
              <a:gd name="T38" fmla="*/ 2147483647 w 37"/>
              <a:gd name="T39" fmla="*/ 2147483647 h 41"/>
              <a:gd name="T40" fmla="*/ 2147483647 w 37"/>
              <a:gd name="T41" fmla="*/ 2147483647 h 41"/>
              <a:gd name="T42" fmla="*/ 2147483647 w 37"/>
              <a:gd name="T43" fmla="*/ 2147483647 h 41"/>
              <a:gd name="T44" fmla="*/ 0 w 37"/>
              <a:gd name="T45" fmla="*/ 2147483647 h 41"/>
              <a:gd name="T46" fmla="*/ 2147483647 w 37"/>
              <a:gd name="T47" fmla="*/ 2147483647 h 41"/>
              <a:gd name="T48" fmla="*/ 2147483647 w 37"/>
              <a:gd name="T49" fmla="*/ 2147483647 h 4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7"/>
              <a:gd name="T76" fmla="*/ 0 h 41"/>
              <a:gd name="T77" fmla="*/ 37 w 37"/>
              <a:gd name="T78" fmla="*/ 41 h 4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7" h="41">
                <a:moveTo>
                  <a:pt x="37" y="34"/>
                </a:moveTo>
                <a:cubicBezTo>
                  <a:pt x="37" y="34"/>
                  <a:pt x="37" y="34"/>
                  <a:pt x="37" y="34"/>
                </a:cubicBezTo>
                <a:cubicBezTo>
                  <a:pt x="37" y="27"/>
                  <a:pt x="37" y="27"/>
                  <a:pt x="37" y="27"/>
                </a:cubicBezTo>
                <a:cubicBezTo>
                  <a:pt x="35" y="23"/>
                  <a:pt x="35" y="23"/>
                  <a:pt x="35" y="23"/>
                </a:cubicBezTo>
                <a:cubicBezTo>
                  <a:pt x="36" y="21"/>
                  <a:pt x="36" y="21"/>
                  <a:pt x="36" y="21"/>
                </a:cubicBezTo>
                <a:cubicBezTo>
                  <a:pt x="31" y="20"/>
                  <a:pt x="31" y="20"/>
                  <a:pt x="31" y="20"/>
                </a:cubicBezTo>
                <a:cubicBezTo>
                  <a:pt x="21" y="16"/>
                  <a:pt x="21" y="16"/>
                  <a:pt x="21" y="16"/>
                </a:cubicBezTo>
                <a:cubicBezTo>
                  <a:pt x="19" y="11"/>
                  <a:pt x="19" y="11"/>
                  <a:pt x="19" y="11"/>
                </a:cubicBezTo>
                <a:cubicBezTo>
                  <a:pt x="20" y="3"/>
                  <a:pt x="20" y="3"/>
                  <a:pt x="20" y="3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0"/>
                  <a:pt x="24" y="0"/>
                  <a:pt x="24" y="0"/>
                </a:cubicBezTo>
                <a:cubicBezTo>
                  <a:pt x="17" y="2"/>
                  <a:pt x="17" y="2"/>
                  <a:pt x="17" y="2"/>
                </a:cubicBezTo>
                <a:cubicBezTo>
                  <a:pt x="13" y="4"/>
                  <a:pt x="13" y="4"/>
                  <a:pt x="13" y="4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0"/>
                  <a:pt x="9" y="10"/>
                  <a:pt x="9" y="10"/>
                </a:cubicBezTo>
                <a:cubicBezTo>
                  <a:pt x="6" y="13"/>
                  <a:pt x="6" y="13"/>
                  <a:pt x="6" y="13"/>
                </a:cubicBezTo>
                <a:cubicBezTo>
                  <a:pt x="3" y="16"/>
                  <a:pt x="3" y="16"/>
                  <a:pt x="3" y="16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6"/>
                  <a:pt x="5" y="26"/>
                  <a:pt x="5" y="26"/>
                </a:cubicBezTo>
                <a:cubicBezTo>
                  <a:pt x="6" y="30"/>
                  <a:pt x="6" y="30"/>
                  <a:pt x="6" y="30"/>
                </a:cubicBezTo>
                <a:cubicBezTo>
                  <a:pt x="2" y="33"/>
                  <a:pt x="2" y="33"/>
                  <a:pt x="2" y="33"/>
                </a:cubicBezTo>
                <a:cubicBezTo>
                  <a:pt x="0" y="35"/>
                  <a:pt x="0" y="35"/>
                  <a:pt x="0" y="35"/>
                </a:cubicBezTo>
                <a:cubicBezTo>
                  <a:pt x="8" y="38"/>
                  <a:pt x="8" y="38"/>
                  <a:pt x="8" y="38"/>
                </a:cubicBezTo>
                <a:cubicBezTo>
                  <a:pt x="12" y="41"/>
                  <a:pt x="12" y="41"/>
                  <a:pt x="12" y="41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cxnSp>
        <p:nvCxnSpPr>
          <p:cNvPr id="159" name="181 Forma"/>
          <p:cNvCxnSpPr/>
          <p:nvPr/>
        </p:nvCxnSpPr>
        <p:spPr>
          <a:xfrm rot="5400000" flipH="1" flipV="1">
            <a:off x="7029565" y="1955975"/>
            <a:ext cx="1368425" cy="2822227"/>
          </a:xfrm>
          <a:prstGeom prst="curvedConnector2">
            <a:avLst/>
          </a:prstGeom>
          <a:ln>
            <a:solidFill>
              <a:srgbClr val="FF000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185 Forma"/>
          <p:cNvCxnSpPr/>
          <p:nvPr/>
        </p:nvCxnSpPr>
        <p:spPr>
          <a:xfrm rot="10800000">
            <a:off x="5162521" y="3546475"/>
            <a:ext cx="553194" cy="647700"/>
          </a:xfrm>
          <a:prstGeom prst="curvedConnector2">
            <a:avLst/>
          </a:prstGeom>
          <a:ln>
            <a:solidFill>
              <a:srgbClr val="FF000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25" name="Picture 16" descr="https://www.gdt.guardiacivil.es/webgdt/media/images/noticias/opguardado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46744" y="2435226"/>
            <a:ext cx="888861" cy="70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26" name="Picture 208" descr="g8-logo1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13727" y="2792413"/>
            <a:ext cx="1117640" cy="68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27" name="Picture 210" descr="ec3_logo_360_whitebackgrd_short_0.gif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2949"/>
          <a:stretch>
            <a:fillRect/>
          </a:stretch>
        </p:blipFill>
        <p:spPr bwMode="auto">
          <a:xfrm>
            <a:off x="7802851" y="1654175"/>
            <a:ext cx="2449056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28" name="Picture 214" descr="Interpol_logo.pn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33280" y="5559426"/>
            <a:ext cx="738842" cy="69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29" name="Picture 110" descr="OEAlogo4-2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781848" y="4894263"/>
            <a:ext cx="1083885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30" name="Picture 12" descr="http://www.colcert.gov.co/sites/default/files/pictures/dijin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726966" y="4119564"/>
            <a:ext cx="791349" cy="59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7" name="181 Forma"/>
          <p:cNvCxnSpPr>
            <a:stCxn id="0" idx="3"/>
          </p:cNvCxnSpPr>
          <p:nvPr/>
        </p:nvCxnSpPr>
        <p:spPr>
          <a:xfrm>
            <a:off x="6518315" y="4418013"/>
            <a:ext cx="285036" cy="1174750"/>
          </a:xfrm>
          <a:prstGeom prst="curvedConnector2">
            <a:avLst/>
          </a:prstGeom>
          <a:ln>
            <a:solidFill>
              <a:srgbClr val="FF000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32" name="TextBox 8"/>
          <p:cNvSpPr txBox="1">
            <a:spLocks noChangeArrowheads="1"/>
          </p:cNvSpPr>
          <p:nvPr/>
        </p:nvSpPr>
        <p:spPr bwMode="auto">
          <a:xfrm>
            <a:off x="144394" y="3968751"/>
            <a:ext cx="408238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ctr"/>
            <a:r>
              <a:rPr lang="es-CO" altLang="es-CO" sz="2000">
                <a:latin typeface="Candara" pitchFamily="34" charset="0"/>
              </a:rPr>
              <a:t>Centro Regional para el Cibercrimen en las AMERICAS - Ameripol</a:t>
            </a:r>
          </a:p>
          <a:p>
            <a:pPr fontAlgn="ctr"/>
            <a:endParaRPr lang="es-CO" altLang="es-CO" sz="2000">
              <a:latin typeface="Candara" pitchFamily="34" charset="0"/>
            </a:endParaRPr>
          </a:p>
          <a:p>
            <a:pPr fontAlgn="ctr"/>
            <a:endParaRPr lang="es-CO" altLang="es-CO" sz="2000">
              <a:latin typeface="Candara" pitchFamily="34" charset="0"/>
            </a:endParaRPr>
          </a:p>
          <a:p>
            <a:pPr fontAlgn="ctr"/>
            <a:r>
              <a:rPr lang="es-CO" altLang="es-CO" sz="2000">
                <a:latin typeface="Candara" pitchFamily="34" charset="0"/>
              </a:rPr>
              <a:t>Grupo de Trabajo Americano de delitos Tecnológicos de INTERPOL</a:t>
            </a:r>
            <a:endParaRPr lang="es-CO" altLang="es-CO" sz="2400">
              <a:latin typeface="Candara" pitchFamily="34" charset="0"/>
            </a:endParaRPr>
          </a:p>
        </p:txBody>
      </p:sp>
      <p:sp>
        <p:nvSpPr>
          <p:cNvPr id="7333" name="TextBox 8"/>
          <p:cNvSpPr txBox="1">
            <a:spLocks noChangeArrowheads="1"/>
          </p:cNvSpPr>
          <p:nvPr/>
        </p:nvSpPr>
        <p:spPr bwMode="auto">
          <a:xfrm>
            <a:off x="11485811" y="1250951"/>
            <a:ext cx="302100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ctr"/>
            <a:r>
              <a:rPr lang="es-ES" altLang="es-CO" sz="2000">
                <a:latin typeface="Candara" pitchFamily="34" charset="0"/>
              </a:rPr>
              <a:t>Ley </a:t>
            </a:r>
            <a:r>
              <a:rPr lang="es-ES" altLang="es-CO" sz="2000" b="1">
                <a:latin typeface="Candara" pitchFamily="34" charset="0"/>
              </a:rPr>
              <a:t>1582 de 2012 </a:t>
            </a:r>
            <a:r>
              <a:rPr lang="es-ES" altLang="es-CO" sz="2000">
                <a:latin typeface="Candara" pitchFamily="34" charset="0"/>
              </a:rPr>
              <a:t>- </a:t>
            </a:r>
            <a:r>
              <a:rPr lang="es-CO" altLang="es-CO" sz="2000">
                <a:latin typeface="Candara" pitchFamily="34" charset="0"/>
              </a:rPr>
              <a:t>Acuerdo de cooperación entre Colombia y la oficina Europea de Policía EUROPOL</a:t>
            </a:r>
          </a:p>
          <a:p>
            <a:pPr fontAlgn="ctr"/>
            <a:endParaRPr lang="es-CO" altLang="es-CO" sz="2000">
              <a:latin typeface="Candara" pitchFamily="34" charset="0"/>
            </a:endParaRPr>
          </a:p>
          <a:p>
            <a:pPr fontAlgn="ctr"/>
            <a:endParaRPr lang="es-CO" altLang="es-CO" sz="2000">
              <a:latin typeface="Candara" pitchFamily="34" charset="0"/>
            </a:endParaRPr>
          </a:p>
          <a:p>
            <a:pPr fontAlgn="ctr"/>
            <a:r>
              <a:rPr lang="es-CO" altLang="es-CO" sz="2000">
                <a:latin typeface="Candara" pitchFamily="34" charset="0"/>
              </a:rPr>
              <a:t>Agencia Internacional de Cooperación Coreana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AMENAZAS – EVOLUCIÓN DEL DELITO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14347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8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8" name="37 Conector recto de flecha"/>
          <p:cNvCxnSpPr/>
          <p:nvPr/>
        </p:nvCxnSpPr>
        <p:spPr>
          <a:xfrm flipV="1">
            <a:off x="478186" y="1639889"/>
            <a:ext cx="12460932" cy="20637"/>
          </a:xfrm>
          <a:prstGeom prst="straightConnector1">
            <a:avLst/>
          </a:prstGeom>
          <a:ln w="101600">
            <a:solidFill>
              <a:schemeClr val="tx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endCxn id="50" idx="0"/>
          </p:cNvCxnSpPr>
          <p:nvPr/>
        </p:nvCxnSpPr>
        <p:spPr>
          <a:xfrm rot="5400000">
            <a:off x="3324008" y="3202871"/>
            <a:ext cx="2660650" cy="71259"/>
          </a:xfrm>
          <a:prstGeom prst="bentConnector3">
            <a:avLst>
              <a:gd name="adj1" fmla="val 49642"/>
            </a:avLst>
          </a:prstGeom>
          <a:ln>
            <a:solidFill>
              <a:schemeClr val="tx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51" name="TextBox 89"/>
          <p:cNvSpPr txBox="1">
            <a:spLocks noChangeArrowheads="1"/>
          </p:cNvSpPr>
          <p:nvPr/>
        </p:nvSpPr>
        <p:spPr bwMode="auto">
          <a:xfrm>
            <a:off x="3675460" y="5580064"/>
            <a:ext cx="2105889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altLang="es-CO" sz="1400">
                <a:solidFill>
                  <a:srgbClr val="000000"/>
                </a:solidFill>
                <a:latin typeface="Impact" pitchFamily="34" charset="0"/>
              </a:rPr>
              <a:t>Phishing</a:t>
            </a:r>
          </a:p>
        </p:txBody>
      </p:sp>
      <p:cxnSp>
        <p:nvCxnSpPr>
          <p:cNvPr id="41" name="Straight Connector 83"/>
          <p:cNvCxnSpPr>
            <a:cxnSpLocks noChangeShapeType="1"/>
            <a:stCxn id="43" idx="6"/>
          </p:cNvCxnSpPr>
          <p:nvPr/>
        </p:nvCxnSpPr>
        <p:spPr bwMode="auto">
          <a:xfrm flipV="1">
            <a:off x="999500" y="5595938"/>
            <a:ext cx="770721" cy="131762"/>
          </a:xfrm>
          <a:prstGeom prst="line">
            <a:avLst/>
          </a:prstGeom>
          <a:noFill/>
          <a:ln w="57150">
            <a:solidFill>
              <a:schemeClr val="tx2">
                <a:lumMod val="50000"/>
              </a:schemeClr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</p:cxnSp>
      <p:grpSp>
        <p:nvGrpSpPr>
          <p:cNvPr id="2" name="17 Grupo"/>
          <p:cNvGrpSpPr>
            <a:grpSpLocks/>
          </p:cNvGrpSpPr>
          <p:nvPr/>
        </p:nvGrpSpPr>
        <p:grpSpPr bwMode="auto">
          <a:xfrm>
            <a:off x="166896" y="5468938"/>
            <a:ext cx="832604" cy="519112"/>
            <a:chOff x="496654" y="5357976"/>
            <a:chExt cx="529256" cy="518203"/>
          </a:xfrm>
        </p:grpSpPr>
        <p:sp>
          <p:nvSpPr>
            <p:cNvPr id="43" name="Oval 51"/>
            <p:cNvSpPr>
              <a:spLocks noChangeArrowheads="1"/>
            </p:cNvSpPr>
            <p:nvPr/>
          </p:nvSpPr>
          <p:spPr bwMode="auto">
            <a:xfrm>
              <a:off x="496654" y="5357976"/>
              <a:ext cx="529256" cy="518203"/>
            </a:xfrm>
            <a:prstGeom prst="ellipse">
              <a:avLst/>
            </a:prstGeom>
            <a:noFill/>
            <a:ln w="571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s-CO">
                <a:solidFill>
                  <a:prstClr val="white"/>
                </a:solidFill>
                <a:latin typeface="Calibri"/>
                <a:cs typeface="Arial" panose="020B0604020202020204" pitchFamily="34" charset="0"/>
              </a:endParaRPr>
            </a:p>
          </p:txBody>
        </p:sp>
        <p:pic>
          <p:nvPicPr>
            <p:cNvPr id="44" name="Picture 4" descr="Shopping cart 1"/>
            <p:cNvPicPr>
              <a:picLocks noChangeAspect="1" noChangeArrowheads="1"/>
            </p:cNvPicPr>
            <p:nvPr/>
          </p:nvPicPr>
          <p:blipFill>
            <a:blip r:embed="rId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-40000"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13" y="5416520"/>
              <a:ext cx="440156" cy="440156"/>
            </a:xfrm>
            <a:prstGeom prst="rect">
              <a:avLst/>
            </a:prstGeom>
            <a:noFill/>
          </p:spPr>
        </p:pic>
      </p:grpSp>
      <p:grpSp>
        <p:nvGrpSpPr>
          <p:cNvPr id="3" name="20 Grupo"/>
          <p:cNvGrpSpPr>
            <a:grpSpLocks/>
          </p:cNvGrpSpPr>
          <p:nvPr/>
        </p:nvGrpSpPr>
        <p:grpSpPr bwMode="auto">
          <a:xfrm>
            <a:off x="3900487" y="4567239"/>
            <a:ext cx="1590199" cy="987425"/>
            <a:chOff x="2839259" y="2973278"/>
            <a:chExt cx="1188000" cy="1169395"/>
          </a:xfrm>
        </p:grpSpPr>
        <p:sp>
          <p:nvSpPr>
            <p:cNvPr id="46" name="Oval 72"/>
            <p:cNvSpPr>
              <a:spLocks noChangeArrowheads="1"/>
            </p:cNvSpPr>
            <p:nvPr/>
          </p:nvSpPr>
          <p:spPr bwMode="auto">
            <a:xfrm>
              <a:off x="2839259" y="2973278"/>
              <a:ext cx="1188000" cy="1169395"/>
            </a:xfrm>
            <a:prstGeom prst="ellipse">
              <a:avLst/>
            </a:prstGeom>
            <a:noFill/>
            <a:ln w="571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s-CO">
                <a:solidFill>
                  <a:prstClr val="white"/>
                </a:solidFill>
                <a:latin typeface="Calibri"/>
                <a:cs typeface="Arial" panose="020B0604020202020204" pitchFamily="34" charset="0"/>
              </a:endParaRPr>
            </a:p>
          </p:txBody>
        </p:sp>
        <p:grpSp>
          <p:nvGrpSpPr>
            <p:cNvPr id="4" name="67 Grupo"/>
            <p:cNvGrpSpPr>
              <a:grpSpLocks/>
            </p:cNvGrpSpPr>
            <p:nvPr/>
          </p:nvGrpSpPr>
          <p:grpSpPr bwMode="auto">
            <a:xfrm>
              <a:off x="2901864" y="2974378"/>
              <a:ext cx="947852" cy="1050038"/>
              <a:chOff x="2827372" y="868363"/>
              <a:chExt cx="2743742" cy="3578470"/>
            </a:xfrm>
          </p:grpSpPr>
          <p:pic>
            <p:nvPicPr>
              <p:cNvPr id="49" name="Picture 8" descr="Credit card front and back view"/>
              <p:cNvPicPr>
                <a:picLocks noChangeAspect="1" noChangeArrowheads="1"/>
              </p:cNvPicPr>
              <p:nvPr/>
            </p:nvPicPr>
            <p:blipFill>
              <a:blip r:embed="rId8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lum bright="-40000"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059218">
                <a:off x="4199243" y="3074962"/>
                <a:ext cx="1371871" cy="1371871"/>
              </a:xfrm>
              <a:prstGeom prst="rect">
                <a:avLst/>
              </a:prstGeom>
              <a:noFill/>
            </p:spPr>
          </p:pic>
          <p:pic>
            <p:nvPicPr>
              <p:cNvPr id="50" name="Picture 10" descr="Fishing"/>
              <p:cNvPicPr>
                <a:picLocks noChangeAspect="1" noChangeArrowheads="1"/>
              </p:cNvPicPr>
              <p:nvPr/>
            </p:nvPicPr>
            <p:blipFill>
              <a:blip r:embed="rId9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lum bright="-40000"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7372" y="868363"/>
                <a:ext cx="2743742" cy="2743742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5" name="25 Grupo"/>
          <p:cNvGrpSpPr>
            <a:grpSpLocks/>
          </p:cNvGrpSpPr>
          <p:nvPr/>
        </p:nvGrpSpPr>
        <p:grpSpPr bwMode="auto">
          <a:xfrm>
            <a:off x="10833230" y="2544763"/>
            <a:ext cx="1871484" cy="1168400"/>
            <a:chOff x="7165374" y="2436114"/>
            <a:chExt cx="1188000" cy="1169395"/>
          </a:xfrm>
        </p:grpSpPr>
        <p:sp>
          <p:nvSpPr>
            <p:cNvPr id="53" name="Oval 72"/>
            <p:cNvSpPr>
              <a:spLocks noChangeArrowheads="1"/>
            </p:cNvSpPr>
            <p:nvPr/>
          </p:nvSpPr>
          <p:spPr bwMode="auto">
            <a:xfrm>
              <a:off x="7165374" y="2436114"/>
              <a:ext cx="1188000" cy="1169395"/>
            </a:xfrm>
            <a:prstGeom prst="ellipse">
              <a:avLst/>
            </a:prstGeom>
            <a:noFill/>
            <a:ln w="571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s-CO">
                <a:solidFill>
                  <a:prstClr val="white"/>
                </a:solidFill>
                <a:latin typeface="Calibri"/>
                <a:cs typeface="Arial" panose="020B0604020202020204" pitchFamily="34" charset="0"/>
              </a:endParaRPr>
            </a:p>
          </p:txBody>
        </p:sp>
        <p:pic>
          <p:nvPicPr>
            <p:cNvPr id="54" name="Picture 12" descr="Criminal with stolen computers"/>
            <p:cNvPicPr>
              <a:picLocks noChangeAspect="1" noChangeArrowheads="1"/>
            </p:cNvPicPr>
            <p:nvPr/>
          </p:nvPicPr>
          <p:blipFill>
            <a:blip r:embed="rId10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-40000"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4594" y="2537255"/>
              <a:ext cx="982105" cy="982105"/>
            </a:xfrm>
            <a:prstGeom prst="rect">
              <a:avLst/>
            </a:prstGeom>
            <a:noFill/>
          </p:spPr>
        </p:pic>
      </p:grpSp>
      <p:sp>
        <p:nvSpPr>
          <p:cNvPr id="14356" name="TextBox 89"/>
          <p:cNvSpPr txBox="1">
            <a:spLocks noChangeArrowheads="1"/>
          </p:cNvSpPr>
          <p:nvPr/>
        </p:nvSpPr>
        <p:spPr bwMode="auto">
          <a:xfrm>
            <a:off x="10296913" y="3738564"/>
            <a:ext cx="2977872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altLang="es-CO" sz="1400">
                <a:solidFill>
                  <a:srgbClr val="000000"/>
                </a:solidFill>
                <a:latin typeface="Impact" pitchFamily="34" charset="0"/>
              </a:rPr>
              <a:t>Ciberespionaje</a:t>
            </a:r>
          </a:p>
        </p:txBody>
      </p:sp>
      <p:grpSp>
        <p:nvGrpSpPr>
          <p:cNvPr id="6" name="30 Grupo"/>
          <p:cNvGrpSpPr>
            <a:grpSpLocks/>
          </p:cNvGrpSpPr>
          <p:nvPr/>
        </p:nvGrpSpPr>
        <p:grpSpPr bwMode="auto">
          <a:xfrm>
            <a:off x="6090761" y="4014788"/>
            <a:ext cx="1869609" cy="1181100"/>
            <a:chOff x="4918760" y="2272655"/>
            <a:chExt cx="1188000" cy="1181025"/>
          </a:xfrm>
        </p:grpSpPr>
        <p:pic>
          <p:nvPicPr>
            <p:cNvPr id="57" name="Picture 14" descr="http://allfacebook.com/files/2011/03/anonymous-logo.jpg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-40000"/>
            </a:blip>
            <a:srcRect/>
            <a:stretch>
              <a:fillRect/>
            </a:stretch>
          </p:blipFill>
          <p:spPr bwMode="auto">
            <a:xfrm>
              <a:off x="4918760" y="2272655"/>
              <a:ext cx="1181207" cy="1169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Oval 72"/>
            <p:cNvSpPr>
              <a:spLocks noChangeArrowheads="1"/>
            </p:cNvSpPr>
            <p:nvPr/>
          </p:nvSpPr>
          <p:spPr bwMode="auto">
            <a:xfrm>
              <a:off x="4918760" y="2283766"/>
              <a:ext cx="1188000" cy="1169914"/>
            </a:xfrm>
            <a:prstGeom prst="ellipse">
              <a:avLst/>
            </a:prstGeom>
            <a:noFill/>
            <a:ln w="571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s-CO">
                <a:solidFill>
                  <a:prstClr val="white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cxnSp>
        <p:nvCxnSpPr>
          <p:cNvPr id="59" name="Straight Connector 83"/>
          <p:cNvCxnSpPr>
            <a:cxnSpLocks noChangeShapeType="1"/>
          </p:cNvCxnSpPr>
          <p:nvPr/>
        </p:nvCxnSpPr>
        <p:spPr bwMode="auto">
          <a:xfrm flipV="1">
            <a:off x="2790349" y="5224464"/>
            <a:ext cx="1115765" cy="185737"/>
          </a:xfrm>
          <a:prstGeom prst="line">
            <a:avLst/>
          </a:prstGeom>
          <a:noFill/>
          <a:ln w="57150">
            <a:solidFill>
              <a:schemeClr val="tx2">
                <a:lumMod val="50000"/>
              </a:schemeClr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</p:cxnSp>
      <p:cxnSp>
        <p:nvCxnSpPr>
          <p:cNvPr id="61" name="Straight Connector 83"/>
          <p:cNvCxnSpPr>
            <a:cxnSpLocks noChangeShapeType="1"/>
          </p:cNvCxnSpPr>
          <p:nvPr/>
        </p:nvCxnSpPr>
        <p:spPr bwMode="auto">
          <a:xfrm flipH="1">
            <a:off x="5443807" y="4816475"/>
            <a:ext cx="646955" cy="103188"/>
          </a:xfrm>
          <a:prstGeom prst="line">
            <a:avLst/>
          </a:prstGeom>
          <a:noFill/>
          <a:ln w="57150">
            <a:solidFill>
              <a:schemeClr val="tx2">
                <a:lumMod val="50000"/>
              </a:schemeClr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</p:cxnSp>
      <p:sp>
        <p:nvSpPr>
          <p:cNvPr id="62" name="Oval 72"/>
          <p:cNvSpPr>
            <a:spLocks noChangeArrowheads="1"/>
          </p:cNvSpPr>
          <p:nvPr/>
        </p:nvSpPr>
        <p:spPr bwMode="auto">
          <a:xfrm>
            <a:off x="8612953" y="3208338"/>
            <a:ext cx="1593949" cy="989012"/>
          </a:xfrm>
          <a:prstGeom prst="ellipse">
            <a:avLst/>
          </a:prstGeom>
          <a:noFill/>
          <a:ln w="57150">
            <a:solidFill>
              <a:schemeClr val="tx2">
                <a:lumMod val="50000"/>
              </a:schemeClr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s-CO">
              <a:solidFill>
                <a:prstClr val="white"/>
              </a:solidFill>
              <a:latin typeface="Calibri"/>
              <a:cs typeface="Arial" panose="020B0604020202020204" pitchFamily="34" charset="0"/>
            </a:endParaRPr>
          </a:p>
        </p:txBody>
      </p:sp>
      <p:cxnSp>
        <p:nvCxnSpPr>
          <p:cNvPr id="63" name="Straight Connector 83"/>
          <p:cNvCxnSpPr>
            <a:cxnSpLocks noChangeShapeType="1"/>
            <a:stCxn id="62" idx="3"/>
          </p:cNvCxnSpPr>
          <p:nvPr/>
        </p:nvCxnSpPr>
        <p:spPr bwMode="auto">
          <a:xfrm flipH="1">
            <a:off x="7980997" y="4051300"/>
            <a:ext cx="864484" cy="419100"/>
          </a:xfrm>
          <a:prstGeom prst="line">
            <a:avLst/>
          </a:prstGeom>
          <a:noFill/>
          <a:ln w="57150">
            <a:solidFill>
              <a:schemeClr val="tx2">
                <a:lumMod val="50000"/>
              </a:schemeClr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</p:cxnSp>
      <p:cxnSp>
        <p:nvCxnSpPr>
          <p:cNvPr id="64" name="Straight Connector 83"/>
          <p:cNvCxnSpPr>
            <a:cxnSpLocks noChangeShapeType="1"/>
          </p:cNvCxnSpPr>
          <p:nvPr/>
        </p:nvCxnSpPr>
        <p:spPr bwMode="auto">
          <a:xfrm flipH="1">
            <a:off x="10195650" y="3279775"/>
            <a:ext cx="637580" cy="255588"/>
          </a:xfrm>
          <a:prstGeom prst="line">
            <a:avLst/>
          </a:prstGeom>
          <a:noFill/>
          <a:ln w="57150">
            <a:solidFill>
              <a:schemeClr val="tx2">
                <a:lumMod val="50000"/>
              </a:schemeClr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</p:cxnSp>
      <p:sp>
        <p:nvSpPr>
          <p:cNvPr id="66" name="Oval 72"/>
          <p:cNvSpPr>
            <a:spLocks noChangeArrowheads="1"/>
          </p:cNvSpPr>
          <p:nvPr/>
        </p:nvSpPr>
        <p:spPr bwMode="auto">
          <a:xfrm>
            <a:off x="12704714" y="1557339"/>
            <a:ext cx="1592073" cy="987425"/>
          </a:xfrm>
          <a:prstGeom prst="ellipse">
            <a:avLst/>
          </a:prstGeom>
          <a:noFill/>
          <a:ln w="57150">
            <a:solidFill>
              <a:schemeClr val="tx2">
                <a:lumMod val="50000"/>
              </a:schemeClr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s-CO">
              <a:solidFill>
                <a:prstClr val="white"/>
              </a:solidFill>
              <a:latin typeface="Calibri"/>
              <a:cs typeface="Arial" panose="020B0604020202020204" pitchFamily="34" charset="0"/>
            </a:endParaRPr>
          </a:p>
        </p:txBody>
      </p:sp>
      <p:cxnSp>
        <p:nvCxnSpPr>
          <p:cNvPr id="67" name="Straight Connector 83"/>
          <p:cNvCxnSpPr>
            <a:cxnSpLocks noChangeShapeType="1"/>
            <a:stCxn id="66" idx="3"/>
          </p:cNvCxnSpPr>
          <p:nvPr/>
        </p:nvCxnSpPr>
        <p:spPr bwMode="auto">
          <a:xfrm flipH="1">
            <a:off x="12460933" y="2400300"/>
            <a:ext cx="478184" cy="300038"/>
          </a:xfrm>
          <a:prstGeom prst="line">
            <a:avLst/>
          </a:prstGeom>
          <a:noFill/>
          <a:ln w="57150">
            <a:solidFill>
              <a:schemeClr val="tx2">
                <a:lumMod val="50000"/>
              </a:schemeClr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</p:cxnSp>
      <p:sp>
        <p:nvSpPr>
          <p:cNvPr id="68" name="67 Rectángulo"/>
          <p:cNvSpPr/>
          <p:nvPr/>
        </p:nvSpPr>
        <p:spPr>
          <a:xfrm>
            <a:off x="478186" y="1620838"/>
            <a:ext cx="1247030" cy="317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1600" b="1" dirty="0"/>
              <a:t>1999</a:t>
            </a:r>
          </a:p>
        </p:txBody>
      </p:sp>
      <p:cxnSp>
        <p:nvCxnSpPr>
          <p:cNvPr id="69" name="68 Conector angular"/>
          <p:cNvCxnSpPr>
            <a:stCxn id="68" idx="2"/>
            <a:endCxn id="43" idx="0"/>
          </p:cNvCxnSpPr>
          <p:nvPr/>
        </p:nvCxnSpPr>
        <p:spPr>
          <a:xfrm rot="5400000">
            <a:off x="-921445" y="3444856"/>
            <a:ext cx="3530600" cy="517565"/>
          </a:xfrm>
          <a:prstGeom prst="bentConnector3">
            <a:avLst>
              <a:gd name="adj1" fmla="val 83721"/>
            </a:avLst>
          </a:prstGeom>
          <a:ln>
            <a:solidFill>
              <a:schemeClr val="tx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67" name="TextBox 89"/>
          <p:cNvSpPr txBox="1">
            <a:spLocks noChangeArrowheads="1"/>
          </p:cNvSpPr>
          <p:nvPr/>
        </p:nvSpPr>
        <p:spPr bwMode="auto">
          <a:xfrm>
            <a:off x="1299538" y="5837239"/>
            <a:ext cx="21058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altLang="es-CO" sz="1400">
                <a:solidFill>
                  <a:srgbClr val="000000"/>
                </a:solidFill>
                <a:latin typeface="Impact" pitchFamily="34" charset="0"/>
              </a:rPr>
              <a:t>Scamming</a:t>
            </a:r>
          </a:p>
        </p:txBody>
      </p:sp>
      <p:sp>
        <p:nvSpPr>
          <p:cNvPr id="14368" name="TextBox 89"/>
          <p:cNvSpPr txBox="1">
            <a:spLocks noChangeArrowheads="1"/>
          </p:cNvSpPr>
          <p:nvPr/>
        </p:nvSpPr>
        <p:spPr bwMode="auto">
          <a:xfrm>
            <a:off x="5991375" y="5218114"/>
            <a:ext cx="21040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altLang="es-CO" sz="1400">
                <a:solidFill>
                  <a:srgbClr val="000000"/>
                </a:solidFill>
                <a:latin typeface="Impact" pitchFamily="34" charset="0"/>
              </a:rPr>
              <a:t>Hacktivismo</a:t>
            </a:r>
          </a:p>
        </p:txBody>
      </p:sp>
      <p:sp>
        <p:nvSpPr>
          <p:cNvPr id="14369" name="TextBox 89"/>
          <p:cNvSpPr txBox="1">
            <a:spLocks noChangeArrowheads="1"/>
          </p:cNvSpPr>
          <p:nvPr/>
        </p:nvSpPr>
        <p:spPr bwMode="auto">
          <a:xfrm>
            <a:off x="8612953" y="4216400"/>
            <a:ext cx="1601450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altLang="es-CO" sz="1400">
                <a:solidFill>
                  <a:srgbClr val="000000"/>
                </a:solidFill>
                <a:latin typeface="Impact" pitchFamily="34" charset="0"/>
              </a:rPr>
              <a:t>CrimeWare</a:t>
            </a:r>
          </a:p>
        </p:txBody>
      </p:sp>
      <p:sp>
        <p:nvSpPr>
          <p:cNvPr id="73" name="72 Rectángulo"/>
          <p:cNvSpPr/>
          <p:nvPr/>
        </p:nvSpPr>
        <p:spPr>
          <a:xfrm>
            <a:off x="2482810" y="1639888"/>
            <a:ext cx="1022003" cy="317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1600" b="1" dirty="0"/>
              <a:t>2001</a:t>
            </a:r>
          </a:p>
        </p:txBody>
      </p:sp>
      <p:cxnSp>
        <p:nvCxnSpPr>
          <p:cNvPr id="74" name="73 Conector angular"/>
          <p:cNvCxnSpPr>
            <a:stCxn id="73" idx="2"/>
            <a:endCxn id="77" idx="0"/>
          </p:cNvCxnSpPr>
          <p:nvPr/>
        </p:nvCxnSpPr>
        <p:spPr>
          <a:xfrm rot="5400000">
            <a:off x="1015886" y="3221787"/>
            <a:ext cx="3243262" cy="714465"/>
          </a:xfrm>
          <a:prstGeom prst="bentConnector3">
            <a:avLst>
              <a:gd name="adj1" fmla="val 73500"/>
            </a:avLst>
          </a:prstGeom>
          <a:ln>
            <a:solidFill>
              <a:schemeClr val="tx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16" descr="http://image.slidesharecdn.com/532-100916170053-phpapp01/95/gaceta-del-congreso-1-728.jpg?cb=128467448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99426" y="2351089"/>
            <a:ext cx="1325790" cy="1627187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</p:pic>
      <p:grpSp>
        <p:nvGrpSpPr>
          <p:cNvPr id="7" name="50 Grupo"/>
          <p:cNvGrpSpPr>
            <a:grpSpLocks/>
          </p:cNvGrpSpPr>
          <p:nvPr/>
        </p:nvGrpSpPr>
        <p:grpSpPr bwMode="auto">
          <a:xfrm>
            <a:off x="1770221" y="5200650"/>
            <a:ext cx="1020128" cy="654050"/>
            <a:chOff x="1123950" y="5034825"/>
            <a:chExt cx="647627" cy="655134"/>
          </a:xfrm>
        </p:grpSpPr>
        <p:sp>
          <p:nvSpPr>
            <p:cNvPr id="77" name="Oval 72"/>
            <p:cNvSpPr>
              <a:spLocks noChangeArrowheads="1"/>
            </p:cNvSpPr>
            <p:nvPr/>
          </p:nvSpPr>
          <p:spPr bwMode="auto">
            <a:xfrm>
              <a:off x="1123950" y="5034825"/>
              <a:ext cx="647627" cy="655134"/>
            </a:xfrm>
            <a:prstGeom prst="ellipse">
              <a:avLst/>
            </a:prstGeom>
            <a:noFill/>
            <a:ln w="571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s-CO">
                <a:solidFill>
                  <a:prstClr val="white"/>
                </a:solidFill>
                <a:latin typeface="Calibri"/>
                <a:cs typeface="Arial" panose="020B0604020202020204" pitchFamily="34" charset="0"/>
              </a:endParaRPr>
            </a:p>
          </p:txBody>
        </p:sp>
        <p:grpSp>
          <p:nvGrpSpPr>
            <p:cNvPr id="8" name="171 Grupo"/>
            <p:cNvGrpSpPr>
              <a:grpSpLocks/>
            </p:cNvGrpSpPr>
            <p:nvPr/>
          </p:nvGrpSpPr>
          <p:grpSpPr bwMode="auto">
            <a:xfrm>
              <a:off x="1209517" y="5145437"/>
              <a:ext cx="468000" cy="432000"/>
              <a:chOff x="4272949" y="1478162"/>
              <a:chExt cx="1488775" cy="1488775"/>
            </a:xfrm>
          </p:grpSpPr>
          <p:pic>
            <p:nvPicPr>
              <p:cNvPr id="79" name="Picture 18" descr="http://cdn.flaticon.com/png/256/40213.png"/>
              <p:cNvPicPr>
                <a:picLocks noChangeAspect="1" noChangeArrowheads="1"/>
              </p:cNvPicPr>
              <p:nvPr/>
            </p:nvPicPr>
            <p:blipFill>
              <a:blip r:embed="rId13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lum bright="-40000"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1055" y="1691770"/>
                <a:ext cx="728028" cy="728028"/>
              </a:xfrm>
              <a:prstGeom prst="rect">
                <a:avLst/>
              </a:prstGeom>
              <a:noFill/>
            </p:spPr>
          </p:pic>
          <p:pic>
            <p:nvPicPr>
              <p:cNvPr id="80" name="Picture 20" descr="PC with monitor"/>
              <p:cNvPicPr>
                <a:picLocks noChangeAspect="1" noChangeArrowheads="1"/>
              </p:cNvPicPr>
              <p:nvPr/>
            </p:nvPicPr>
            <p:blipFill>
              <a:blip r:embed="rId1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lum bright="-40000"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2949" y="1478162"/>
                <a:ext cx="1488775" cy="1488775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81" name="Picture 22" descr="http://www.eset.com.uy/cnews2/data/upimages/loteria-ms-pdf-775x573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293413" y="2351088"/>
            <a:ext cx="1419552" cy="1433512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</p:pic>
      <p:pic>
        <p:nvPicPr>
          <p:cNvPr id="82" name="Picture 24" descr="https://seguinfo.files.wordpress.com/2009/03/bp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052382" y="2505075"/>
            <a:ext cx="1350169" cy="103028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</p:pic>
      <p:sp>
        <p:nvSpPr>
          <p:cNvPr id="85" name="84 Rectángulo"/>
          <p:cNvSpPr/>
          <p:nvPr/>
        </p:nvSpPr>
        <p:spPr>
          <a:xfrm>
            <a:off x="4251157" y="1649413"/>
            <a:ext cx="1023878" cy="317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1600" b="1" dirty="0"/>
              <a:t>2004</a:t>
            </a:r>
          </a:p>
        </p:txBody>
      </p:sp>
      <p:cxnSp>
        <p:nvCxnSpPr>
          <p:cNvPr id="92" name="91 Conector angular"/>
          <p:cNvCxnSpPr>
            <a:stCxn id="93" idx="2"/>
            <a:endCxn id="58" idx="0"/>
          </p:cNvCxnSpPr>
          <p:nvPr/>
        </p:nvCxnSpPr>
        <p:spPr>
          <a:xfrm rot="5400000">
            <a:off x="6033508" y="2971022"/>
            <a:ext cx="2047875" cy="61882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92 Rectángulo"/>
          <p:cNvSpPr/>
          <p:nvPr/>
        </p:nvSpPr>
        <p:spPr>
          <a:xfrm>
            <a:off x="6576448" y="1660525"/>
            <a:ext cx="1023878" cy="317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1600" b="1" dirty="0"/>
              <a:t>2011</a:t>
            </a:r>
          </a:p>
        </p:txBody>
      </p:sp>
      <p:pic>
        <p:nvPicPr>
          <p:cNvPr id="14379" name="Picture 26" descr="http://i.sharefa.st/2MTTwAN8POFz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008251" y="2551114"/>
            <a:ext cx="2098388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62 Grupo"/>
          <p:cNvGrpSpPr>
            <a:grpSpLocks/>
          </p:cNvGrpSpPr>
          <p:nvPr/>
        </p:nvGrpSpPr>
        <p:grpSpPr bwMode="auto">
          <a:xfrm>
            <a:off x="12939117" y="1703388"/>
            <a:ext cx="1080135" cy="712787"/>
            <a:chOff x="-1839022" y="2890168"/>
            <a:chExt cx="2438400" cy="2524126"/>
          </a:xfrm>
        </p:grpSpPr>
        <p:pic>
          <p:nvPicPr>
            <p:cNvPr id="97" name="Picture 30" descr="Hand with a mobile phone"/>
            <p:cNvPicPr>
              <a:picLocks noChangeAspect="1" noChangeArrowheads="1"/>
            </p:cNvPicPr>
            <p:nvPr/>
          </p:nvPicPr>
          <p:blipFill>
            <a:blip r:embed="rId1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-40000"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39022" y="2890168"/>
              <a:ext cx="2438400" cy="2524126"/>
            </a:xfrm>
            <a:prstGeom prst="rect">
              <a:avLst/>
            </a:prstGeom>
            <a:noFill/>
          </p:spPr>
        </p:pic>
        <p:pic>
          <p:nvPicPr>
            <p:cNvPr id="99" name="Picture 32" descr="Biohazard symbol "/>
            <p:cNvPicPr>
              <a:picLocks noChangeAspect="1" noChangeArrowheads="1"/>
            </p:cNvPicPr>
            <p:nvPr/>
          </p:nvPicPr>
          <p:blipFill>
            <a:blip r:embed="rId1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-40000"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0640" y="3841906"/>
              <a:ext cx="860639" cy="808396"/>
            </a:xfrm>
            <a:prstGeom prst="rect">
              <a:avLst/>
            </a:prstGeom>
            <a:noFill/>
          </p:spPr>
        </p:pic>
      </p:grpSp>
      <p:pic>
        <p:nvPicPr>
          <p:cNvPr id="100" name="Picture 34" descr="Trojan horse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screen">
            <a:duotone>
              <a:schemeClr val="accent1">
                <a:shade val="45000"/>
                <a:satMod val="135000"/>
              </a:schemeClr>
              <a:prstClr val="white"/>
            </a:duotone>
            <a:lum bright="-4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613806" y="3212341"/>
            <a:ext cx="1582743" cy="1004916"/>
          </a:xfrm>
          <a:prstGeom prst="rect">
            <a:avLst/>
          </a:prstGeom>
          <a:noFill/>
        </p:spPr>
      </p:pic>
      <p:sp>
        <p:nvSpPr>
          <p:cNvPr id="101" name="100 Rectángulo"/>
          <p:cNvSpPr/>
          <p:nvPr/>
        </p:nvSpPr>
        <p:spPr>
          <a:xfrm>
            <a:off x="8890487" y="1693863"/>
            <a:ext cx="1025753" cy="317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1600" b="1" dirty="0"/>
              <a:t>2012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11257033" y="1684338"/>
            <a:ext cx="1023878" cy="317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1600" b="1" dirty="0"/>
              <a:t>2016</a:t>
            </a:r>
          </a:p>
        </p:txBody>
      </p:sp>
      <p:cxnSp>
        <p:nvCxnSpPr>
          <p:cNvPr id="105" name="104 Conector recto de flecha"/>
          <p:cNvCxnSpPr>
            <a:stCxn id="101" idx="2"/>
            <a:endCxn id="100" idx="0"/>
          </p:cNvCxnSpPr>
          <p:nvPr/>
        </p:nvCxnSpPr>
        <p:spPr>
          <a:xfrm>
            <a:off x="9404301" y="2011364"/>
            <a:ext cx="1875" cy="1201737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105 Conector recto de flecha"/>
          <p:cNvCxnSpPr>
            <a:stCxn id="102" idx="2"/>
            <a:endCxn id="53" idx="0"/>
          </p:cNvCxnSpPr>
          <p:nvPr/>
        </p:nvCxnSpPr>
        <p:spPr>
          <a:xfrm>
            <a:off x="11768971" y="2001839"/>
            <a:ext cx="0" cy="542925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86" name="Picture 8" descr="U:\BackUp 05-03-12\diseño\franja institucional-CMYK.jp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0" y="6742114"/>
            <a:ext cx="14401800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err="1" smtClean="0">
                <a:solidFill>
                  <a:prstClr val="white"/>
                </a:solidFill>
              </a:rPr>
              <a:t>PHISHING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9227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9" name="Picture 17" descr="Enlace permanente de imagen incrustad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43244" y="1477964"/>
            <a:ext cx="12254656" cy="506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1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640580" y="938214"/>
            <a:ext cx="4620578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1" name="Picture 8" descr="U:\BackUp 05-03-12\diseño\franja institucional-CMYK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6742114"/>
            <a:ext cx="14401800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0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¿POR QUÉ ESTOY AQUÍ?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32779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0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3 CuadroTexto"/>
          <p:cNvSpPr txBox="1"/>
          <p:nvPr/>
        </p:nvSpPr>
        <p:spPr>
          <a:xfrm>
            <a:off x="8569052" y="764704"/>
            <a:ext cx="48037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7200" b="1" dirty="0" smtClean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</a:rPr>
              <a:t>¿Por qué estoy aquí?</a:t>
            </a:r>
            <a:endParaRPr lang="es-CO" sz="7200" b="1" dirty="0">
              <a:solidFill>
                <a:schemeClr val="accent1">
                  <a:lumMod val="50000"/>
                </a:schemeClr>
              </a:solidFill>
              <a:latin typeface="Agency FB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 l="11610" t="5901" r="38187" b="29000"/>
          <a:stretch>
            <a:fillRect/>
          </a:stretch>
        </p:blipFill>
        <p:spPr bwMode="auto">
          <a:xfrm>
            <a:off x="360140" y="836712"/>
            <a:ext cx="8136904" cy="5935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 cstate="print"/>
          <a:srcRect l="11610" t="48213" r="41073" b="30319"/>
          <a:stretch>
            <a:fillRect/>
          </a:stretch>
        </p:blipFill>
        <p:spPr bwMode="auto">
          <a:xfrm>
            <a:off x="288132" y="3284984"/>
            <a:ext cx="13825536" cy="352839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EMAIL SPOOFING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32779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0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7" cstate="print"/>
          <a:srcRect l="26966" t="11151" r="28738" b="14300"/>
          <a:stretch>
            <a:fillRect/>
          </a:stretch>
        </p:blipFill>
        <p:spPr bwMode="auto">
          <a:xfrm>
            <a:off x="144116" y="980727"/>
            <a:ext cx="5832648" cy="5521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 cstate="print"/>
          <a:srcRect l="32918" t="43121" r="30442" b="14102"/>
          <a:stretch>
            <a:fillRect/>
          </a:stretch>
        </p:blipFill>
        <p:spPr bwMode="auto">
          <a:xfrm>
            <a:off x="6048771" y="1196752"/>
            <a:ext cx="8223641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9"/>
          <p:cNvSpPr txBox="1">
            <a:spLocks noChangeArrowheads="1"/>
          </p:cNvSpPr>
          <p:nvPr/>
        </p:nvSpPr>
        <p:spPr bwMode="auto">
          <a:xfrm>
            <a:off x="2790349" y="-188913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endParaRPr lang="es-CO" altLang="es-CO">
              <a:solidFill>
                <a:srgbClr val="000000"/>
              </a:solidFill>
              <a:latin typeface="Calibri" pitchFamily="34" charset="0"/>
              <a:ea typeface="MS PGothic" pitchFamily="34" charset="-128"/>
            </a:endParaRPr>
          </a:p>
        </p:txBody>
      </p:sp>
      <p:sp>
        <p:nvSpPr>
          <p:cNvPr id="13315" name="1 Título"/>
          <p:cNvSpPr txBox="1">
            <a:spLocks/>
          </p:cNvSpPr>
          <p:nvPr/>
        </p:nvSpPr>
        <p:spPr bwMode="auto">
          <a:xfrm>
            <a:off x="0" y="530226"/>
            <a:ext cx="14793725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CO" altLang="es-CO" sz="3200">
              <a:solidFill>
                <a:srgbClr val="0D0D0D"/>
              </a:solidFill>
              <a:latin typeface="Gill Sans MT" pitchFamily="34" charset="0"/>
              <a:ea typeface="MS PGothic" pitchFamily="34" charset="-128"/>
              <a:cs typeface="Segoe UI Light" pitchFamily="34" charset="0"/>
            </a:endParaRPr>
          </a:p>
        </p:txBody>
      </p:sp>
      <p:sp>
        <p:nvSpPr>
          <p:cNvPr id="73" name="254 Rectángulo"/>
          <p:cNvSpPr/>
          <p:nvPr/>
        </p:nvSpPr>
        <p:spPr>
          <a:xfrm>
            <a:off x="166896" y="365125"/>
            <a:ext cx="12399050" cy="503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1" tIns="45674" rIns="91341" bIns="45674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800" b="1" i="1" dirty="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1. </a:t>
            </a:r>
            <a:r>
              <a:rPr lang="es-CO" sz="2800" b="1" i="1" dirty="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Problemática Mundial: factores comunes </a:t>
            </a:r>
            <a:endParaRPr lang="es-ES" sz="2800" b="1" i="1" dirty="0">
              <a:solidFill>
                <a:srgbClr val="FFFFFF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235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3230" y="1073150"/>
            <a:ext cx="8513564" cy="561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3" descr="C:\Users\ADMIN\Google Drive\Fotos Modalidades\Malware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3191" y="1303338"/>
            <a:ext cx="4785598" cy="1122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565" name="Picture 13" descr="Enlace permanente de imagen incrustad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3184" y="4686301"/>
            <a:ext cx="4907488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567" name="Picture 15" descr="Enlace permanente de imagen incrustad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3184" y="2573338"/>
            <a:ext cx="4907488" cy="1947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324" name="Picture 8" descr="U:\BackUp 05-03-12\diseño\franja institucional-CMYK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6742114"/>
            <a:ext cx="14401800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MALWARE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14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16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2125</TotalTime>
  <Words>449</Words>
  <Application>Microsoft Office PowerPoint</Application>
  <PresentationFormat>Personalizado</PresentationFormat>
  <Paragraphs>105</Paragraphs>
  <Slides>19</Slides>
  <Notes>1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pc pc</dc:creator>
  <cp:lastModifiedBy>Usuario de Windows</cp:lastModifiedBy>
  <cp:revision>766</cp:revision>
  <cp:lastPrinted>2017-09-10T20:22:59Z</cp:lastPrinted>
  <dcterms:created xsi:type="dcterms:W3CDTF">2015-07-26T13:36:17Z</dcterms:created>
  <dcterms:modified xsi:type="dcterms:W3CDTF">2018-12-09T19:55:39Z</dcterms:modified>
</cp:coreProperties>
</file>